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8F903-E2D6-4504-AEBE-8CCEFC137D4E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FA09F-1B21-405C-89D5-67FD660B54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FA09F-1B21-405C-89D5-67FD660B540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FA09F-1B21-405C-89D5-67FD660B540D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FA09F-1B21-405C-89D5-67FD660B540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FA09F-1B21-405C-89D5-67FD660B540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FA09F-1B21-405C-89D5-67FD660B540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FA09F-1B21-405C-89D5-67FD660B540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FA09F-1B21-405C-89D5-67FD660B540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FA09F-1B21-405C-89D5-67FD660B540D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FA09F-1B21-405C-89D5-67FD660B540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FA09F-1B21-405C-89D5-67FD660B540D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A1D4-6AB3-4BE0-B9DE-D3A94D069CBA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C2CD-678D-4EC7-85F5-451EB8A0C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A1D4-6AB3-4BE0-B9DE-D3A94D069CBA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C2CD-678D-4EC7-85F5-451EB8A0C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A1D4-6AB3-4BE0-B9DE-D3A94D069CBA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C2CD-678D-4EC7-85F5-451EB8A0C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A1D4-6AB3-4BE0-B9DE-D3A94D069CBA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C2CD-678D-4EC7-85F5-451EB8A0C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A1D4-6AB3-4BE0-B9DE-D3A94D069CBA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C2CD-678D-4EC7-85F5-451EB8A0C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A1D4-6AB3-4BE0-B9DE-D3A94D069CBA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C2CD-678D-4EC7-85F5-451EB8A0C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A1D4-6AB3-4BE0-B9DE-D3A94D069CBA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C2CD-678D-4EC7-85F5-451EB8A0C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A1D4-6AB3-4BE0-B9DE-D3A94D069CBA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C2CD-678D-4EC7-85F5-451EB8A0C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A1D4-6AB3-4BE0-B9DE-D3A94D069CBA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C2CD-678D-4EC7-85F5-451EB8A0C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A1D4-6AB3-4BE0-B9DE-D3A94D069CBA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C2CD-678D-4EC7-85F5-451EB8A0C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A1D4-6AB3-4BE0-B9DE-D3A94D069CBA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9C2CD-678D-4EC7-85F5-451EB8A0C5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CA1D4-6AB3-4BE0-B9DE-D3A94D069CBA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9C2CD-678D-4EC7-85F5-451EB8A0C5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Homework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December 9,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0325" y="1219200"/>
            <a:ext cx="39433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0"/>
          <p:cNvSpPr/>
          <p:nvPr/>
        </p:nvSpPr>
        <p:spPr>
          <a:xfrm>
            <a:off x="5317807" y="1277302"/>
            <a:ext cx="272990" cy="385643"/>
          </a:xfrm>
          <a:custGeom>
            <a:avLst/>
            <a:gdLst/>
            <a:ahLst/>
            <a:cxnLst/>
            <a:rect l="0" t="0" r="0" b="0"/>
            <a:pathLst>
              <a:path w="272990" h="385643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8337" y="23912"/>
                </a:lnTo>
                <a:lnTo>
                  <a:pt x="8542" y="44542"/>
                </a:lnTo>
                <a:lnTo>
                  <a:pt x="9505" y="47792"/>
                </a:lnTo>
                <a:lnTo>
                  <a:pt x="14458" y="57870"/>
                </a:lnTo>
                <a:lnTo>
                  <a:pt x="15951" y="67312"/>
                </a:lnTo>
                <a:lnTo>
                  <a:pt x="17301" y="71545"/>
                </a:lnTo>
                <a:lnTo>
                  <a:pt x="22801" y="82053"/>
                </a:lnTo>
                <a:lnTo>
                  <a:pt x="25806" y="92151"/>
                </a:lnTo>
                <a:lnTo>
                  <a:pt x="29884" y="101599"/>
                </a:lnTo>
                <a:lnTo>
                  <a:pt x="37535" y="113077"/>
                </a:lnTo>
                <a:lnTo>
                  <a:pt x="43035" y="122011"/>
                </a:lnTo>
                <a:lnTo>
                  <a:pt x="48654" y="131380"/>
                </a:lnTo>
                <a:lnTo>
                  <a:pt x="57173" y="142009"/>
                </a:lnTo>
                <a:lnTo>
                  <a:pt x="62875" y="148205"/>
                </a:lnTo>
                <a:lnTo>
                  <a:pt x="71440" y="157049"/>
                </a:lnTo>
                <a:lnTo>
                  <a:pt x="80011" y="165701"/>
                </a:lnTo>
                <a:lnTo>
                  <a:pt x="82868" y="167618"/>
                </a:lnTo>
                <a:lnTo>
                  <a:pt x="88583" y="169747"/>
                </a:lnTo>
                <a:lnTo>
                  <a:pt x="96838" y="170693"/>
                </a:lnTo>
                <a:lnTo>
                  <a:pt x="108558" y="171301"/>
                </a:lnTo>
                <a:lnTo>
                  <a:pt x="119690" y="171406"/>
                </a:lnTo>
                <a:lnTo>
                  <a:pt x="123608" y="170468"/>
                </a:lnTo>
                <a:lnTo>
                  <a:pt x="130502" y="166886"/>
                </a:lnTo>
                <a:lnTo>
                  <a:pt x="136741" y="164659"/>
                </a:lnTo>
                <a:lnTo>
                  <a:pt x="139738" y="164065"/>
                </a:lnTo>
                <a:lnTo>
                  <a:pt x="145609" y="160865"/>
                </a:lnTo>
                <a:lnTo>
                  <a:pt x="148507" y="158679"/>
                </a:lnTo>
                <a:lnTo>
                  <a:pt x="154268" y="151169"/>
                </a:lnTo>
                <a:lnTo>
                  <a:pt x="160004" y="142434"/>
                </a:lnTo>
                <a:lnTo>
                  <a:pt x="165728" y="135376"/>
                </a:lnTo>
                <a:lnTo>
                  <a:pt x="171447" y="126525"/>
                </a:lnTo>
                <a:lnTo>
                  <a:pt x="177164" y="117193"/>
                </a:lnTo>
                <a:lnTo>
                  <a:pt x="182879" y="109871"/>
                </a:lnTo>
                <a:lnTo>
                  <a:pt x="188595" y="100902"/>
                </a:lnTo>
                <a:lnTo>
                  <a:pt x="193357" y="91518"/>
                </a:lnTo>
                <a:lnTo>
                  <a:pt x="195474" y="84172"/>
                </a:lnTo>
                <a:lnTo>
                  <a:pt x="196415" y="75192"/>
                </a:lnTo>
                <a:lnTo>
                  <a:pt x="196833" y="64851"/>
                </a:lnTo>
                <a:lnTo>
                  <a:pt x="197102" y="45231"/>
                </a:lnTo>
                <a:lnTo>
                  <a:pt x="197154" y="31900"/>
                </a:lnTo>
                <a:lnTo>
                  <a:pt x="196206" y="28887"/>
                </a:lnTo>
                <a:lnTo>
                  <a:pt x="191273" y="20095"/>
                </a:lnTo>
                <a:lnTo>
                  <a:pt x="188947" y="10278"/>
                </a:lnTo>
                <a:lnTo>
                  <a:pt x="188700" y="4527"/>
                </a:lnTo>
                <a:lnTo>
                  <a:pt x="187712" y="3018"/>
                </a:lnTo>
                <a:lnTo>
                  <a:pt x="186101" y="2012"/>
                </a:lnTo>
                <a:lnTo>
                  <a:pt x="180378" y="118"/>
                </a:lnTo>
                <a:lnTo>
                  <a:pt x="187435" y="7391"/>
                </a:lnTo>
                <a:lnTo>
                  <a:pt x="188080" y="10588"/>
                </a:lnTo>
                <a:lnTo>
                  <a:pt x="188494" y="20401"/>
                </a:lnTo>
                <a:lnTo>
                  <a:pt x="189480" y="23125"/>
                </a:lnTo>
                <a:lnTo>
                  <a:pt x="194466" y="31511"/>
                </a:lnTo>
                <a:lnTo>
                  <a:pt x="197320" y="40981"/>
                </a:lnTo>
                <a:lnTo>
                  <a:pt x="201363" y="50281"/>
                </a:lnTo>
                <a:lnTo>
                  <a:pt x="206334" y="60765"/>
                </a:lnTo>
                <a:lnTo>
                  <a:pt x="211719" y="70822"/>
                </a:lnTo>
                <a:lnTo>
                  <a:pt x="220106" y="82791"/>
                </a:lnTo>
                <a:lnTo>
                  <a:pt x="225777" y="92676"/>
                </a:lnTo>
                <a:lnTo>
                  <a:pt x="231473" y="103419"/>
                </a:lnTo>
                <a:lnTo>
                  <a:pt x="242890" y="125839"/>
                </a:lnTo>
                <a:lnTo>
                  <a:pt x="246064" y="137208"/>
                </a:lnTo>
                <a:lnTo>
                  <a:pt x="248427" y="148611"/>
                </a:lnTo>
                <a:lnTo>
                  <a:pt x="252652" y="160030"/>
                </a:lnTo>
                <a:lnTo>
                  <a:pt x="257705" y="171454"/>
                </a:lnTo>
                <a:lnTo>
                  <a:pt x="262173" y="182882"/>
                </a:lnTo>
                <a:lnTo>
                  <a:pt x="264159" y="194311"/>
                </a:lnTo>
                <a:lnTo>
                  <a:pt x="267581" y="205740"/>
                </a:lnTo>
                <a:lnTo>
                  <a:pt x="271325" y="217170"/>
                </a:lnTo>
                <a:lnTo>
                  <a:pt x="272989" y="228600"/>
                </a:lnTo>
                <a:lnTo>
                  <a:pt x="271189" y="240030"/>
                </a:lnTo>
                <a:lnTo>
                  <a:pt x="269375" y="245745"/>
                </a:lnTo>
                <a:lnTo>
                  <a:pt x="268166" y="252413"/>
                </a:lnTo>
                <a:lnTo>
                  <a:pt x="267360" y="259715"/>
                </a:lnTo>
                <a:lnTo>
                  <a:pt x="266822" y="267441"/>
                </a:lnTo>
                <a:lnTo>
                  <a:pt x="263686" y="278565"/>
                </a:lnTo>
                <a:lnTo>
                  <a:pt x="237137" y="331544"/>
                </a:lnTo>
                <a:lnTo>
                  <a:pt x="232386" y="336282"/>
                </a:lnTo>
                <a:lnTo>
                  <a:pt x="226362" y="340393"/>
                </a:lnTo>
                <a:lnTo>
                  <a:pt x="219488" y="344086"/>
                </a:lnTo>
                <a:lnTo>
                  <a:pt x="213000" y="348453"/>
                </a:lnTo>
                <a:lnTo>
                  <a:pt x="206770" y="353270"/>
                </a:lnTo>
                <a:lnTo>
                  <a:pt x="200712" y="358386"/>
                </a:lnTo>
                <a:lnTo>
                  <a:pt x="194768" y="362749"/>
                </a:lnTo>
                <a:lnTo>
                  <a:pt x="188901" y="366610"/>
                </a:lnTo>
                <a:lnTo>
                  <a:pt x="183083" y="370137"/>
                </a:lnTo>
                <a:lnTo>
                  <a:pt x="176348" y="372488"/>
                </a:lnTo>
                <a:lnTo>
                  <a:pt x="169000" y="374055"/>
                </a:lnTo>
                <a:lnTo>
                  <a:pt x="161244" y="375100"/>
                </a:lnTo>
                <a:lnTo>
                  <a:pt x="153216" y="376749"/>
                </a:lnTo>
                <a:lnTo>
                  <a:pt x="145007" y="378801"/>
                </a:lnTo>
                <a:lnTo>
                  <a:pt x="136677" y="381122"/>
                </a:lnTo>
                <a:lnTo>
                  <a:pt x="129217" y="382669"/>
                </a:lnTo>
                <a:lnTo>
                  <a:pt x="122340" y="383700"/>
                </a:lnTo>
                <a:lnTo>
                  <a:pt x="115850" y="384388"/>
                </a:lnTo>
                <a:lnTo>
                  <a:pt x="108666" y="384846"/>
                </a:lnTo>
                <a:lnTo>
                  <a:pt x="101019" y="385151"/>
                </a:lnTo>
                <a:lnTo>
                  <a:pt x="77316" y="385642"/>
                </a:lnTo>
                <a:lnTo>
                  <a:pt x="72499" y="384730"/>
                </a:lnTo>
                <a:lnTo>
                  <a:pt x="67383" y="383169"/>
                </a:lnTo>
                <a:lnTo>
                  <a:pt x="62067" y="381176"/>
                </a:lnTo>
                <a:lnTo>
                  <a:pt x="56618" y="379847"/>
                </a:lnTo>
                <a:lnTo>
                  <a:pt x="51080" y="378962"/>
                </a:lnTo>
                <a:lnTo>
                  <a:pt x="45483" y="378371"/>
                </a:lnTo>
                <a:lnTo>
                  <a:pt x="40800" y="377025"/>
                </a:lnTo>
                <a:lnTo>
                  <a:pt x="33056" y="372989"/>
                </a:lnTo>
                <a:lnTo>
                  <a:pt x="26439" y="370560"/>
                </a:lnTo>
                <a:lnTo>
                  <a:pt x="23341" y="369913"/>
                </a:lnTo>
                <a:lnTo>
                  <a:pt x="17359" y="366653"/>
                </a:lnTo>
                <a:lnTo>
                  <a:pt x="11525" y="362029"/>
                </a:lnTo>
                <a:lnTo>
                  <a:pt x="5757" y="356800"/>
                </a:lnTo>
                <a:lnTo>
                  <a:pt x="3838" y="354071"/>
                </a:lnTo>
                <a:lnTo>
                  <a:pt x="1706" y="348500"/>
                </a:lnTo>
                <a:lnTo>
                  <a:pt x="758" y="342849"/>
                </a:lnTo>
                <a:lnTo>
                  <a:pt x="0" y="33432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"/>
          <p:cNvSpPr/>
          <p:nvPr/>
        </p:nvSpPr>
        <p:spPr>
          <a:xfrm>
            <a:off x="5677852" y="1277302"/>
            <a:ext cx="214314" cy="8574"/>
          </a:xfrm>
          <a:custGeom>
            <a:avLst/>
            <a:gdLst/>
            <a:ahLst/>
            <a:cxnLst/>
            <a:rect l="0" t="0" r="0" b="0"/>
            <a:pathLst>
              <a:path w="214314" h="8574">
                <a:moveTo>
                  <a:pt x="0" y="0"/>
                </a:moveTo>
                <a:lnTo>
                  <a:pt x="28941" y="0"/>
                </a:lnTo>
                <a:lnTo>
                  <a:pt x="32629" y="953"/>
                </a:lnTo>
                <a:lnTo>
                  <a:pt x="36993" y="2540"/>
                </a:lnTo>
                <a:lnTo>
                  <a:pt x="41807" y="4551"/>
                </a:lnTo>
                <a:lnTo>
                  <a:pt x="46921" y="5891"/>
                </a:lnTo>
                <a:lnTo>
                  <a:pt x="52236" y="6785"/>
                </a:lnTo>
                <a:lnTo>
                  <a:pt x="57684" y="7381"/>
                </a:lnTo>
                <a:lnTo>
                  <a:pt x="63221" y="6826"/>
                </a:lnTo>
                <a:lnTo>
                  <a:pt x="68818" y="5503"/>
                </a:lnTo>
                <a:lnTo>
                  <a:pt x="74453" y="3669"/>
                </a:lnTo>
                <a:lnTo>
                  <a:pt x="80115" y="2446"/>
                </a:lnTo>
                <a:lnTo>
                  <a:pt x="85796" y="1630"/>
                </a:lnTo>
                <a:lnTo>
                  <a:pt x="91487" y="1087"/>
                </a:lnTo>
                <a:lnTo>
                  <a:pt x="97186" y="725"/>
                </a:lnTo>
                <a:lnTo>
                  <a:pt x="108599" y="322"/>
                </a:lnTo>
                <a:lnTo>
                  <a:pt x="131448" y="64"/>
                </a:lnTo>
                <a:lnTo>
                  <a:pt x="182379" y="1"/>
                </a:lnTo>
                <a:lnTo>
                  <a:pt x="185403" y="953"/>
                </a:lnTo>
                <a:lnTo>
                  <a:pt x="188372" y="2540"/>
                </a:lnTo>
                <a:lnTo>
                  <a:pt x="191304" y="4551"/>
                </a:lnTo>
                <a:lnTo>
                  <a:pt x="194211" y="5892"/>
                </a:lnTo>
                <a:lnTo>
                  <a:pt x="197102" y="6785"/>
                </a:lnTo>
                <a:lnTo>
                  <a:pt x="204034" y="8220"/>
                </a:lnTo>
                <a:lnTo>
                  <a:pt x="209785" y="8468"/>
                </a:lnTo>
                <a:lnTo>
                  <a:pt x="214313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"/>
          <p:cNvSpPr/>
          <p:nvPr/>
        </p:nvSpPr>
        <p:spPr>
          <a:xfrm>
            <a:off x="5763577" y="1371600"/>
            <a:ext cx="180024" cy="15954"/>
          </a:xfrm>
          <a:custGeom>
            <a:avLst/>
            <a:gdLst/>
            <a:ahLst/>
            <a:cxnLst/>
            <a:rect l="0" t="0" r="0" b="0"/>
            <a:pathLst>
              <a:path w="180024" h="15954">
                <a:moveTo>
                  <a:pt x="0" y="8572"/>
                </a:moveTo>
                <a:lnTo>
                  <a:pt x="4551" y="13123"/>
                </a:lnTo>
                <a:lnTo>
                  <a:pt x="6844" y="14463"/>
                </a:lnTo>
                <a:lnTo>
                  <a:pt x="9325" y="15357"/>
                </a:lnTo>
                <a:lnTo>
                  <a:pt x="11932" y="15953"/>
                </a:lnTo>
                <a:lnTo>
                  <a:pt x="14622" y="15398"/>
                </a:lnTo>
                <a:lnTo>
                  <a:pt x="17368" y="14075"/>
                </a:lnTo>
                <a:lnTo>
                  <a:pt x="20151" y="12241"/>
                </a:lnTo>
                <a:lnTo>
                  <a:pt x="23912" y="11018"/>
                </a:lnTo>
                <a:lnTo>
                  <a:pt x="28324" y="10203"/>
                </a:lnTo>
                <a:lnTo>
                  <a:pt x="33170" y="9659"/>
                </a:lnTo>
                <a:lnTo>
                  <a:pt x="37353" y="9297"/>
                </a:lnTo>
                <a:lnTo>
                  <a:pt x="41095" y="9055"/>
                </a:lnTo>
                <a:lnTo>
                  <a:pt x="44542" y="8894"/>
                </a:lnTo>
                <a:lnTo>
                  <a:pt x="53452" y="8715"/>
                </a:lnTo>
                <a:lnTo>
                  <a:pt x="74693" y="8600"/>
                </a:lnTo>
                <a:lnTo>
                  <a:pt x="80275" y="7638"/>
                </a:lnTo>
                <a:lnTo>
                  <a:pt x="85902" y="6045"/>
                </a:lnTo>
                <a:lnTo>
                  <a:pt x="91559" y="4030"/>
                </a:lnTo>
                <a:lnTo>
                  <a:pt x="97234" y="2686"/>
                </a:lnTo>
                <a:lnTo>
                  <a:pt x="102923" y="1791"/>
                </a:lnTo>
                <a:lnTo>
                  <a:pt x="108620" y="1194"/>
                </a:lnTo>
                <a:lnTo>
                  <a:pt x="114323" y="796"/>
                </a:lnTo>
                <a:lnTo>
                  <a:pt x="120031" y="530"/>
                </a:lnTo>
                <a:lnTo>
                  <a:pt x="131452" y="236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"/>
          <p:cNvSpPr/>
          <p:nvPr/>
        </p:nvSpPr>
        <p:spPr>
          <a:xfrm>
            <a:off x="6115050" y="1303019"/>
            <a:ext cx="171451" cy="8565"/>
          </a:xfrm>
          <a:custGeom>
            <a:avLst/>
            <a:gdLst/>
            <a:ahLst/>
            <a:cxnLst/>
            <a:rect l="0" t="0" r="0" b="0"/>
            <a:pathLst>
              <a:path w="171451" h="8565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6"/>
                </a:lnTo>
                <a:lnTo>
                  <a:pt x="4550" y="7381"/>
                </a:lnTo>
                <a:lnTo>
                  <a:pt x="6843" y="7779"/>
                </a:lnTo>
                <a:lnTo>
                  <a:pt x="9325" y="8043"/>
                </a:lnTo>
                <a:lnTo>
                  <a:pt x="11931" y="8220"/>
                </a:lnTo>
                <a:lnTo>
                  <a:pt x="14621" y="8338"/>
                </a:lnTo>
                <a:lnTo>
                  <a:pt x="20151" y="8468"/>
                </a:lnTo>
                <a:lnTo>
                  <a:pt x="44541" y="8564"/>
                </a:lnTo>
                <a:lnTo>
                  <a:pt x="47791" y="7614"/>
                </a:lnTo>
                <a:lnTo>
                  <a:pt x="50911" y="6029"/>
                </a:lnTo>
                <a:lnTo>
                  <a:pt x="53943" y="4020"/>
                </a:lnTo>
                <a:lnTo>
                  <a:pt x="57869" y="2680"/>
                </a:lnTo>
                <a:lnTo>
                  <a:pt x="62392" y="1787"/>
                </a:lnTo>
                <a:lnTo>
                  <a:pt x="67312" y="1191"/>
                </a:lnTo>
                <a:lnTo>
                  <a:pt x="71545" y="794"/>
                </a:lnTo>
                <a:lnTo>
                  <a:pt x="75319" y="530"/>
                </a:lnTo>
                <a:lnTo>
                  <a:pt x="78787" y="353"/>
                </a:lnTo>
                <a:lnTo>
                  <a:pt x="87721" y="15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"/>
          <p:cNvSpPr/>
          <p:nvPr/>
        </p:nvSpPr>
        <p:spPr>
          <a:xfrm>
            <a:off x="6337934" y="1208722"/>
            <a:ext cx="231459" cy="240031"/>
          </a:xfrm>
          <a:custGeom>
            <a:avLst/>
            <a:gdLst/>
            <a:ahLst/>
            <a:cxnLst/>
            <a:rect l="0" t="0" r="0" b="0"/>
            <a:pathLst>
              <a:path w="231459" h="240031">
                <a:moveTo>
                  <a:pt x="0" y="0"/>
                </a:moveTo>
                <a:lnTo>
                  <a:pt x="12771" y="12770"/>
                </a:lnTo>
                <a:lnTo>
                  <a:pt x="14229" y="15181"/>
                </a:lnTo>
                <a:lnTo>
                  <a:pt x="15849" y="20400"/>
                </a:lnTo>
                <a:lnTo>
                  <a:pt x="19110" y="25894"/>
                </a:lnTo>
                <a:lnTo>
                  <a:pt x="23733" y="32463"/>
                </a:lnTo>
                <a:lnTo>
                  <a:pt x="26300" y="36882"/>
                </a:lnTo>
                <a:lnTo>
                  <a:pt x="28964" y="41733"/>
                </a:lnTo>
                <a:lnTo>
                  <a:pt x="31692" y="45920"/>
                </a:lnTo>
                <a:lnTo>
                  <a:pt x="37263" y="53111"/>
                </a:lnTo>
                <a:lnTo>
                  <a:pt x="42914" y="59483"/>
                </a:lnTo>
                <a:lnTo>
                  <a:pt x="48601" y="66442"/>
                </a:lnTo>
                <a:lnTo>
                  <a:pt x="51451" y="70965"/>
                </a:lnTo>
                <a:lnTo>
                  <a:pt x="54303" y="75885"/>
                </a:lnTo>
                <a:lnTo>
                  <a:pt x="57157" y="80117"/>
                </a:lnTo>
                <a:lnTo>
                  <a:pt x="62869" y="87360"/>
                </a:lnTo>
                <a:lnTo>
                  <a:pt x="65725" y="91578"/>
                </a:lnTo>
                <a:lnTo>
                  <a:pt x="68582" y="96294"/>
                </a:lnTo>
                <a:lnTo>
                  <a:pt x="71439" y="101344"/>
                </a:lnTo>
                <a:lnTo>
                  <a:pt x="77153" y="112034"/>
                </a:lnTo>
                <a:lnTo>
                  <a:pt x="80011" y="117552"/>
                </a:lnTo>
                <a:lnTo>
                  <a:pt x="83821" y="122183"/>
                </a:lnTo>
                <a:lnTo>
                  <a:pt x="88266" y="126223"/>
                </a:lnTo>
                <a:lnTo>
                  <a:pt x="93134" y="129868"/>
                </a:lnTo>
                <a:lnTo>
                  <a:pt x="97332" y="133251"/>
                </a:lnTo>
                <a:lnTo>
                  <a:pt x="104537" y="139550"/>
                </a:lnTo>
                <a:lnTo>
                  <a:pt x="113454" y="148065"/>
                </a:lnTo>
                <a:lnTo>
                  <a:pt x="130149" y="164502"/>
                </a:lnTo>
                <a:lnTo>
                  <a:pt x="134392" y="167771"/>
                </a:lnTo>
                <a:lnTo>
                  <a:pt x="139125" y="170902"/>
                </a:lnTo>
                <a:lnTo>
                  <a:pt x="144185" y="173942"/>
                </a:lnTo>
                <a:lnTo>
                  <a:pt x="149464" y="177874"/>
                </a:lnTo>
                <a:lnTo>
                  <a:pt x="154887" y="182400"/>
                </a:lnTo>
                <a:lnTo>
                  <a:pt x="165041" y="191557"/>
                </a:lnTo>
                <a:lnTo>
                  <a:pt x="172730" y="198801"/>
                </a:lnTo>
                <a:lnTo>
                  <a:pt x="188388" y="214151"/>
                </a:lnTo>
                <a:lnTo>
                  <a:pt x="191315" y="217063"/>
                </a:lnTo>
                <a:lnTo>
                  <a:pt x="194218" y="219003"/>
                </a:lnTo>
                <a:lnTo>
                  <a:pt x="199984" y="221160"/>
                </a:lnTo>
                <a:lnTo>
                  <a:pt x="201904" y="222687"/>
                </a:lnTo>
                <a:lnTo>
                  <a:pt x="203183" y="224658"/>
                </a:lnTo>
                <a:lnTo>
                  <a:pt x="204035" y="226925"/>
                </a:lnTo>
                <a:lnTo>
                  <a:pt x="205556" y="228436"/>
                </a:lnTo>
                <a:lnTo>
                  <a:pt x="207523" y="229443"/>
                </a:lnTo>
                <a:lnTo>
                  <a:pt x="209786" y="230115"/>
                </a:lnTo>
                <a:lnTo>
                  <a:pt x="214841" y="233401"/>
                </a:lnTo>
                <a:lnTo>
                  <a:pt x="221296" y="238721"/>
                </a:lnTo>
                <a:lnTo>
                  <a:pt x="224719" y="239448"/>
                </a:lnTo>
                <a:lnTo>
                  <a:pt x="231458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"/>
          <p:cNvSpPr/>
          <p:nvPr/>
        </p:nvSpPr>
        <p:spPr>
          <a:xfrm>
            <a:off x="6355079" y="1234440"/>
            <a:ext cx="145734" cy="248202"/>
          </a:xfrm>
          <a:custGeom>
            <a:avLst/>
            <a:gdLst/>
            <a:ahLst/>
            <a:cxnLst/>
            <a:rect l="0" t="0" r="0" b="0"/>
            <a:pathLst>
              <a:path w="145734" h="248202">
                <a:moveTo>
                  <a:pt x="145733" y="0"/>
                </a:moveTo>
                <a:lnTo>
                  <a:pt x="145733" y="4550"/>
                </a:lnTo>
                <a:lnTo>
                  <a:pt x="144781" y="5891"/>
                </a:lnTo>
                <a:lnTo>
                  <a:pt x="143193" y="6785"/>
                </a:lnTo>
                <a:lnTo>
                  <a:pt x="138352" y="8219"/>
                </a:lnTo>
                <a:lnTo>
                  <a:pt x="137955" y="9289"/>
                </a:lnTo>
                <a:lnTo>
                  <a:pt x="137514" y="13018"/>
                </a:lnTo>
                <a:lnTo>
                  <a:pt x="134778" y="20391"/>
                </a:lnTo>
                <a:lnTo>
                  <a:pt x="132714" y="25024"/>
                </a:lnTo>
                <a:lnTo>
                  <a:pt x="131339" y="30017"/>
                </a:lnTo>
                <a:lnTo>
                  <a:pt x="130422" y="35251"/>
                </a:lnTo>
                <a:lnTo>
                  <a:pt x="129811" y="40646"/>
                </a:lnTo>
                <a:lnTo>
                  <a:pt x="128450" y="46147"/>
                </a:lnTo>
                <a:lnTo>
                  <a:pt x="126592" y="51720"/>
                </a:lnTo>
                <a:lnTo>
                  <a:pt x="124399" y="57339"/>
                </a:lnTo>
                <a:lnTo>
                  <a:pt x="121033" y="62991"/>
                </a:lnTo>
                <a:lnTo>
                  <a:pt x="116884" y="68664"/>
                </a:lnTo>
                <a:lnTo>
                  <a:pt x="112213" y="74351"/>
                </a:lnTo>
                <a:lnTo>
                  <a:pt x="108146" y="81000"/>
                </a:lnTo>
                <a:lnTo>
                  <a:pt x="104482" y="88290"/>
                </a:lnTo>
                <a:lnTo>
                  <a:pt x="97872" y="103057"/>
                </a:lnTo>
                <a:lnTo>
                  <a:pt x="91759" y="115970"/>
                </a:lnTo>
                <a:lnTo>
                  <a:pt x="87843" y="123033"/>
                </a:lnTo>
                <a:lnTo>
                  <a:pt x="83327" y="130600"/>
                </a:lnTo>
                <a:lnTo>
                  <a:pt x="78412" y="138501"/>
                </a:lnTo>
                <a:lnTo>
                  <a:pt x="74182" y="145674"/>
                </a:lnTo>
                <a:lnTo>
                  <a:pt x="70410" y="152361"/>
                </a:lnTo>
                <a:lnTo>
                  <a:pt x="63678" y="164871"/>
                </a:lnTo>
                <a:lnTo>
                  <a:pt x="57512" y="176781"/>
                </a:lnTo>
                <a:lnTo>
                  <a:pt x="53581" y="182624"/>
                </a:lnTo>
                <a:lnTo>
                  <a:pt x="49056" y="188424"/>
                </a:lnTo>
                <a:lnTo>
                  <a:pt x="44135" y="194196"/>
                </a:lnTo>
                <a:lnTo>
                  <a:pt x="39901" y="199949"/>
                </a:lnTo>
                <a:lnTo>
                  <a:pt x="36125" y="205689"/>
                </a:lnTo>
                <a:lnTo>
                  <a:pt x="32657" y="211421"/>
                </a:lnTo>
                <a:lnTo>
                  <a:pt x="29391" y="216195"/>
                </a:lnTo>
                <a:lnTo>
                  <a:pt x="26262" y="220330"/>
                </a:lnTo>
                <a:lnTo>
                  <a:pt x="23223" y="224039"/>
                </a:lnTo>
                <a:lnTo>
                  <a:pt x="20245" y="227464"/>
                </a:lnTo>
                <a:lnTo>
                  <a:pt x="17307" y="230700"/>
                </a:lnTo>
                <a:lnTo>
                  <a:pt x="10298" y="238187"/>
                </a:lnTo>
                <a:lnTo>
                  <a:pt x="399" y="248201"/>
                </a:lnTo>
                <a:lnTo>
                  <a:pt x="16" y="240543"/>
                </a:lnTo>
                <a:lnTo>
                  <a:pt x="0" y="24002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"/>
          <p:cNvSpPr/>
          <p:nvPr/>
        </p:nvSpPr>
        <p:spPr>
          <a:xfrm>
            <a:off x="6543675" y="1080168"/>
            <a:ext cx="162878" cy="111410"/>
          </a:xfrm>
          <a:custGeom>
            <a:avLst/>
            <a:gdLst/>
            <a:ahLst/>
            <a:cxnLst/>
            <a:rect l="0" t="0" r="0" b="0"/>
            <a:pathLst>
              <a:path w="162878" h="111410">
                <a:moveTo>
                  <a:pt x="0" y="25684"/>
                </a:moveTo>
                <a:lnTo>
                  <a:pt x="4550" y="25684"/>
                </a:lnTo>
                <a:lnTo>
                  <a:pt x="5891" y="24732"/>
                </a:lnTo>
                <a:lnTo>
                  <a:pt x="6784" y="23144"/>
                </a:lnTo>
                <a:lnTo>
                  <a:pt x="8219" y="18303"/>
                </a:lnTo>
                <a:lnTo>
                  <a:pt x="9290" y="17906"/>
                </a:lnTo>
                <a:lnTo>
                  <a:pt x="13018" y="17465"/>
                </a:lnTo>
                <a:lnTo>
                  <a:pt x="14394" y="16394"/>
                </a:lnTo>
                <a:lnTo>
                  <a:pt x="15311" y="14728"/>
                </a:lnTo>
                <a:lnTo>
                  <a:pt x="15923" y="12665"/>
                </a:lnTo>
                <a:lnTo>
                  <a:pt x="17282" y="11290"/>
                </a:lnTo>
                <a:lnTo>
                  <a:pt x="19141" y="10373"/>
                </a:lnTo>
                <a:lnTo>
                  <a:pt x="21333" y="9762"/>
                </a:lnTo>
                <a:lnTo>
                  <a:pt x="26309" y="6542"/>
                </a:lnTo>
                <a:lnTo>
                  <a:pt x="28969" y="4350"/>
                </a:lnTo>
                <a:lnTo>
                  <a:pt x="31694" y="2889"/>
                </a:lnTo>
                <a:lnTo>
                  <a:pt x="34465" y="1915"/>
                </a:lnTo>
                <a:lnTo>
                  <a:pt x="37264" y="1265"/>
                </a:lnTo>
                <a:lnTo>
                  <a:pt x="40082" y="832"/>
                </a:lnTo>
                <a:lnTo>
                  <a:pt x="42915" y="544"/>
                </a:lnTo>
                <a:lnTo>
                  <a:pt x="45754" y="351"/>
                </a:lnTo>
                <a:lnTo>
                  <a:pt x="48600" y="223"/>
                </a:lnTo>
                <a:lnTo>
                  <a:pt x="54302" y="81"/>
                </a:lnTo>
                <a:lnTo>
                  <a:pt x="62868" y="0"/>
                </a:lnTo>
                <a:lnTo>
                  <a:pt x="65724" y="942"/>
                </a:lnTo>
                <a:lnTo>
                  <a:pt x="68581" y="2522"/>
                </a:lnTo>
                <a:lnTo>
                  <a:pt x="71438" y="4527"/>
                </a:lnTo>
                <a:lnTo>
                  <a:pt x="74295" y="5865"/>
                </a:lnTo>
                <a:lnTo>
                  <a:pt x="77152" y="6756"/>
                </a:lnTo>
                <a:lnTo>
                  <a:pt x="80010" y="7350"/>
                </a:lnTo>
                <a:lnTo>
                  <a:pt x="81915" y="8699"/>
                </a:lnTo>
                <a:lnTo>
                  <a:pt x="83185" y="10551"/>
                </a:lnTo>
                <a:lnTo>
                  <a:pt x="84032" y="12738"/>
                </a:lnTo>
                <a:lnTo>
                  <a:pt x="85549" y="14196"/>
                </a:lnTo>
                <a:lnTo>
                  <a:pt x="87512" y="15168"/>
                </a:lnTo>
                <a:lnTo>
                  <a:pt x="92234" y="16248"/>
                </a:lnTo>
                <a:lnTo>
                  <a:pt x="94826" y="16536"/>
                </a:lnTo>
                <a:lnTo>
                  <a:pt x="97508" y="16728"/>
                </a:lnTo>
                <a:lnTo>
                  <a:pt x="99295" y="17808"/>
                </a:lnTo>
                <a:lnTo>
                  <a:pt x="100486" y="19481"/>
                </a:lnTo>
                <a:lnTo>
                  <a:pt x="101281" y="21549"/>
                </a:lnTo>
                <a:lnTo>
                  <a:pt x="101810" y="23880"/>
                </a:lnTo>
                <a:lnTo>
                  <a:pt x="102164" y="26386"/>
                </a:lnTo>
                <a:lnTo>
                  <a:pt x="102399" y="29010"/>
                </a:lnTo>
                <a:lnTo>
                  <a:pt x="101603" y="31711"/>
                </a:lnTo>
                <a:lnTo>
                  <a:pt x="100121" y="34465"/>
                </a:lnTo>
                <a:lnTo>
                  <a:pt x="98180" y="37253"/>
                </a:lnTo>
                <a:lnTo>
                  <a:pt x="95932" y="40064"/>
                </a:lnTo>
                <a:lnTo>
                  <a:pt x="93482" y="42891"/>
                </a:lnTo>
                <a:lnTo>
                  <a:pt x="90896" y="45728"/>
                </a:lnTo>
                <a:lnTo>
                  <a:pt x="85483" y="51420"/>
                </a:lnTo>
                <a:lnTo>
                  <a:pt x="34687" y="102439"/>
                </a:lnTo>
                <a:lnTo>
                  <a:pt x="34466" y="105200"/>
                </a:lnTo>
                <a:lnTo>
                  <a:pt x="34325" y="110183"/>
                </a:lnTo>
                <a:lnTo>
                  <a:pt x="35266" y="110591"/>
                </a:lnTo>
                <a:lnTo>
                  <a:pt x="40188" y="111167"/>
                </a:lnTo>
                <a:lnTo>
                  <a:pt x="44874" y="111361"/>
                </a:lnTo>
                <a:lnTo>
                  <a:pt x="117278" y="111409"/>
                </a:lnTo>
                <a:lnTo>
                  <a:pt x="122000" y="110457"/>
                </a:lnTo>
                <a:lnTo>
                  <a:pt x="126100" y="108869"/>
                </a:lnTo>
                <a:lnTo>
                  <a:pt x="129787" y="106858"/>
                </a:lnTo>
                <a:lnTo>
                  <a:pt x="133197" y="105518"/>
                </a:lnTo>
                <a:lnTo>
                  <a:pt x="136423" y="104624"/>
                </a:lnTo>
                <a:lnTo>
                  <a:pt x="139526" y="104028"/>
                </a:lnTo>
                <a:lnTo>
                  <a:pt x="142547" y="103631"/>
                </a:lnTo>
                <a:lnTo>
                  <a:pt x="145514" y="103366"/>
                </a:lnTo>
                <a:lnTo>
                  <a:pt x="148445" y="103190"/>
                </a:lnTo>
                <a:lnTo>
                  <a:pt x="154240" y="102993"/>
                </a:lnTo>
                <a:lnTo>
                  <a:pt x="162877" y="1028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"/>
          <p:cNvSpPr/>
          <p:nvPr/>
        </p:nvSpPr>
        <p:spPr>
          <a:xfrm>
            <a:off x="6869430" y="1200150"/>
            <a:ext cx="60008" cy="222886"/>
          </a:xfrm>
          <a:custGeom>
            <a:avLst/>
            <a:gdLst/>
            <a:ahLst/>
            <a:cxnLst/>
            <a:rect l="0" t="0" r="0" b="0"/>
            <a:pathLst>
              <a:path w="60008" h="222886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4938" y="8730"/>
                </a:lnTo>
                <a:lnTo>
                  <a:pt x="4245" y="10582"/>
                </a:lnTo>
                <a:lnTo>
                  <a:pt x="2830" y="12770"/>
                </a:lnTo>
                <a:lnTo>
                  <a:pt x="2839" y="15180"/>
                </a:lnTo>
                <a:lnTo>
                  <a:pt x="3797" y="17740"/>
                </a:lnTo>
                <a:lnTo>
                  <a:pt x="5389" y="20399"/>
                </a:lnTo>
                <a:lnTo>
                  <a:pt x="7158" y="25893"/>
                </a:lnTo>
                <a:lnTo>
                  <a:pt x="7943" y="32463"/>
                </a:lnTo>
                <a:lnTo>
                  <a:pt x="8153" y="36882"/>
                </a:lnTo>
                <a:lnTo>
                  <a:pt x="8386" y="46872"/>
                </a:lnTo>
                <a:lnTo>
                  <a:pt x="8547" y="74446"/>
                </a:lnTo>
                <a:lnTo>
                  <a:pt x="9508" y="79158"/>
                </a:lnTo>
                <a:lnTo>
                  <a:pt x="11101" y="83252"/>
                </a:lnTo>
                <a:lnTo>
                  <a:pt x="13116" y="86934"/>
                </a:lnTo>
                <a:lnTo>
                  <a:pt x="14459" y="91293"/>
                </a:lnTo>
                <a:lnTo>
                  <a:pt x="15354" y="96104"/>
                </a:lnTo>
                <a:lnTo>
                  <a:pt x="15951" y="101217"/>
                </a:lnTo>
                <a:lnTo>
                  <a:pt x="17302" y="106530"/>
                </a:lnTo>
                <a:lnTo>
                  <a:pt x="19154" y="111978"/>
                </a:lnTo>
                <a:lnTo>
                  <a:pt x="21341" y="117514"/>
                </a:lnTo>
                <a:lnTo>
                  <a:pt x="23753" y="123110"/>
                </a:lnTo>
                <a:lnTo>
                  <a:pt x="28972" y="134408"/>
                </a:lnTo>
                <a:lnTo>
                  <a:pt x="31696" y="139135"/>
                </a:lnTo>
                <a:lnTo>
                  <a:pt x="34466" y="143239"/>
                </a:lnTo>
                <a:lnTo>
                  <a:pt x="37265" y="146928"/>
                </a:lnTo>
                <a:lnTo>
                  <a:pt x="39131" y="151292"/>
                </a:lnTo>
                <a:lnTo>
                  <a:pt x="40375" y="156106"/>
                </a:lnTo>
                <a:lnTo>
                  <a:pt x="41204" y="161220"/>
                </a:lnTo>
                <a:lnTo>
                  <a:pt x="42710" y="166535"/>
                </a:lnTo>
                <a:lnTo>
                  <a:pt x="44665" y="171983"/>
                </a:lnTo>
                <a:lnTo>
                  <a:pt x="46921" y="177520"/>
                </a:lnTo>
                <a:lnTo>
                  <a:pt x="48426" y="182164"/>
                </a:lnTo>
                <a:lnTo>
                  <a:pt x="49429" y="186213"/>
                </a:lnTo>
                <a:lnTo>
                  <a:pt x="50098" y="189864"/>
                </a:lnTo>
                <a:lnTo>
                  <a:pt x="51496" y="193251"/>
                </a:lnTo>
                <a:lnTo>
                  <a:pt x="53380" y="196461"/>
                </a:lnTo>
                <a:lnTo>
                  <a:pt x="55589" y="199554"/>
                </a:lnTo>
                <a:lnTo>
                  <a:pt x="57061" y="202568"/>
                </a:lnTo>
                <a:lnTo>
                  <a:pt x="58698" y="208458"/>
                </a:lnTo>
                <a:lnTo>
                  <a:pt x="59749" y="214108"/>
                </a:lnTo>
                <a:lnTo>
                  <a:pt x="59957" y="220869"/>
                </a:lnTo>
                <a:lnTo>
                  <a:pt x="60007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"/>
          <p:cNvSpPr/>
          <p:nvPr/>
        </p:nvSpPr>
        <p:spPr>
          <a:xfrm>
            <a:off x="6749415" y="1311592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17569" y="17145"/>
                </a:lnTo>
                <a:lnTo>
                  <a:pt x="21238" y="16193"/>
                </a:lnTo>
                <a:lnTo>
                  <a:pt x="24636" y="14605"/>
                </a:lnTo>
                <a:lnTo>
                  <a:pt x="27854" y="12594"/>
                </a:lnTo>
                <a:lnTo>
                  <a:pt x="31904" y="11254"/>
                </a:lnTo>
                <a:lnTo>
                  <a:pt x="36509" y="10360"/>
                </a:lnTo>
                <a:lnTo>
                  <a:pt x="41485" y="9764"/>
                </a:lnTo>
                <a:lnTo>
                  <a:pt x="46706" y="9367"/>
                </a:lnTo>
                <a:lnTo>
                  <a:pt x="52092" y="9102"/>
                </a:lnTo>
                <a:lnTo>
                  <a:pt x="64110" y="8808"/>
                </a:lnTo>
                <a:lnTo>
                  <a:pt x="177051" y="8573"/>
                </a:lnTo>
                <a:lnTo>
                  <a:pt x="182804" y="7620"/>
                </a:lnTo>
                <a:lnTo>
                  <a:pt x="188544" y="6033"/>
                </a:lnTo>
                <a:lnTo>
                  <a:pt x="194276" y="4022"/>
                </a:lnTo>
                <a:lnTo>
                  <a:pt x="199050" y="2681"/>
                </a:lnTo>
                <a:lnTo>
                  <a:pt x="203185" y="1788"/>
                </a:lnTo>
                <a:lnTo>
                  <a:pt x="206894" y="1192"/>
                </a:lnTo>
                <a:lnTo>
                  <a:pt x="210319" y="794"/>
                </a:lnTo>
                <a:lnTo>
                  <a:pt x="213555" y="530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"/>
          <p:cNvSpPr/>
          <p:nvPr/>
        </p:nvSpPr>
        <p:spPr>
          <a:xfrm>
            <a:off x="7095971" y="1157287"/>
            <a:ext cx="202085" cy="102871"/>
          </a:xfrm>
          <a:custGeom>
            <a:avLst/>
            <a:gdLst/>
            <a:ahLst/>
            <a:cxnLst/>
            <a:rect l="0" t="0" r="0" b="0"/>
            <a:pathLst>
              <a:path w="202085" h="102871">
                <a:moveTo>
                  <a:pt x="13488" y="0"/>
                </a:moveTo>
                <a:lnTo>
                  <a:pt x="18039" y="0"/>
                </a:lnTo>
                <a:lnTo>
                  <a:pt x="19380" y="953"/>
                </a:lnTo>
                <a:lnTo>
                  <a:pt x="20274" y="2540"/>
                </a:lnTo>
                <a:lnTo>
                  <a:pt x="21708" y="7381"/>
                </a:lnTo>
                <a:lnTo>
                  <a:pt x="24444" y="10583"/>
                </a:lnTo>
                <a:lnTo>
                  <a:pt x="26508" y="12770"/>
                </a:lnTo>
                <a:lnTo>
                  <a:pt x="26930" y="15181"/>
                </a:lnTo>
                <a:lnTo>
                  <a:pt x="26260" y="17741"/>
                </a:lnTo>
                <a:lnTo>
                  <a:pt x="24861" y="20400"/>
                </a:lnTo>
                <a:lnTo>
                  <a:pt x="23927" y="23125"/>
                </a:lnTo>
                <a:lnTo>
                  <a:pt x="23306" y="25894"/>
                </a:lnTo>
                <a:lnTo>
                  <a:pt x="22891" y="28693"/>
                </a:lnTo>
                <a:lnTo>
                  <a:pt x="22614" y="31511"/>
                </a:lnTo>
                <a:lnTo>
                  <a:pt x="22430" y="34342"/>
                </a:lnTo>
                <a:lnTo>
                  <a:pt x="22134" y="41180"/>
                </a:lnTo>
                <a:lnTo>
                  <a:pt x="21158" y="42693"/>
                </a:lnTo>
                <a:lnTo>
                  <a:pt x="19554" y="44655"/>
                </a:lnTo>
                <a:lnTo>
                  <a:pt x="17532" y="46915"/>
                </a:lnTo>
                <a:lnTo>
                  <a:pt x="16184" y="49374"/>
                </a:lnTo>
                <a:lnTo>
                  <a:pt x="15286" y="51966"/>
                </a:lnTo>
                <a:lnTo>
                  <a:pt x="14687" y="54647"/>
                </a:lnTo>
                <a:lnTo>
                  <a:pt x="13335" y="57386"/>
                </a:lnTo>
                <a:lnTo>
                  <a:pt x="11481" y="60165"/>
                </a:lnTo>
                <a:lnTo>
                  <a:pt x="9292" y="62970"/>
                </a:lnTo>
                <a:lnTo>
                  <a:pt x="7834" y="65792"/>
                </a:lnTo>
                <a:lnTo>
                  <a:pt x="6862" y="68627"/>
                </a:lnTo>
                <a:lnTo>
                  <a:pt x="6213" y="71469"/>
                </a:lnTo>
                <a:lnTo>
                  <a:pt x="5780" y="74316"/>
                </a:lnTo>
                <a:lnTo>
                  <a:pt x="5493" y="77166"/>
                </a:lnTo>
                <a:lnTo>
                  <a:pt x="5030" y="84035"/>
                </a:lnTo>
                <a:lnTo>
                  <a:pt x="4039" y="84598"/>
                </a:lnTo>
                <a:lnTo>
                  <a:pt x="399" y="85224"/>
                </a:lnTo>
                <a:lnTo>
                  <a:pt x="0" y="86344"/>
                </a:lnTo>
                <a:lnTo>
                  <a:pt x="686" y="88042"/>
                </a:lnTo>
                <a:lnTo>
                  <a:pt x="4669" y="93931"/>
                </a:lnTo>
                <a:lnTo>
                  <a:pt x="9394" y="94189"/>
                </a:lnTo>
                <a:lnTo>
                  <a:pt x="24814" y="94283"/>
                </a:lnTo>
                <a:lnTo>
                  <a:pt x="160738" y="94298"/>
                </a:lnTo>
                <a:lnTo>
                  <a:pt x="164043" y="95250"/>
                </a:lnTo>
                <a:lnTo>
                  <a:pt x="167198" y="96838"/>
                </a:lnTo>
                <a:lnTo>
                  <a:pt x="170254" y="98848"/>
                </a:lnTo>
                <a:lnTo>
                  <a:pt x="176190" y="101083"/>
                </a:lnTo>
                <a:lnTo>
                  <a:pt x="183211" y="102517"/>
                </a:lnTo>
                <a:lnTo>
                  <a:pt x="188978" y="102765"/>
                </a:lnTo>
                <a:lnTo>
                  <a:pt x="193568" y="102849"/>
                </a:lnTo>
                <a:lnTo>
                  <a:pt x="202084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"/>
          <p:cNvSpPr/>
          <p:nvPr/>
        </p:nvSpPr>
        <p:spPr>
          <a:xfrm>
            <a:off x="7195186" y="1140142"/>
            <a:ext cx="120015" cy="325756"/>
          </a:xfrm>
          <a:custGeom>
            <a:avLst/>
            <a:gdLst/>
            <a:ahLst/>
            <a:cxnLst/>
            <a:rect l="0" t="0" r="0" b="0"/>
            <a:pathLst>
              <a:path w="120015" h="325756">
                <a:moveTo>
                  <a:pt x="8571" y="0"/>
                </a:moveTo>
                <a:lnTo>
                  <a:pt x="8" y="0"/>
                </a:lnTo>
                <a:lnTo>
                  <a:pt x="0" y="11932"/>
                </a:lnTo>
                <a:lnTo>
                  <a:pt x="2539" y="19908"/>
                </a:lnTo>
                <a:lnTo>
                  <a:pt x="5890" y="28850"/>
                </a:lnTo>
                <a:lnTo>
                  <a:pt x="7379" y="36000"/>
                </a:lnTo>
                <a:lnTo>
                  <a:pt x="10581" y="44893"/>
                </a:lnTo>
                <a:lnTo>
                  <a:pt x="12770" y="49931"/>
                </a:lnTo>
                <a:lnTo>
                  <a:pt x="15180" y="54242"/>
                </a:lnTo>
                <a:lnTo>
                  <a:pt x="17739" y="58069"/>
                </a:lnTo>
                <a:lnTo>
                  <a:pt x="20399" y="61573"/>
                </a:lnTo>
                <a:lnTo>
                  <a:pt x="22171" y="65813"/>
                </a:lnTo>
                <a:lnTo>
                  <a:pt x="24140" y="75605"/>
                </a:lnTo>
                <a:lnTo>
                  <a:pt x="25618" y="80884"/>
                </a:lnTo>
                <a:lnTo>
                  <a:pt x="27556" y="86308"/>
                </a:lnTo>
                <a:lnTo>
                  <a:pt x="29800" y="91828"/>
                </a:lnTo>
                <a:lnTo>
                  <a:pt x="32249" y="97414"/>
                </a:lnTo>
                <a:lnTo>
                  <a:pt x="37509" y="108700"/>
                </a:lnTo>
                <a:lnTo>
                  <a:pt x="45827" y="125764"/>
                </a:lnTo>
                <a:lnTo>
                  <a:pt x="47695" y="131468"/>
                </a:lnTo>
                <a:lnTo>
                  <a:pt x="48941" y="137175"/>
                </a:lnTo>
                <a:lnTo>
                  <a:pt x="49772" y="142885"/>
                </a:lnTo>
                <a:lnTo>
                  <a:pt x="51279" y="148597"/>
                </a:lnTo>
                <a:lnTo>
                  <a:pt x="53235" y="154309"/>
                </a:lnTo>
                <a:lnTo>
                  <a:pt x="55492" y="160023"/>
                </a:lnTo>
                <a:lnTo>
                  <a:pt x="60540" y="173991"/>
                </a:lnTo>
                <a:lnTo>
                  <a:pt x="63219" y="181717"/>
                </a:lnTo>
                <a:lnTo>
                  <a:pt x="65958" y="188772"/>
                </a:lnTo>
                <a:lnTo>
                  <a:pt x="68737" y="195381"/>
                </a:lnTo>
                <a:lnTo>
                  <a:pt x="71541" y="201691"/>
                </a:lnTo>
                <a:lnTo>
                  <a:pt x="73412" y="207803"/>
                </a:lnTo>
                <a:lnTo>
                  <a:pt x="74658" y="213783"/>
                </a:lnTo>
                <a:lnTo>
                  <a:pt x="75489" y="219674"/>
                </a:lnTo>
                <a:lnTo>
                  <a:pt x="76996" y="225507"/>
                </a:lnTo>
                <a:lnTo>
                  <a:pt x="78952" y="231301"/>
                </a:lnTo>
                <a:lnTo>
                  <a:pt x="81210" y="237068"/>
                </a:lnTo>
                <a:lnTo>
                  <a:pt x="82714" y="242818"/>
                </a:lnTo>
                <a:lnTo>
                  <a:pt x="83717" y="248556"/>
                </a:lnTo>
                <a:lnTo>
                  <a:pt x="84386" y="254287"/>
                </a:lnTo>
                <a:lnTo>
                  <a:pt x="87670" y="263194"/>
                </a:lnTo>
                <a:lnTo>
                  <a:pt x="89878" y="266903"/>
                </a:lnTo>
                <a:lnTo>
                  <a:pt x="92333" y="276103"/>
                </a:lnTo>
                <a:lnTo>
                  <a:pt x="93424" y="285590"/>
                </a:lnTo>
                <a:lnTo>
                  <a:pt x="93908" y="292981"/>
                </a:lnTo>
                <a:lnTo>
                  <a:pt x="94990" y="296286"/>
                </a:lnTo>
                <a:lnTo>
                  <a:pt x="98733" y="302498"/>
                </a:lnTo>
                <a:lnTo>
                  <a:pt x="101030" y="308433"/>
                </a:lnTo>
                <a:lnTo>
                  <a:pt x="101643" y="311350"/>
                </a:lnTo>
                <a:lnTo>
                  <a:pt x="103004" y="313294"/>
                </a:lnTo>
                <a:lnTo>
                  <a:pt x="104864" y="314590"/>
                </a:lnTo>
                <a:lnTo>
                  <a:pt x="107056" y="315454"/>
                </a:lnTo>
                <a:lnTo>
                  <a:pt x="108518" y="316983"/>
                </a:lnTo>
                <a:lnTo>
                  <a:pt x="109492" y="318954"/>
                </a:lnTo>
                <a:lnTo>
                  <a:pt x="111056" y="324412"/>
                </a:lnTo>
                <a:lnTo>
                  <a:pt x="112137" y="324860"/>
                </a:lnTo>
                <a:lnTo>
                  <a:pt x="115878" y="325357"/>
                </a:lnTo>
                <a:lnTo>
                  <a:pt x="120014" y="3257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"/>
          <p:cNvSpPr/>
          <p:nvPr/>
        </p:nvSpPr>
        <p:spPr>
          <a:xfrm>
            <a:off x="6732269" y="1825942"/>
            <a:ext cx="180024" cy="265748"/>
          </a:xfrm>
          <a:custGeom>
            <a:avLst/>
            <a:gdLst/>
            <a:ahLst/>
            <a:cxnLst/>
            <a:rect l="0" t="0" r="0" b="0"/>
            <a:pathLst>
              <a:path w="180024" h="265748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8731" y="14622"/>
                </a:lnTo>
                <a:lnTo>
                  <a:pt x="12771" y="20151"/>
                </a:lnTo>
                <a:lnTo>
                  <a:pt x="14229" y="22959"/>
                </a:lnTo>
                <a:lnTo>
                  <a:pt x="15850" y="28619"/>
                </a:lnTo>
                <a:lnTo>
                  <a:pt x="19110" y="36850"/>
                </a:lnTo>
                <a:lnTo>
                  <a:pt x="21313" y="41712"/>
                </a:lnTo>
                <a:lnTo>
                  <a:pt x="23760" y="49653"/>
                </a:lnTo>
                <a:lnTo>
                  <a:pt x="25800" y="57311"/>
                </a:lnTo>
                <a:lnTo>
                  <a:pt x="27678" y="62020"/>
                </a:lnTo>
                <a:lnTo>
                  <a:pt x="29882" y="67064"/>
                </a:lnTo>
                <a:lnTo>
                  <a:pt x="33256" y="72332"/>
                </a:lnTo>
                <a:lnTo>
                  <a:pt x="37412" y="77749"/>
                </a:lnTo>
                <a:lnTo>
                  <a:pt x="42086" y="83265"/>
                </a:lnTo>
                <a:lnTo>
                  <a:pt x="46156" y="87895"/>
                </a:lnTo>
                <a:lnTo>
                  <a:pt x="53216" y="95579"/>
                </a:lnTo>
                <a:lnTo>
                  <a:pt x="56433" y="100867"/>
                </a:lnTo>
                <a:lnTo>
                  <a:pt x="59530" y="107250"/>
                </a:lnTo>
                <a:lnTo>
                  <a:pt x="62547" y="114362"/>
                </a:lnTo>
                <a:lnTo>
                  <a:pt x="66463" y="120057"/>
                </a:lnTo>
                <a:lnTo>
                  <a:pt x="70979" y="124805"/>
                </a:lnTo>
                <a:lnTo>
                  <a:pt x="75895" y="128923"/>
                </a:lnTo>
                <a:lnTo>
                  <a:pt x="80124" y="133574"/>
                </a:lnTo>
                <a:lnTo>
                  <a:pt x="83897" y="138579"/>
                </a:lnTo>
                <a:lnTo>
                  <a:pt x="87364" y="143821"/>
                </a:lnTo>
                <a:lnTo>
                  <a:pt x="91580" y="149221"/>
                </a:lnTo>
                <a:lnTo>
                  <a:pt x="96296" y="154726"/>
                </a:lnTo>
                <a:lnTo>
                  <a:pt x="101345" y="160300"/>
                </a:lnTo>
                <a:lnTo>
                  <a:pt x="104711" y="165922"/>
                </a:lnTo>
                <a:lnTo>
                  <a:pt x="106956" y="171575"/>
                </a:lnTo>
                <a:lnTo>
                  <a:pt x="108451" y="177248"/>
                </a:lnTo>
                <a:lnTo>
                  <a:pt x="110400" y="181983"/>
                </a:lnTo>
                <a:lnTo>
                  <a:pt x="115107" y="189784"/>
                </a:lnTo>
                <a:lnTo>
                  <a:pt x="118648" y="194150"/>
                </a:lnTo>
                <a:lnTo>
                  <a:pt x="122914" y="198966"/>
                </a:lnTo>
                <a:lnTo>
                  <a:pt x="127663" y="204081"/>
                </a:lnTo>
                <a:lnTo>
                  <a:pt x="131781" y="209397"/>
                </a:lnTo>
                <a:lnTo>
                  <a:pt x="135480" y="214846"/>
                </a:lnTo>
                <a:lnTo>
                  <a:pt x="138897" y="220383"/>
                </a:lnTo>
                <a:lnTo>
                  <a:pt x="141176" y="225027"/>
                </a:lnTo>
                <a:lnTo>
                  <a:pt x="143708" y="232727"/>
                </a:lnTo>
                <a:lnTo>
                  <a:pt x="147373" y="239324"/>
                </a:lnTo>
                <a:lnTo>
                  <a:pt x="152177" y="245431"/>
                </a:lnTo>
                <a:lnTo>
                  <a:pt x="157487" y="251321"/>
                </a:lnTo>
                <a:lnTo>
                  <a:pt x="162765" y="256971"/>
                </a:lnTo>
                <a:lnTo>
                  <a:pt x="170118" y="264404"/>
                </a:lnTo>
                <a:lnTo>
                  <a:pt x="171515" y="264852"/>
                </a:lnTo>
                <a:lnTo>
                  <a:pt x="177079" y="265482"/>
                </a:lnTo>
                <a:lnTo>
                  <a:pt x="180023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"/>
          <p:cNvSpPr/>
          <p:nvPr/>
        </p:nvSpPr>
        <p:spPr>
          <a:xfrm>
            <a:off x="6697980" y="1843087"/>
            <a:ext cx="180023" cy="197169"/>
          </a:xfrm>
          <a:custGeom>
            <a:avLst/>
            <a:gdLst/>
            <a:ahLst/>
            <a:cxnLst/>
            <a:rect l="0" t="0" r="0" b="0"/>
            <a:pathLst>
              <a:path w="180023" h="197169">
                <a:moveTo>
                  <a:pt x="180022" y="0"/>
                </a:moveTo>
                <a:lnTo>
                  <a:pt x="180022" y="8219"/>
                </a:lnTo>
                <a:lnTo>
                  <a:pt x="175471" y="13019"/>
                </a:lnTo>
                <a:lnTo>
                  <a:pt x="173178" y="16299"/>
                </a:lnTo>
                <a:lnTo>
                  <a:pt x="170697" y="20391"/>
                </a:lnTo>
                <a:lnTo>
                  <a:pt x="168090" y="25024"/>
                </a:lnTo>
                <a:lnTo>
                  <a:pt x="165400" y="29065"/>
                </a:lnTo>
                <a:lnTo>
                  <a:pt x="162654" y="32712"/>
                </a:lnTo>
                <a:lnTo>
                  <a:pt x="159871" y="36095"/>
                </a:lnTo>
                <a:lnTo>
                  <a:pt x="157063" y="40256"/>
                </a:lnTo>
                <a:lnTo>
                  <a:pt x="154238" y="44935"/>
                </a:lnTo>
                <a:lnTo>
                  <a:pt x="151403" y="49959"/>
                </a:lnTo>
                <a:lnTo>
                  <a:pt x="147608" y="55214"/>
                </a:lnTo>
                <a:lnTo>
                  <a:pt x="143172" y="60622"/>
                </a:lnTo>
                <a:lnTo>
                  <a:pt x="138311" y="66132"/>
                </a:lnTo>
                <a:lnTo>
                  <a:pt x="127829" y="77334"/>
                </a:lnTo>
                <a:lnTo>
                  <a:pt x="99912" y="105751"/>
                </a:lnTo>
                <a:lnTo>
                  <a:pt x="24095" y="181645"/>
                </a:lnTo>
                <a:lnTo>
                  <a:pt x="20826" y="183961"/>
                </a:lnTo>
                <a:lnTo>
                  <a:pt x="17694" y="185506"/>
                </a:lnTo>
                <a:lnTo>
                  <a:pt x="14653" y="186536"/>
                </a:lnTo>
                <a:lnTo>
                  <a:pt x="12626" y="188175"/>
                </a:lnTo>
                <a:lnTo>
                  <a:pt x="11275" y="190220"/>
                </a:lnTo>
                <a:lnTo>
                  <a:pt x="10374" y="192536"/>
                </a:lnTo>
                <a:lnTo>
                  <a:pt x="8820" y="194080"/>
                </a:lnTo>
                <a:lnTo>
                  <a:pt x="6833" y="195109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"/>
          <p:cNvSpPr/>
          <p:nvPr/>
        </p:nvSpPr>
        <p:spPr>
          <a:xfrm>
            <a:off x="7015162" y="1903095"/>
            <a:ext cx="128589" cy="17145"/>
          </a:xfrm>
          <a:custGeom>
            <a:avLst/>
            <a:gdLst/>
            <a:ahLst/>
            <a:cxnLst/>
            <a:rect l="0" t="0" r="0" b="0"/>
            <a:pathLst>
              <a:path w="128589" h="17145">
                <a:moveTo>
                  <a:pt x="0" y="0"/>
                </a:moveTo>
                <a:lnTo>
                  <a:pt x="8220" y="0"/>
                </a:lnTo>
                <a:lnTo>
                  <a:pt x="9290" y="952"/>
                </a:lnTo>
                <a:lnTo>
                  <a:pt x="13019" y="4550"/>
                </a:lnTo>
                <a:lnTo>
                  <a:pt x="15346" y="5891"/>
                </a:lnTo>
                <a:lnTo>
                  <a:pt x="17852" y="6785"/>
                </a:lnTo>
                <a:lnTo>
                  <a:pt x="20473" y="7380"/>
                </a:lnTo>
                <a:lnTo>
                  <a:pt x="24126" y="7778"/>
                </a:lnTo>
                <a:lnTo>
                  <a:pt x="28467" y="8042"/>
                </a:lnTo>
                <a:lnTo>
                  <a:pt x="37417" y="8337"/>
                </a:lnTo>
                <a:lnTo>
                  <a:pt x="48764" y="8502"/>
                </a:lnTo>
                <a:lnTo>
                  <a:pt x="126891" y="8572"/>
                </a:lnTo>
                <a:lnTo>
                  <a:pt x="127457" y="9525"/>
                </a:lnTo>
                <a:lnTo>
                  <a:pt x="127833" y="11112"/>
                </a:lnTo>
                <a:lnTo>
                  <a:pt x="128588" y="171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"/>
          <p:cNvSpPr/>
          <p:nvPr/>
        </p:nvSpPr>
        <p:spPr>
          <a:xfrm>
            <a:off x="6963727" y="1980247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98931" y="17145"/>
                </a:lnTo>
                <a:lnTo>
                  <a:pt x="105006" y="16192"/>
                </a:lnTo>
                <a:lnTo>
                  <a:pt x="110962" y="14605"/>
                </a:lnTo>
                <a:lnTo>
                  <a:pt x="116837" y="12594"/>
                </a:lnTo>
                <a:lnTo>
                  <a:pt x="122659" y="11254"/>
                </a:lnTo>
                <a:lnTo>
                  <a:pt x="128445" y="10360"/>
                </a:lnTo>
                <a:lnTo>
                  <a:pt x="134207" y="9764"/>
                </a:lnTo>
                <a:lnTo>
                  <a:pt x="139954" y="8414"/>
                </a:lnTo>
                <a:lnTo>
                  <a:pt x="145690" y="6562"/>
                </a:lnTo>
                <a:lnTo>
                  <a:pt x="151420" y="4375"/>
                </a:lnTo>
                <a:lnTo>
                  <a:pt x="157144" y="2917"/>
                </a:lnTo>
                <a:lnTo>
                  <a:pt x="162865" y="1944"/>
                </a:lnTo>
                <a:lnTo>
                  <a:pt x="168584" y="1296"/>
                </a:lnTo>
                <a:lnTo>
                  <a:pt x="173350" y="864"/>
                </a:lnTo>
                <a:lnTo>
                  <a:pt x="177479" y="576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"/>
          <p:cNvSpPr/>
          <p:nvPr/>
        </p:nvSpPr>
        <p:spPr>
          <a:xfrm>
            <a:off x="7298055" y="1748790"/>
            <a:ext cx="145702" cy="116361"/>
          </a:xfrm>
          <a:custGeom>
            <a:avLst/>
            <a:gdLst/>
            <a:ahLst/>
            <a:cxnLst/>
            <a:rect l="0" t="0" r="0" b="0"/>
            <a:pathLst>
              <a:path w="145702" h="116361">
                <a:moveTo>
                  <a:pt x="85725" y="8572"/>
                </a:moveTo>
                <a:lnTo>
                  <a:pt x="70124" y="8572"/>
                </a:lnTo>
                <a:lnTo>
                  <a:pt x="69610" y="7620"/>
                </a:lnTo>
                <a:lnTo>
                  <a:pt x="69037" y="4021"/>
                </a:lnTo>
                <a:lnTo>
                  <a:pt x="67932" y="2681"/>
                </a:lnTo>
                <a:lnTo>
                  <a:pt x="66243" y="1787"/>
                </a:lnTo>
                <a:lnTo>
                  <a:pt x="61239" y="353"/>
                </a:lnTo>
                <a:lnTo>
                  <a:pt x="58015" y="156"/>
                </a:lnTo>
                <a:lnTo>
                  <a:pt x="52735" y="30"/>
                </a:lnTo>
                <a:lnTo>
                  <a:pt x="31317" y="0"/>
                </a:lnTo>
                <a:lnTo>
                  <a:pt x="29451" y="953"/>
                </a:lnTo>
                <a:lnTo>
                  <a:pt x="28206" y="2540"/>
                </a:lnTo>
                <a:lnTo>
                  <a:pt x="26209" y="7381"/>
                </a:lnTo>
                <a:lnTo>
                  <a:pt x="25092" y="7778"/>
                </a:lnTo>
                <a:lnTo>
                  <a:pt x="21312" y="8219"/>
                </a:lnTo>
                <a:lnTo>
                  <a:pt x="19923" y="9289"/>
                </a:lnTo>
                <a:lnTo>
                  <a:pt x="18997" y="10955"/>
                </a:lnTo>
                <a:lnTo>
                  <a:pt x="17510" y="15922"/>
                </a:lnTo>
                <a:lnTo>
                  <a:pt x="14767" y="19141"/>
                </a:lnTo>
                <a:lnTo>
                  <a:pt x="9795" y="24418"/>
                </a:lnTo>
                <a:lnTo>
                  <a:pt x="9116" y="27680"/>
                </a:lnTo>
                <a:lnTo>
                  <a:pt x="8935" y="29883"/>
                </a:lnTo>
                <a:lnTo>
                  <a:pt x="7861" y="31352"/>
                </a:lnTo>
                <a:lnTo>
                  <a:pt x="6193" y="32331"/>
                </a:lnTo>
                <a:lnTo>
                  <a:pt x="4129" y="32984"/>
                </a:lnTo>
                <a:lnTo>
                  <a:pt x="2752" y="34372"/>
                </a:lnTo>
                <a:lnTo>
                  <a:pt x="1835" y="36249"/>
                </a:lnTo>
                <a:lnTo>
                  <a:pt x="362" y="41556"/>
                </a:lnTo>
                <a:lnTo>
                  <a:pt x="161" y="44822"/>
                </a:lnTo>
                <a:lnTo>
                  <a:pt x="32" y="50128"/>
                </a:lnTo>
                <a:lnTo>
                  <a:pt x="0" y="72663"/>
                </a:lnTo>
                <a:lnTo>
                  <a:pt x="952" y="74159"/>
                </a:lnTo>
                <a:lnTo>
                  <a:pt x="2540" y="75157"/>
                </a:lnTo>
                <a:lnTo>
                  <a:pt x="4551" y="75822"/>
                </a:lnTo>
                <a:lnTo>
                  <a:pt x="5891" y="77218"/>
                </a:lnTo>
                <a:lnTo>
                  <a:pt x="6785" y="79101"/>
                </a:lnTo>
                <a:lnTo>
                  <a:pt x="7381" y="81309"/>
                </a:lnTo>
                <a:lnTo>
                  <a:pt x="8730" y="82781"/>
                </a:lnTo>
                <a:lnTo>
                  <a:pt x="10583" y="83762"/>
                </a:lnTo>
                <a:lnTo>
                  <a:pt x="12770" y="84416"/>
                </a:lnTo>
                <a:lnTo>
                  <a:pt x="14228" y="85805"/>
                </a:lnTo>
                <a:lnTo>
                  <a:pt x="15200" y="87683"/>
                </a:lnTo>
                <a:lnTo>
                  <a:pt x="16761" y="92991"/>
                </a:lnTo>
                <a:lnTo>
                  <a:pt x="19514" y="96256"/>
                </a:lnTo>
                <a:lnTo>
                  <a:pt x="21581" y="98461"/>
                </a:lnTo>
                <a:lnTo>
                  <a:pt x="23912" y="99930"/>
                </a:lnTo>
                <a:lnTo>
                  <a:pt x="26419" y="100910"/>
                </a:lnTo>
                <a:lnTo>
                  <a:pt x="32735" y="102483"/>
                </a:lnTo>
                <a:lnTo>
                  <a:pt x="36139" y="102697"/>
                </a:lnTo>
                <a:lnTo>
                  <a:pt x="38380" y="102755"/>
                </a:lnTo>
                <a:lnTo>
                  <a:pt x="40827" y="103746"/>
                </a:lnTo>
                <a:lnTo>
                  <a:pt x="43410" y="105359"/>
                </a:lnTo>
                <a:lnTo>
                  <a:pt x="49849" y="110240"/>
                </a:lnTo>
                <a:lnTo>
                  <a:pt x="53270" y="110908"/>
                </a:lnTo>
                <a:lnTo>
                  <a:pt x="58677" y="111337"/>
                </a:lnTo>
                <a:lnTo>
                  <a:pt x="61956" y="113935"/>
                </a:lnTo>
                <a:lnTo>
                  <a:pt x="64163" y="115962"/>
                </a:lnTo>
                <a:lnTo>
                  <a:pt x="66588" y="116360"/>
                </a:lnTo>
                <a:lnTo>
                  <a:pt x="69157" y="115673"/>
                </a:lnTo>
                <a:lnTo>
                  <a:pt x="71822" y="114263"/>
                </a:lnTo>
                <a:lnTo>
                  <a:pt x="74551" y="113323"/>
                </a:lnTo>
                <a:lnTo>
                  <a:pt x="77323" y="112696"/>
                </a:lnTo>
                <a:lnTo>
                  <a:pt x="84065" y="111690"/>
                </a:lnTo>
                <a:lnTo>
                  <a:pt x="87527" y="111552"/>
                </a:lnTo>
                <a:lnTo>
                  <a:pt x="97511" y="111464"/>
                </a:lnTo>
                <a:lnTo>
                  <a:pt x="99297" y="110504"/>
                </a:lnTo>
                <a:lnTo>
                  <a:pt x="100487" y="108912"/>
                </a:lnTo>
                <a:lnTo>
                  <a:pt x="101281" y="106898"/>
                </a:lnTo>
                <a:lnTo>
                  <a:pt x="102763" y="105555"/>
                </a:lnTo>
                <a:lnTo>
                  <a:pt x="104704" y="104660"/>
                </a:lnTo>
                <a:lnTo>
                  <a:pt x="106950" y="104063"/>
                </a:lnTo>
                <a:lnTo>
                  <a:pt x="109400" y="103665"/>
                </a:lnTo>
                <a:lnTo>
                  <a:pt x="111986" y="103400"/>
                </a:lnTo>
                <a:lnTo>
                  <a:pt x="114662" y="103223"/>
                </a:lnTo>
                <a:lnTo>
                  <a:pt x="116446" y="102153"/>
                </a:lnTo>
                <a:lnTo>
                  <a:pt x="117635" y="100487"/>
                </a:lnTo>
                <a:lnTo>
                  <a:pt x="118428" y="98423"/>
                </a:lnTo>
                <a:lnTo>
                  <a:pt x="119910" y="97048"/>
                </a:lnTo>
                <a:lnTo>
                  <a:pt x="121850" y="96131"/>
                </a:lnTo>
                <a:lnTo>
                  <a:pt x="124095" y="95520"/>
                </a:lnTo>
                <a:lnTo>
                  <a:pt x="125593" y="94160"/>
                </a:lnTo>
                <a:lnTo>
                  <a:pt x="126591" y="92300"/>
                </a:lnTo>
                <a:lnTo>
                  <a:pt x="127256" y="90108"/>
                </a:lnTo>
                <a:lnTo>
                  <a:pt x="128652" y="88647"/>
                </a:lnTo>
                <a:lnTo>
                  <a:pt x="130535" y="87673"/>
                </a:lnTo>
                <a:lnTo>
                  <a:pt x="132744" y="87023"/>
                </a:lnTo>
                <a:lnTo>
                  <a:pt x="134216" y="85638"/>
                </a:lnTo>
                <a:lnTo>
                  <a:pt x="135197" y="83762"/>
                </a:lnTo>
                <a:lnTo>
                  <a:pt x="136772" y="78458"/>
                </a:lnTo>
                <a:lnTo>
                  <a:pt x="139528" y="75192"/>
                </a:lnTo>
                <a:lnTo>
                  <a:pt x="141596" y="72988"/>
                </a:lnTo>
                <a:lnTo>
                  <a:pt x="142975" y="70566"/>
                </a:lnTo>
                <a:lnTo>
                  <a:pt x="143894" y="67999"/>
                </a:lnTo>
                <a:lnTo>
                  <a:pt x="144506" y="65335"/>
                </a:lnTo>
                <a:lnTo>
                  <a:pt x="144915" y="62606"/>
                </a:lnTo>
                <a:lnTo>
                  <a:pt x="145187" y="59835"/>
                </a:lnTo>
                <a:lnTo>
                  <a:pt x="145625" y="53094"/>
                </a:lnTo>
                <a:lnTo>
                  <a:pt x="145685" y="49632"/>
                </a:lnTo>
                <a:lnTo>
                  <a:pt x="145701" y="47375"/>
                </a:lnTo>
                <a:lnTo>
                  <a:pt x="144758" y="45871"/>
                </a:lnTo>
                <a:lnTo>
                  <a:pt x="143178" y="44868"/>
                </a:lnTo>
                <a:lnTo>
                  <a:pt x="141172" y="44199"/>
                </a:lnTo>
                <a:lnTo>
                  <a:pt x="139834" y="42801"/>
                </a:lnTo>
                <a:lnTo>
                  <a:pt x="138942" y="40916"/>
                </a:lnTo>
                <a:lnTo>
                  <a:pt x="137264" y="34677"/>
                </a:lnTo>
                <a:lnTo>
                  <a:pt x="134666" y="31922"/>
                </a:lnTo>
                <a:lnTo>
                  <a:pt x="132640" y="29854"/>
                </a:lnTo>
                <a:lnTo>
                  <a:pt x="130336" y="28475"/>
                </a:lnTo>
                <a:lnTo>
                  <a:pt x="127849" y="27556"/>
                </a:lnTo>
                <a:lnTo>
                  <a:pt x="125237" y="26943"/>
                </a:lnTo>
                <a:lnTo>
                  <a:pt x="123497" y="25582"/>
                </a:lnTo>
                <a:lnTo>
                  <a:pt x="122336" y="23722"/>
                </a:lnTo>
                <a:lnTo>
                  <a:pt x="121561" y="21529"/>
                </a:lnTo>
                <a:lnTo>
                  <a:pt x="120093" y="20068"/>
                </a:lnTo>
                <a:lnTo>
                  <a:pt x="118162" y="19093"/>
                </a:lnTo>
                <a:lnTo>
                  <a:pt x="115922" y="18444"/>
                </a:lnTo>
                <a:lnTo>
                  <a:pt x="113477" y="18011"/>
                </a:lnTo>
                <a:lnTo>
                  <a:pt x="110893" y="17722"/>
                </a:lnTo>
                <a:lnTo>
                  <a:pt x="104455" y="17259"/>
                </a:lnTo>
                <a:lnTo>
                  <a:pt x="101034" y="17195"/>
                </a:lnTo>
                <a:lnTo>
                  <a:pt x="68579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"/>
          <p:cNvSpPr/>
          <p:nvPr/>
        </p:nvSpPr>
        <p:spPr>
          <a:xfrm>
            <a:off x="7289482" y="1843087"/>
            <a:ext cx="334328" cy="102871"/>
          </a:xfrm>
          <a:custGeom>
            <a:avLst/>
            <a:gdLst/>
            <a:ahLst/>
            <a:cxnLst/>
            <a:rect l="0" t="0" r="0" b="0"/>
            <a:pathLst>
              <a:path w="334328" h="102871">
                <a:moveTo>
                  <a:pt x="0" y="102870"/>
                </a:moveTo>
                <a:lnTo>
                  <a:pt x="4551" y="102870"/>
                </a:lnTo>
                <a:lnTo>
                  <a:pt x="6844" y="101917"/>
                </a:lnTo>
                <a:lnTo>
                  <a:pt x="9325" y="100330"/>
                </a:lnTo>
                <a:lnTo>
                  <a:pt x="11932" y="98319"/>
                </a:lnTo>
                <a:lnTo>
                  <a:pt x="14622" y="96979"/>
                </a:lnTo>
                <a:lnTo>
                  <a:pt x="20151" y="95489"/>
                </a:lnTo>
                <a:lnTo>
                  <a:pt x="28324" y="94827"/>
                </a:lnTo>
                <a:lnTo>
                  <a:pt x="33171" y="94651"/>
                </a:lnTo>
                <a:lnTo>
                  <a:pt x="37353" y="93581"/>
                </a:lnTo>
                <a:lnTo>
                  <a:pt x="41095" y="91915"/>
                </a:lnTo>
                <a:lnTo>
                  <a:pt x="44542" y="89851"/>
                </a:lnTo>
                <a:lnTo>
                  <a:pt x="53451" y="87559"/>
                </a:lnTo>
                <a:lnTo>
                  <a:pt x="63761" y="85588"/>
                </a:lnTo>
                <a:lnTo>
                  <a:pt x="69178" y="83728"/>
                </a:lnTo>
                <a:lnTo>
                  <a:pt x="74694" y="81536"/>
                </a:lnTo>
                <a:lnTo>
                  <a:pt x="80275" y="79123"/>
                </a:lnTo>
                <a:lnTo>
                  <a:pt x="91558" y="73901"/>
                </a:lnTo>
                <a:lnTo>
                  <a:pt x="97234" y="72127"/>
                </a:lnTo>
                <a:lnTo>
                  <a:pt x="102922" y="70945"/>
                </a:lnTo>
                <a:lnTo>
                  <a:pt x="108619" y="70157"/>
                </a:lnTo>
                <a:lnTo>
                  <a:pt x="114324" y="68679"/>
                </a:lnTo>
                <a:lnTo>
                  <a:pt x="120030" y="66741"/>
                </a:lnTo>
                <a:lnTo>
                  <a:pt x="125741" y="64496"/>
                </a:lnTo>
                <a:lnTo>
                  <a:pt x="131452" y="62048"/>
                </a:lnTo>
                <a:lnTo>
                  <a:pt x="142879" y="56787"/>
                </a:lnTo>
                <a:lnTo>
                  <a:pt x="149545" y="54050"/>
                </a:lnTo>
                <a:lnTo>
                  <a:pt x="156847" y="51274"/>
                </a:lnTo>
                <a:lnTo>
                  <a:pt x="172580" y="45648"/>
                </a:lnTo>
                <a:lnTo>
                  <a:pt x="189097" y="39973"/>
                </a:lnTo>
                <a:lnTo>
                  <a:pt x="196550" y="37126"/>
                </a:lnTo>
                <a:lnTo>
                  <a:pt x="203423" y="34276"/>
                </a:lnTo>
                <a:lnTo>
                  <a:pt x="209910" y="31423"/>
                </a:lnTo>
                <a:lnTo>
                  <a:pt x="216140" y="29521"/>
                </a:lnTo>
                <a:lnTo>
                  <a:pt x="222199" y="28253"/>
                </a:lnTo>
                <a:lnTo>
                  <a:pt x="228142" y="27408"/>
                </a:lnTo>
                <a:lnTo>
                  <a:pt x="234009" y="25892"/>
                </a:lnTo>
                <a:lnTo>
                  <a:pt x="239826" y="23929"/>
                </a:lnTo>
                <a:lnTo>
                  <a:pt x="245610" y="21668"/>
                </a:lnTo>
                <a:lnTo>
                  <a:pt x="251370" y="19208"/>
                </a:lnTo>
                <a:lnTo>
                  <a:pt x="262850" y="13934"/>
                </a:lnTo>
                <a:lnTo>
                  <a:pt x="268578" y="12147"/>
                </a:lnTo>
                <a:lnTo>
                  <a:pt x="274302" y="10956"/>
                </a:lnTo>
                <a:lnTo>
                  <a:pt x="280023" y="10161"/>
                </a:lnTo>
                <a:lnTo>
                  <a:pt x="284790" y="8679"/>
                </a:lnTo>
                <a:lnTo>
                  <a:pt x="288920" y="6739"/>
                </a:lnTo>
                <a:lnTo>
                  <a:pt x="292626" y="4492"/>
                </a:lnTo>
                <a:lnTo>
                  <a:pt x="299284" y="1997"/>
                </a:lnTo>
                <a:lnTo>
                  <a:pt x="308386" y="592"/>
                </a:lnTo>
                <a:lnTo>
                  <a:pt x="317117" y="175"/>
                </a:lnTo>
                <a:lnTo>
                  <a:pt x="327536" y="16"/>
                </a:lnTo>
                <a:lnTo>
                  <a:pt x="33432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"/>
          <p:cNvSpPr/>
          <p:nvPr/>
        </p:nvSpPr>
        <p:spPr>
          <a:xfrm>
            <a:off x="7400925" y="1937492"/>
            <a:ext cx="180023" cy="119909"/>
          </a:xfrm>
          <a:custGeom>
            <a:avLst/>
            <a:gdLst/>
            <a:ahLst/>
            <a:cxnLst/>
            <a:rect l="0" t="0" r="0" b="0"/>
            <a:pathLst>
              <a:path w="180023" h="119909">
                <a:moveTo>
                  <a:pt x="0" y="34183"/>
                </a:moveTo>
                <a:lnTo>
                  <a:pt x="4550" y="34183"/>
                </a:lnTo>
                <a:lnTo>
                  <a:pt x="5891" y="33230"/>
                </a:lnTo>
                <a:lnTo>
                  <a:pt x="6784" y="31643"/>
                </a:lnTo>
                <a:lnTo>
                  <a:pt x="7380" y="29632"/>
                </a:lnTo>
                <a:lnTo>
                  <a:pt x="8731" y="28291"/>
                </a:lnTo>
                <a:lnTo>
                  <a:pt x="10583" y="27397"/>
                </a:lnTo>
                <a:lnTo>
                  <a:pt x="16133" y="25452"/>
                </a:lnTo>
                <a:lnTo>
                  <a:pt x="20280" y="23600"/>
                </a:lnTo>
                <a:lnTo>
                  <a:pt x="24950" y="21412"/>
                </a:lnTo>
                <a:lnTo>
                  <a:pt x="29016" y="19954"/>
                </a:lnTo>
                <a:lnTo>
                  <a:pt x="32679" y="18982"/>
                </a:lnTo>
                <a:lnTo>
                  <a:pt x="36073" y="18334"/>
                </a:lnTo>
                <a:lnTo>
                  <a:pt x="39289" y="16949"/>
                </a:lnTo>
                <a:lnTo>
                  <a:pt x="42385" y="15074"/>
                </a:lnTo>
                <a:lnTo>
                  <a:pt x="45401" y="12871"/>
                </a:lnTo>
                <a:lnTo>
                  <a:pt x="49317" y="11402"/>
                </a:lnTo>
                <a:lnTo>
                  <a:pt x="53833" y="10423"/>
                </a:lnTo>
                <a:lnTo>
                  <a:pt x="58749" y="9770"/>
                </a:lnTo>
                <a:lnTo>
                  <a:pt x="62979" y="9335"/>
                </a:lnTo>
                <a:lnTo>
                  <a:pt x="66750" y="9045"/>
                </a:lnTo>
                <a:lnTo>
                  <a:pt x="70218" y="8852"/>
                </a:lnTo>
                <a:lnTo>
                  <a:pt x="73482" y="7771"/>
                </a:lnTo>
                <a:lnTo>
                  <a:pt x="76610" y="6097"/>
                </a:lnTo>
                <a:lnTo>
                  <a:pt x="79649" y="4029"/>
                </a:lnTo>
                <a:lnTo>
                  <a:pt x="83579" y="2650"/>
                </a:lnTo>
                <a:lnTo>
                  <a:pt x="88104" y="1731"/>
                </a:lnTo>
                <a:lnTo>
                  <a:pt x="93026" y="1118"/>
                </a:lnTo>
                <a:lnTo>
                  <a:pt x="97259" y="710"/>
                </a:lnTo>
                <a:lnTo>
                  <a:pt x="101034" y="437"/>
                </a:lnTo>
                <a:lnTo>
                  <a:pt x="104503" y="256"/>
                </a:lnTo>
                <a:lnTo>
                  <a:pt x="110898" y="54"/>
                </a:lnTo>
                <a:lnTo>
                  <a:pt x="113937" y="0"/>
                </a:lnTo>
                <a:lnTo>
                  <a:pt x="116916" y="917"/>
                </a:lnTo>
                <a:lnTo>
                  <a:pt x="119853" y="2480"/>
                </a:lnTo>
                <a:lnTo>
                  <a:pt x="122765" y="4475"/>
                </a:lnTo>
                <a:lnTo>
                  <a:pt x="125658" y="5805"/>
                </a:lnTo>
                <a:lnTo>
                  <a:pt x="128540" y="6692"/>
                </a:lnTo>
                <a:lnTo>
                  <a:pt x="131413" y="7283"/>
                </a:lnTo>
                <a:lnTo>
                  <a:pt x="134280" y="8629"/>
                </a:lnTo>
                <a:lnTo>
                  <a:pt x="137145" y="10480"/>
                </a:lnTo>
                <a:lnTo>
                  <a:pt x="144036" y="15742"/>
                </a:lnTo>
                <a:lnTo>
                  <a:pt x="147518" y="19002"/>
                </a:lnTo>
                <a:lnTo>
                  <a:pt x="152964" y="24305"/>
                </a:lnTo>
                <a:lnTo>
                  <a:pt x="153411" y="25692"/>
                </a:lnTo>
                <a:lnTo>
                  <a:pt x="153709" y="27570"/>
                </a:lnTo>
                <a:lnTo>
                  <a:pt x="153907" y="29774"/>
                </a:lnTo>
                <a:lnTo>
                  <a:pt x="153087" y="32196"/>
                </a:lnTo>
                <a:lnTo>
                  <a:pt x="151588" y="34763"/>
                </a:lnTo>
                <a:lnTo>
                  <a:pt x="149636" y="37427"/>
                </a:lnTo>
                <a:lnTo>
                  <a:pt x="147382" y="40156"/>
                </a:lnTo>
                <a:lnTo>
                  <a:pt x="144927" y="42927"/>
                </a:lnTo>
                <a:lnTo>
                  <a:pt x="142338" y="45727"/>
                </a:lnTo>
                <a:lnTo>
                  <a:pt x="140612" y="48547"/>
                </a:lnTo>
                <a:lnTo>
                  <a:pt x="139462" y="51379"/>
                </a:lnTo>
                <a:lnTo>
                  <a:pt x="138693" y="54219"/>
                </a:lnTo>
                <a:lnTo>
                  <a:pt x="137230" y="56113"/>
                </a:lnTo>
                <a:lnTo>
                  <a:pt x="135301" y="57375"/>
                </a:lnTo>
                <a:lnTo>
                  <a:pt x="133063" y="58217"/>
                </a:lnTo>
                <a:lnTo>
                  <a:pt x="128037" y="61692"/>
                </a:lnTo>
                <a:lnTo>
                  <a:pt x="125362" y="63952"/>
                </a:lnTo>
                <a:lnTo>
                  <a:pt x="122628" y="66411"/>
                </a:lnTo>
                <a:lnTo>
                  <a:pt x="117048" y="71684"/>
                </a:lnTo>
                <a:lnTo>
                  <a:pt x="108553" y="80008"/>
                </a:lnTo>
                <a:lnTo>
                  <a:pt x="104753" y="81877"/>
                </a:lnTo>
                <a:lnTo>
                  <a:pt x="100315" y="83124"/>
                </a:lnTo>
                <a:lnTo>
                  <a:pt x="95452" y="83955"/>
                </a:lnTo>
                <a:lnTo>
                  <a:pt x="91257" y="85462"/>
                </a:lnTo>
                <a:lnTo>
                  <a:pt x="87507" y="87419"/>
                </a:lnTo>
                <a:lnTo>
                  <a:pt x="84056" y="89676"/>
                </a:lnTo>
                <a:lnTo>
                  <a:pt x="80802" y="91181"/>
                </a:lnTo>
                <a:lnTo>
                  <a:pt x="77681" y="92184"/>
                </a:lnTo>
                <a:lnTo>
                  <a:pt x="74647" y="92853"/>
                </a:lnTo>
                <a:lnTo>
                  <a:pt x="71672" y="94251"/>
                </a:lnTo>
                <a:lnTo>
                  <a:pt x="68736" y="96136"/>
                </a:lnTo>
                <a:lnTo>
                  <a:pt x="65826" y="98345"/>
                </a:lnTo>
                <a:lnTo>
                  <a:pt x="62934" y="99817"/>
                </a:lnTo>
                <a:lnTo>
                  <a:pt x="60054" y="100799"/>
                </a:lnTo>
                <a:lnTo>
                  <a:pt x="57181" y="101454"/>
                </a:lnTo>
                <a:lnTo>
                  <a:pt x="54312" y="101890"/>
                </a:lnTo>
                <a:lnTo>
                  <a:pt x="51448" y="102181"/>
                </a:lnTo>
                <a:lnTo>
                  <a:pt x="48586" y="102375"/>
                </a:lnTo>
                <a:lnTo>
                  <a:pt x="45725" y="103456"/>
                </a:lnTo>
                <a:lnTo>
                  <a:pt x="42866" y="105130"/>
                </a:lnTo>
                <a:lnTo>
                  <a:pt x="40008" y="107198"/>
                </a:lnTo>
                <a:lnTo>
                  <a:pt x="37149" y="108577"/>
                </a:lnTo>
                <a:lnTo>
                  <a:pt x="34291" y="109497"/>
                </a:lnTo>
                <a:lnTo>
                  <a:pt x="25723" y="111334"/>
                </a:lnTo>
                <a:lnTo>
                  <a:pt x="25718" y="111335"/>
                </a:lnTo>
                <a:lnTo>
                  <a:pt x="25717" y="115886"/>
                </a:lnTo>
                <a:lnTo>
                  <a:pt x="26670" y="117226"/>
                </a:lnTo>
                <a:lnTo>
                  <a:pt x="28257" y="118120"/>
                </a:lnTo>
                <a:lnTo>
                  <a:pt x="33098" y="119554"/>
                </a:lnTo>
                <a:lnTo>
                  <a:pt x="38488" y="119803"/>
                </a:lnTo>
                <a:lnTo>
                  <a:pt x="62600" y="119903"/>
                </a:lnTo>
                <a:lnTo>
                  <a:pt x="180022" y="1199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"/>
          <p:cNvSpPr/>
          <p:nvPr/>
        </p:nvSpPr>
        <p:spPr>
          <a:xfrm>
            <a:off x="7615248" y="1894523"/>
            <a:ext cx="102860" cy="205740"/>
          </a:xfrm>
          <a:custGeom>
            <a:avLst/>
            <a:gdLst/>
            <a:ahLst/>
            <a:cxnLst/>
            <a:rect l="0" t="0" r="0" b="0"/>
            <a:pathLst>
              <a:path w="102860" h="205740">
                <a:moveTo>
                  <a:pt x="94286" y="8572"/>
                </a:moveTo>
                <a:lnTo>
                  <a:pt x="94286" y="1191"/>
                </a:lnTo>
                <a:lnTo>
                  <a:pt x="93334" y="793"/>
                </a:lnTo>
                <a:lnTo>
                  <a:pt x="91747" y="529"/>
                </a:lnTo>
                <a:lnTo>
                  <a:pt x="86067" y="30"/>
                </a:lnTo>
                <a:lnTo>
                  <a:pt x="65572" y="0"/>
                </a:lnTo>
                <a:lnTo>
                  <a:pt x="63714" y="952"/>
                </a:lnTo>
                <a:lnTo>
                  <a:pt x="62474" y="2539"/>
                </a:lnTo>
                <a:lnTo>
                  <a:pt x="61648" y="4550"/>
                </a:lnTo>
                <a:lnTo>
                  <a:pt x="60146" y="5891"/>
                </a:lnTo>
                <a:lnTo>
                  <a:pt x="58191" y="6784"/>
                </a:lnTo>
                <a:lnTo>
                  <a:pt x="55935" y="7380"/>
                </a:lnTo>
                <a:lnTo>
                  <a:pt x="53480" y="8730"/>
                </a:lnTo>
                <a:lnTo>
                  <a:pt x="50889" y="10582"/>
                </a:lnTo>
                <a:lnTo>
                  <a:pt x="48210" y="12769"/>
                </a:lnTo>
                <a:lnTo>
                  <a:pt x="45471" y="15180"/>
                </a:lnTo>
                <a:lnTo>
                  <a:pt x="42693" y="17740"/>
                </a:lnTo>
                <a:lnTo>
                  <a:pt x="39889" y="20399"/>
                </a:lnTo>
                <a:lnTo>
                  <a:pt x="38019" y="23124"/>
                </a:lnTo>
                <a:lnTo>
                  <a:pt x="35941" y="28692"/>
                </a:lnTo>
                <a:lnTo>
                  <a:pt x="34434" y="30557"/>
                </a:lnTo>
                <a:lnTo>
                  <a:pt x="32478" y="31801"/>
                </a:lnTo>
                <a:lnTo>
                  <a:pt x="30220" y="32631"/>
                </a:lnTo>
                <a:lnTo>
                  <a:pt x="27763" y="34136"/>
                </a:lnTo>
                <a:lnTo>
                  <a:pt x="25173" y="36092"/>
                </a:lnTo>
                <a:lnTo>
                  <a:pt x="22493" y="38348"/>
                </a:lnTo>
                <a:lnTo>
                  <a:pt x="19754" y="40805"/>
                </a:lnTo>
                <a:lnTo>
                  <a:pt x="14171" y="46075"/>
                </a:lnTo>
                <a:lnTo>
                  <a:pt x="12301" y="48814"/>
                </a:lnTo>
                <a:lnTo>
                  <a:pt x="10223" y="54397"/>
                </a:lnTo>
                <a:lnTo>
                  <a:pt x="8717" y="58172"/>
                </a:lnTo>
                <a:lnTo>
                  <a:pt x="6760" y="62593"/>
                </a:lnTo>
                <a:lnTo>
                  <a:pt x="1327" y="74276"/>
                </a:lnTo>
                <a:lnTo>
                  <a:pt x="880" y="77139"/>
                </a:lnTo>
                <a:lnTo>
                  <a:pt x="584" y="80954"/>
                </a:lnTo>
                <a:lnTo>
                  <a:pt x="253" y="89319"/>
                </a:lnTo>
                <a:lnTo>
                  <a:pt x="67" y="99383"/>
                </a:lnTo>
                <a:lnTo>
                  <a:pt x="0" y="114216"/>
                </a:lnTo>
                <a:lnTo>
                  <a:pt x="949" y="117101"/>
                </a:lnTo>
                <a:lnTo>
                  <a:pt x="2534" y="119977"/>
                </a:lnTo>
                <a:lnTo>
                  <a:pt x="4543" y="122847"/>
                </a:lnTo>
                <a:lnTo>
                  <a:pt x="6775" y="128576"/>
                </a:lnTo>
                <a:lnTo>
                  <a:pt x="7768" y="134297"/>
                </a:lnTo>
                <a:lnTo>
                  <a:pt x="8209" y="140014"/>
                </a:lnTo>
                <a:lnTo>
                  <a:pt x="9279" y="142873"/>
                </a:lnTo>
                <a:lnTo>
                  <a:pt x="10945" y="145731"/>
                </a:lnTo>
                <a:lnTo>
                  <a:pt x="13008" y="148588"/>
                </a:lnTo>
                <a:lnTo>
                  <a:pt x="15300" y="154304"/>
                </a:lnTo>
                <a:lnTo>
                  <a:pt x="15912" y="157161"/>
                </a:lnTo>
                <a:lnTo>
                  <a:pt x="17272" y="159066"/>
                </a:lnTo>
                <a:lnTo>
                  <a:pt x="19131" y="160337"/>
                </a:lnTo>
                <a:lnTo>
                  <a:pt x="21323" y="161183"/>
                </a:lnTo>
                <a:lnTo>
                  <a:pt x="23736" y="162700"/>
                </a:lnTo>
                <a:lnTo>
                  <a:pt x="26298" y="164664"/>
                </a:lnTo>
                <a:lnTo>
                  <a:pt x="28959" y="166926"/>
                </a:lnTo>
                <a:lnTo>
                  <a:pt x="31685" y="169386"/>
                </a:lnTo>
                <a:lnTo>
                  <a:pt x="37253" y="174660"/>
                </a:lnTo>
                <a:lnTo>
                  <a:pt x="39120" y="177399"/>
                </a:lnTo>
                <a:lnTo>
                  <a:pt x="41193" y="182984"/>
                </a:lnTo>
                <a:lnTo>
                  <a:pt x="42698" y="184854"/>
                </a:lnTo>
                <a:lnTo>
                  <a:pt x="44654" y="186101"/>
                </a:lnTo>
                <a:lnTo>
                  <a:pt x="46911" y="186932"/>
                </a:lnTo>
                <a:lnTo>
                  <a:pt x="49367" y="187486"/>
                </a:lnTo>
                <a:lnTo>
                  <a:pt x="51958" y="187855"/>
                </a:lnTo>
                <a:lnTo>
                  <a:pt x="54638" y="188102"/>
                </a:lnTo>
                <a:lnTo>
                  <a:pt x="57376" y="189218"/>
                </a:lnTo>
                <a:lnTo>
                  <a:pt x="60155" y="190915"/>
                </a:lnTo>
                <a:lnTo>
                  <a:pt x="62960" y="192999"/>
                </a:lnTo>
                <a:lnTo>
                  <a:pt x="65782" y="194388"/>
                </a:lnTo>
                <a:lnTo>
                  <a:pt x="68616" y="195314"/>
                </a:lnTo>
                <a:lnTo>
                  <a:pt x="71458" y="195932"/>
                </a:lnTo>
                <a:lnTo>
                  <a:pt x="74305" y="196343"/>
                </a:lnTo>
                <a:lnTo>
                  <a:pt x="77156" y="196618"/>
                </a:lnTo>
                <a:lnTo>
                  <a:pt x="85212" y="197134"/>
                </a:lnTo>
                <a:lnTo>
                  <a:pt x="90116" y="197157"/>
                </a:lnTo>
                <a:lnTo>
                  <a:pt x="91507" y="198113"/>
                </a:lnTo>
                <a:lnTo>
                  <a:pt x="92433" y="199702"/>
                </a:lnTo>
                <a:lnTo>
                  <a:pt x="93051" y="201715"/>
                </a:lnTo>
                <a:lnTo>
                  <a:pt x="94415" y="203056"/>
                </a:lnTo>
                <a:lnTo>
                  <a:pt x="96278" y="203950"/>
                </a:lnTo>
                <a:lnTo>
                  <a:pt x="102859" y="20573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"/>
          <p:cNvSpPr/>
          <p:nvPr/>
        </p:nvSpPr>
        <p:spPr>
          <a:xfrm>
            <a:off x="7675244" y="1988820"/>
            <a:ext cx="111444" cy="8573"/>
          </a:xfrm>
          <a:custGeom>
            <a:avLst/>
            <a:gdLst/>
            <a:ahLst/>
            <a:cxnLst/>
            <a:rect l="0" t="0" r="0" b="0"/>
            <a:pathLst>
              <a:path w="111444" h="8573">
                <a:moveTo>
                  <a:pt x="0" y="0"/>
                </a:moveTo>
                <a:lnTo>
                  <a:pt x="0" y="4550"/>
                </a:lnTo>
                <a:lnTo>
                  <a:pt x="954" y="5891"/>
                </a:lnTo>
                <a:lnTo>
                  <a:pt x="2541" y="6785"/>
                </a:lnTo>
                <a:lnTo>
                  <a:pt x="4552" y="7381"/>
                </a:lnTo>
                <a:lnTo>
                  <a:pt x="6845" y="7778"/>
                </a:lnTo>
                <a:lnTo>
                  <a:pt x="9326" y="8042"/>
                </a:lnTo>
                <a:lnTo>
                  <a:pt x="11932" y="8219"/>
                </a:lnTo>
                <a:lnTo>
                  <a:pt x="14623" y="8337"/>
                </a:lnTo>
                <a:lnTo>
                  <a:pt x="24069" y="8541"/>
                </a:lnTo>
                <a:lnTo>
                  <a:pt x="111443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"/>
          <p:cNvSpPr/>
          <p:nvPr/>
        </p:nvSpPr>
        <p:spPr>
          <a:xfrm>
            <a:off x="7803832" y="1945957"/>
            <a:ext cx="68581" cy="120016"/>
          </a:xfrm>
          <a:custGeom>
            <a:avLst/>
            <a:gdLst/>
            <a:ahLst/>
            <a:cxnLst/>
            <a:rect l="0" t="0" r="0" b="0"/>
            <a:pathLst>
              <a:path w="68581" h="120016">
                <a:moveTo>
                  <a:pt x="0" y="0"/>
                </a:moveTo>
                <a:lnTo>
                  <a:pt x="4939" y="0"/>
                </a:lnTo>
                <a:lnTo>
                  <a:pt x="249" y="0"/>
                </a:lnTo>
                <a:lnTo>
                  <a:pt x="111" y="2540"/>
                </a:lnTo>
                <a:lnTo>
                  <a:pt x="22" y="11932"/>
                </a:lnTo>
                <a:lnTo>
                  <a:pt x="7" y="20151"/>
                </a:lnTo>
                <a:lnTo>
                  <a:pt x="956" y="22959"/>
                </a:lnTo>
                <a:lnTo>
                  <a:pt x="2543" y="25784"/>
                </a:lnTo>
                <a:lnTo>
                  <a:pt x="4553" y="28619"/>
                </a:lnTo>
                <a:lnTo>
                  <a:pt x="5893" y="31462"/>
                </a:lnTo>
                <a:lnTo>
                  <a:pt x="6786" y="34310"/>
                </a:lnTo>
                <a:lnTo>
                  <a:pt x="7381" y="37161"/>
                </a:lnTo>
                <a:lnTo>
                  <a:pt x="7778" y="40014"/>
                </a:lnTo>
                <a:lnTo>
                  <a:pt x="8043" y="42868"/>
                </a:lnTo>
                <a:lnTo>
                  <a:pt x="8220" y="45724"/>
                </a:lnTo>
                <a:lnTo>
                  <a:pt x="9290" y="48580"/>
                </a:lnTo>
                <a:lnTo>
                  <a:pt x="10956" y="51437"/>
                </a:lnTo>
                <a:lnTo>
                  <a:pt x="13019" y="54294"/>
                </a:lnTo>
                <a:lnTo>
                  <a:pt x="15347" y="57151"/>
                </a:lnTo>
                <a:lnTo>
                  <a:pt x="17851" y="60008"/>
                </a:lnTo>
                <a:lnTo>
                  <a:pt x="20474" y="62865"/>
                </a:lnTo>
                <a:lnTo>
                  <a:pt x="22222" y="65723"/>
                </a:lnTo>
                <a:lnTo>
                  <a:pt x="23387" y="68580"/>
                </a:lnTo>
                <a:lnTo>
                  <a:pt x="24163" y="71438"/>
                </a:lnTo>
                <a:lnTo>
                  <a:pt x="25635" y="75248"/>
                </a:lnTo>
                <a:lnTo>
                  <a:pt x="27567" y="79693"/>
                </a:lnTo>
                <a:lnTo>
                  <a:pt x="32961" y="91413"/>
                </a:lnTo>
                <a:lnTo>
                  <a:pt x="34357" y="93327"/>
                </a:lnTo>
                <a:lnTo>
                  <a:pt x="36239" y="95555"/>
                </a:lnTo>
                <a:lnTo>
                  <a:pt x="41554" y="101425"/>
                </a:lnTo>
                <a:lnTo>
                  <a:pt x="50128" y="110124"/>
                </a:lnTo>
                <a:lnTo>
                  <a:pt x="58701" y="118708"/>
                </a:lnTo>
                <a:lnTo>
                  <a:pt x="60089" y="119143"/>
                </a:lnTo>
                <a:lnTo>
                  <a:pt x="61966" y="119434"/>
                </a:lnTo>
                <a:lnTo>
                  <a:pt x="68580" y="1200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"/>
          <p:cNvSpPr/>
          <p:nvPr/>
        </p:nvSpPr>
        <p:spPr>
          <a:xfrm>
            <a:off x="7863840" y="1937385"/>
            <a:ext cx="118567" cy="171451"/>
          </a:xfrm>
          <a:custGeom>
            <a:avLst/>
            <a:gdLst/>
            <a:ahLst/>
            <a:cxnLst/>
            <a:rect l="0" t="0" r="0" b="0"/>
            <a:pathLst>
              <a:path w="118567" h="171451">
                <a:moveTo>
                  <a:pt x="0" y="0"/>
                </a:moveTo>
                <a:lnTo>
                  <a:pt x="20400" y="0"/>
                </a:lnTo>
                <a:lnTo>
                  <a:pt x="23125" y="952"/>
                </a:lnTo>
                <a:lnTo>
                  <a:pt x="25894" y="2540"/>
                </a:lnTo>
                <a:lnTo>
                  <a:pt x="28692" y="4550"/>
                </a:lnTo>
                <a:lnTo>
                  <a:pt x="32464" y="5891"/>
                </a:lnTo>
                <a:lnTo>
                  <a:pt x="36882" y="6785"/>
                </a:lnTo>
                <a:lnTo>
                  <a:pt x="41733" y="7380"/>
                </a:lnTo>
                <a:lnTo>
                  <a:pt x="45920" y="8730"/>
                </a:lnTo>
                <a:lnTo>
                  <a:pt x="49663" y="10582"/>
                </a:lnTo>
                <a:lnTo>
                  <a:pt x="53111" y="12770"/>
                </a:lnTo>
                <a:lnTo>
                  <a:pt x="57315" y="15180"/>
                </a:lnTo>
                <a:lnTo>
                  <a:pt x="67065" y="20399"/>
                </a:lnTo>
                <a:lnTo>
                  <a:pt x="71380" y="23124"/>
                </a:lnTo>
                <a:lnTo>
                  <a:pt x="75209" y="25894"/>
                </a:lnTo>
                <a:lnTo>
                  <a:pt x="78714" y="28692"/>
                </a:lnTo>
                <a:lnTo>
                  <a:pt x="82003" y="32463"/>
                </a:lnTo>
                <a:lnTo>
                  <a:pt x="85149" y="36882"/>
                </a:lnTo>
                <a:lnTo>
                  <a:pt x="88198" y="41733"/>
                </a:lnTo>
                <a:lnTo>
                  <a:pt x="92136" y="45919"/>
                </a:lnTo>
                <a:lnTo>
                  <a:pt x="96666" y="49663"/>
                </a:lnTo>
                <a:lnTo>
                  <a:pt x="101592" y="53111"/>
                </a:lnTo>
                <a:lnTo>
                  <a:pt x="104875" y="56362"/>
                </a:lnTo>
                <a:lnTo>
                  <a:pt x="107064" y="59482"/>
                </a:lnTo>
                <a:lnTo>
                  <a:pt x="115128" y="75884"/>
                </a:lnTo>
                <a:lnTo>
                  <a:pt x="116757" y="80117"/>
                </a:lnTo>
                <a:lnTo>
                  <a:pt x="117843" y="83891"/>
                </a:lnTo>
                <a:lnTo>
                  <a:pt x="118566" y="87360"/>
                </a:lnTo>
                <a:lnTo>
                  <a:pt x="118096" y="91577"/>
                </a:lnTo>
                <a:lnTo>
                  <a:pt x="116831" y="96294"/>
                </a:lnTo>
                <a:lnTo>
                  <a:pt x="115035" y="101343"/>
                </a:lnTo>
                <a:lnTo>
                  <a:pt x="113838" y="105662"/>
                </a:lnTo>
                <a:lnTo>
                  <a:pt x="113039" y="109494"/>
                </a:lnTo>
                <a:lnTo>
                  <a:pt x="112508" y="113001"/>
                </a:lnTo>
                <a:lnTo>
                  <a:pt x="111199" y="116291"/>
                </a:lnTo>
                <a:lnTo>
                  <a:pt x="109375" y="119437"/>
                </a:lnTo>
                <a:lnTo>
                  <a:pt x="107207" y="122487"/>
                </a:lnTo>
                <a:lnTo>
                  <a:pt x="104809" y="125473"/>
                </a:lnTo>
                <a:lnTo>
                  <a:pt x="102257" y="128416"/>
                </a:lnTo>
                <a:lnTo>
                  <a:pt x="99604" y="131330"/>
                </a:lnTo>
                <a:lnTo>
                  <a:pt x="94116" y="137109"/>
                </a:lnTo>
                <a:lnTo>
                  <a:pt x="74283" y="157159"/>
                </a:lnTo>
                <a:lnTo>
                  <a:pt x="72382" y="160018"/>
                </a:lnTo>
                <a:lnTo>
                  <a:pt x="71115" y="162876"/>
                </a:lnTo>
                <a:lnTo>
                  <a:pt x="70270" y="165734"/>
                </a:lnTo>
                <a:lnTo>
                  <a:pt x="68754" y="167639"/>
                </a:lnTo>
                <a:lnTo>
                  <a:pt x="66791" y="168909"/>
                </a:lnTo>
                <a:lnTo>
                  <a:pt x="60030" y="171441"/>
                </a:lnTo>
                <a:lnTo>
                  <a:pt x="60007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"/>
          <p:cNvSpPr/>
          <p:nvPr/>
        </p:nvSpPr>
        <p:spPr>
          <a:xfrm>
            <a:off x="8198167" y="1825942"/>
            <a:ext cx="197168" cy="25719"/>
          </a:xfrm>
          <a:custGeom>
            <a:avLst/>
            <a:gdLst/>
            <a:ahLst/>
            <a:cxnLst/>
            <a:rect l="0" t="0" r="0" b="0"/>
            <a:pathLst>
              <a:path w="197168" h="25719">
                <a:moveTo>
                  <a:pt x="0" y="25718"/>
                </a:moveTo>
                <a:lnTo>
                  <a:pt x="108620" y="25718"/>
                </a:lnTo>
                <a:lnTo>
                  <a:pt x="113371" y="24765"/>
                </a:lnTo>
                <a:lnTo>
                  <a:pt x="117491" y="23178"/>
                </a:lnTo>
                <a:lnTo>
                  <a:pt x="121189" y="21167"/>
                </a:lnTo>
                <a:lnTo>
                  <a:pt x="125560" y="19826"/>
                </a:lnTo>
                <a:lnTo>
                  <a:pt x="130380" y="18932"/>
                </a:lnTo>
                <a:lnTo>
                  <a:pt x="135497" y="18337"/>
                </a:lnTo>
                <a:lnTo>
                  <a:pt x="140814" y="17939"/>
                </a:lnTo>
                <a:lnTo>
                  <a:pt x="146264" y="17675"/>
                </a:lnTo>
                <a:lnTo>
                  <a:pt x="151802" y="17498"/>
                </a:lnTo>
                <a:lnTo>
                  <a:pt x="156446" y="16428"/>
                </a:lnTo>
                <a:lnTo>
                  <a:pt x="160494" y="14762"/>
                </a:lnTo>
                <a:lnTo>
                  <a:pt x="164147" y="12699"/>
                </a:lnTo>
                <a:lnTo>
                  <a:pt x="168486" y="11323"/>
                </a:lnTo>
                <a:lnTo>
                  <a:pt x="173284" y="10406"/>
                </a:lnTo>
                <a:lnTo>
                  <a:pt x="187699" y="8680"/>
                </a:lnTo>
                <a:lnTo>
                  <a:pt x="188950" y="7692"/>
                </a:lnTo>
                <a:lnTo>
                  <a:pt x="190738" y="6080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"/>
          <p:cNvSpPr/>
          <p:nvPr/>
        </p:nvSpPr>
        <p:spPr>
          <a:xfrm>
            <a:off x="8198167" y="1911667"/>
            <a:ext cx="197168" cy="8571"/>
          </a:xfrm>
          <a:custGeom>
            <a:avLst/>
            <a:gdLst/>
            <a:ahLst/>
            <a:cxnLst/>
            <a:rect l="0" t="0" r="0" b="0"/>
            <a:pathLst>
              <a:path w="197168" h="8571">
                <a:moveTo>
                  <a:pt x="0" y="0"/>
                </a:moveTo>
                <a:lnTo>
                  <a:pt x="15600" y="0"/>
                </a:lnTo>
                <a:lnTo>
                  <a:pt x="18020" y="953"/>
                </a:lnTo>
                <a:lnTo>
                  <a:pt x="21539" y="2540"/>
                </a:lnTo>
                <a:lnTo>
                  <a:pt x="25789" y="4551"/>
                </a:lnTo>
                <a:lnTo>
                  <a:pt x="29574" y="5891"/>
                </a:lnTo>
                <a:lnTo>
                  <a:pt x="33052" y="6785"/>
                </a:lnTo>
                <a:lnTo>
                  <a:pt x="36322" y="7381"/>
                </a:lnTo>
                <a:lnTo>
                  <a:pt x="40408" y="7778"/>
                </a:lnTo>
                <a:lnTo>
                  <a:pt x="45036" y="8043"/>
                </a:lnTo>
                <a:lnTo>
                  <a:pt x="55259" y="8337"/>
                </a:lnTo>
                <a:lnTo>
                  <a:pt x="105753" y="8566"/>
                </a:lnTo>
                <a:lnTo>
                  <a:pt x="117168" y="8570"/>
                </a:lnTo>
                <a:lnTo>
                  <a:pt x="121928" y="7618"/>
                </a:lnTo>
                <a:lnTo>
                  <a:pt x="126053" y="6031"/>
                </a:lnTo>
                <a:lnTo>
                  <a:pt x="129755" y="4021"/>
                </a:lnTo>
                <a:lnTo>
                  <a:pt x="134129" y="2681"/>
                </a:lnTo>
                <a:lnTo>
                  <a:pt x="138949" y="1787"/>
                </a:lnTo>
                <a:lnTo>
                  <a:pt x="144067" y="1191"/>
                </a:lnTo>
                <a:lnTo>
                  <a:pt x="149385" y="794"/>
                </a:lnTo>
                <a:lnTo>
                  <a:pt x="154836" y="530"/>
                </a:lnTo>
                <a:lnTo>
                  <a:pt x="169068" y="157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"/>
          <p:cNvSpPr/>
          <p:nvPr/>
        </p:nvSpPr>
        <p:spPr>
          <a:xfrm>
            <a:off x="8570425" y="1748821"/>
            <a:ext cx="301071" cy="299997"/>
          </a:xfrm>
          <a:custGeom>
            <a:avLst/>
            <a:gdLst/>
            <a:ahLst/>
            <a:cxnLst/>
            <a:rect l="0" t="0" r="0" b="0"/>
            <a:pathLst>
              <a:path w="301071" h="299997">
                <a:moveTo>
                  <a:pt x="159237" y="25686"/>
                </a:moveTo>
                <a:lnTo>
                  <a:pt x="159237" y="9837"/>
                </a:lnTo>
                <a:lnTo>
                  <a:pt x="158285" y="9405"/>
                </a:lnTo>
                <a:lnTo>
                  <a:pt x="151857" y="8655"/>
                </a:lnTo>
                <a:lnTo>
                  <a:pt x="146467" y="8575"/>
                </a:lnTo>
                <a:lnTo>
                  <a:pt x="144057" y="7611"/>
                </a:lnTo>
                <a:lnTo>
                  <a:pt x="138837" y="4000"/>
                </a:lnTo>
                <a:lnTo>
                  <a:pt x="135160" y="2656"/>
                </a:lnTo>
                <a:lnTo>
                  <a:pt x="125993" y="1163"/>
                </a:lnTo>
                <a:lnTo>
                  <a:pt x="117323" y="204"/>
                </a:lnTo>
                <a:lnTo>
                  <a:pt x="110093" y="38"/>
                </a:lnTo>
                <a:lnTo>
                  <a:pt x="104693" y="0"/>
                </a:lnTo>
                <a:lnTo>
                  <a:pt x="101919" y="942"/>
                </a:lnTo>
                <a:lnTo>
                  <a:pt x="93465" y="5866"/>
                </a:lnTo>
                <a:lnTo>
                  <a:pt x="87779" y="7352"/>
                </a:lnTo>
                <a:lnTo>
                  <a:pt x="79220" y="8189"/>
                </a:lnTo>
                <a:lnTo>
                  <a:pt x="76366" y="9259"/>
                </a:lnTo>
                <a:lnTo>
                  <a:pt x="70653" y="12987"/>
                </a:lnTo>
                <a:lnTo>
                  <a:pt x="62082" y="20442"/>
                </a:lnTo>
                <a:lnTo>
                  <a:pt x="53509" y="28683"/>
                </a:lnTo>
                <a:lnTo>
                  <a:pt x="36364" y="45701"/>
                </a:lnTo>
                <a:lnTo>
                  <a:pt x="30650" y="53949"/>
                </a:lnTo>
                <a:lnTo>
                  <a:pt x="24935" y="63012"/>
                </a:lnTo>
                <a:lnTo>
                  <a:pt x="19219" y="70216"/>
                </a:lnTo>
                <a:lnTo>
                  <a:pt x="17315" y="74422"/>
                </a:lnTo>
                <a:lnTo>
                  <a:pt x="16044" y="79132"/>
                </a:lnTo>
                <a:lnTo>
                  <a:pt x="15198" y="84177"/>
                </a:lnTo>
                <a:lnTo>
                  <a:pt x="11717" y="92322"/>
                </a:lnTo>
                <a:lnTo>
                  <a:pt x="7948" y="99117"/>
                </a:lnTo>
                <a:lnTo>
                  <a:pt x="6273" y="105312"/>
                </a:lnTo>
                <a:lnTo>
                  <a:pt x="5529" y="113781"/>
                </a:lnTo>
                <a:lnTo>
                  <a:pt x="5329" y="118706"/>
                </a:lnTo>
                <a:lnTo>
                  <a:pt x="5109" y="129258"/>
                </a:lnTo>
                <a:lnTo>
                  <a:pt x="4967" y="147004"/>
                </a:lnTo>
                <a:lnTo>
                  <a:pt x="2408" y="156123"/>
                </a:lnTo>
                <a:lnTo>
                  <a:pt x="392" y="161221"/>
                </a:lnTo>
                <a:lnTo>
                  <a:pt x="0" y="166525"/>
                </a:lnTo>
                <a:lnTo>
                  <a:pt x="692" y="171966"/>
                </a:lnTo>
                <a:lnTo>
                  <a:pt x="2105" y="177499"/>
                </a:lnTo>
                <a:lnTo>
                  <a:pt x="3675" y="186186"/>
                </a:lnTo>
                <a:lnTo>
                  <a:pt x="4094" y="189836"/>
                </a:lnTo>
                <a:lnTo>
                  <a:pt x="7101" y="198972"/>
                </a:lnTo>
                <a:lnTo>
                  <a:pt x="9234" y="204075"/>
                </a:lnTo>
                <a:lnTo>
                  <a:pt x="14147" y="212285"/>
                </a:lnTo>
                <a:lnTo>
                  <a:pt x="16791" y="215808"/>
                </a:lnTo>
                <a:lnTo>
                  <a:pt x="18553" y="220061"/>
                </a:lnTo>
                <a:lnTo>
                  <a:pt x="19728" y="224802"/>
                </a:lnTo>
                <a:lnTo>
                  <a:pt x="20511" y="229867"/>
                </a:lnTo>
                <a:lnTo>
                  <a:pt x="23921" y="238036"/>
                </a:lnTo>
                <a:lnTo>
                  <a:pt x="28611" y="244841"/>
                </a:lnTo>
                <a:lnTo>
                  <a:pt x="33872" y="251041"/>
                </a:lnTo>
                <a:lnTo>
                  <a:pt x="41924" y="259511"/>
                </a:lnTo>
                <a:lnTo>
                  <a:pt x="67453" y="285355"/>
                </a:lnTo>
                <a:lnTo>
                  <a:pt x="70426" y="287382"/>
                </a:lnTo>
                <a:lnTo>
                  <a:pt x="76268" y="289633"/>
                </a:lnTo>
                <a:lnTo>
                  <a:pt x="84580" y="293173"/>
                </a:lnTo>
                <a:lnTo>
                  <a:pt x="93670" y="296969"/>
                </a:lnTo>
                <a:lnTo>
                  <a:pt x="100886" y="298656"/>
                </a:lnTo>
                <a:lnTo>
                  <a:pt x="109809" y="299406"/>
                </a:lnTo>
                <a:lnTo>
                  <a:pt x="119172" y="299740"/>
                </a:lnTo>
                <a:lnTo>
                  <a:pt x="130750" y="299927"/>
                </a:lnTo>
                <a:lnTo>
                  <a:pt x="152216" y="299996"/>
                </a:lnTo>
                <a:lnTo>
                  <a:pt x="161197" y="297462"/>
                </a:lnTo>
                <a:lnTo>
                  <a:pt x="166259" y="295452"/>
                </a:lnTo>
                <a:lnTo>
                  <a:pt x="171538" y="294113"/>
                </a:lnTo>
                <a:lnTo>
                  <a:pt x="176963" y="293220"/>
                </a:lnTo>
                <a:lnTo>
                  <a:pt x="182484" y="292624"/>
                </a:lnTo>
                <a:lnTo>
                  <a:pt x="191159" y="289423"/>
                </a:lnTo>
                <a:lnTo>
                  <a:pt x="199142" y="284825"/>
                </a:lnTo>
                <a:lnTo>
                  <a:pt x="209039" y="279606"/>
                </a:lnTo>
                <a:lnTo>
                  <a:pt x="217249" y="274112"/>
                </a:lnTo>
                <a:lnTo>
                  <a:pt x="224073" y="268495"/>
                </a:lnTo>
                <a:lnTo>
                  <a:pt x="233270" y="259978"/>
                </a:lnTo>
                <a:lnTo>
                  <a:pt x="239131" y="254276"/>
                </a:lnTo>
                <a:lnTo>
                  <a:pt x="247450" y="248566"/>
                </a:lnTo>
                <a:lnTo>
                  <a:pt x="252337" y="245710"/>
                </a:lnTo>
                <a:lnTo>
                  <a:pt x="260304" y="237457"/>
                </a:lnTo>
                <a:lnTo>
                  <a:pt x="267021" y="228392"/>
                </a:lnTo>
                <a:lnTo>
                  <a:pt x="273182" y="221188"/>
                </a:lnTo>
                <a:lnTo>
                  <a:pt x="279094" y="212271"/>
                </a:lnTo>
                <a:lnTo>
                  <a:pt x="283944" y="202910"/>
                </a:lnTo>
                <a:lnTo>
                  <a:pt x="286100" y="195575"/>
                </a:lnTo>
                <a:lnTo>
                  <a:pt x="289598" y="186600"/>
                </a:lnTo>
                <a:lnTo>
                  <a:pt x="291865" y="181539"/>
                </a:lnTo>
                <a:lnTo>
                  <a:pt x="294383" y="173377"/>
                </a:lnTo>
                <a:lnTo>
                  <a:pt x="296455" y="165621"/>
                </a:lnTo>
                <a:lnTo>
                  <a:pt x="298340" y="160886"/>
                </a:lnTo>
                <a:lnTo>
                  <a:pt x="300550" y="155824"/>
                </a:lnTo>
                <a:lnTo>
                  <a:pt x="301070" y="151498"/>
                </a:lnTo>
                <a:lnTo>
                  <a:pt x="300466" y="147660"/>
                </a:lnTo>
                <a:lnTo>
                  <a:pt x="299109" y="144150"/>
                </a:lnTo>
                <a:lnTo>
                  <a:pt x="297602" y="135169"/>
                </a:lnTo>
                <a:lnTo>
                  <a:pt x="297201" y="130107"/>
                </a:lnTo>
                <a:lnTo>
                  <a:pt x="296754" y="121943"/>
                </a:lnTo>
                <a:lnTo>
                  <a:pt x="296636" y="118432"/>
                </a:lnTo>
                <a:lnTo>
                  <a:pt x="295604" y="115139"/>
                </a:lnTo>
                <a:lnTo>
                  <a:pt x="291917" y="108941"/>
                </a:lnTo>
                <a:lnTo>
                  <a:pt x="289643" y="100470"/>
                </a:lnTo>
                <a:lnTo>
                  <a:pt x="289038" y="95545"/>
                </a:lnTo>
                <a:lnTo>
                  <a:pt x="285824" y="87532"/>
                </a:lnTo>
                <a:lnTo>
                  <a:pt x="281220" y="79843"/>
                </a:lnTo>
                <a:lnTo>
                  <a:pt x="276000" y="70076"/>
                </a:lnTo>
                <a:lnTo>
                  <a:pt x="270504" y="61925"/>
                </a:lnTo>
                <a:lnTo>
                  <a:pt x="264886" y="55127"/>
                </a:lnTo>
                <a:lnTo>
                  <a:pt x="259215" y="48931"/>
                </a:lnTo>
                <a:lnTo>
                  <a:pt x="250979" y="43002"/>
                </a:lnTo>
                <a:lnTo>
                  <a:pt x="241921" y="38145"/>
                </a:lnTo>
                <a:lnTo>
                  <a:pt x="234721" y="35986"/>
                </a:lnTo>
                <a:lnTo>
                  <a:pt x="225806" y="32486"/>
                </a:lnTo>
                <a:lnTo>
                  <a:pt x="220761" y="30220"/>
                </a:lnTo>
                <a:lnTo>
                  <a:pt x="215493" y="28708"/>
                </a:lnTo>
                <a:lnTo>
                  <a:pt x="210076" y="27701"/>
                </a:lnTo>
                <a:lnTo>
                  <a:pt x="204560" y="27029"/>
                </a:lnTo>
                <a:lnTo>
                  <a:pt x="195891" y="26283"/>
                </a:lnTo>
                <a:lnTo>
                  <a:pt x="192245" y="26084"/>
                </a:lnTo>
                <a:lnTo>
                  <a:pt x="183115" y="23323"/>
                </a:lnTo>
                <a:lnTo>
                  <a:pt x="178013" y="21253"/>
                </a:lnTo>
                <a:lnTo>
                  <a:pt x="172707" y="19873"/>
                </a:lnTo>
                <a:lnTo>
                  <a:pt x="167264" y="18953"/>
                </a:lnTo>
                <a:lnTo>
                  <a:pt x="161731" y="18340"/>
                </a:lnTo>
                <a:lnTo>
                  <a:pt x="153043" y="17659"/>
                </a:lnTo>
                <a:lnTo>
                  <a:pt x="145055" y="17356"/>
                </a:lnTo>
                <a:lnTo>
                  <a:pt x="116375" y="1711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"/>
          <p:cNvSpPr/>
          <p:nvPr/>
        </p:nvSpPr>
        <p:spPr>
          <a:xfrm>
            <a:off x="6517957" y="2408885"/>
            <a:ext cx="231031" cy="359915"/>
          </a:xfrm>
          <a:custGeom>
            <a:avLst/>
            <a:gdLst/>
            <a:ahLst/>
            <a:cxnLst/>
            <a:rect l="0" t="0" r="0" b="0"/>
            <a:pathLst>
              <a:path w="231031" h="359915">
                <a:moveTo>
                  <a:pt x="0" y="51422"/>
                </a:moveTo>
                <a:lnTo>
                  <a:pt x="0" y="100514"/>
                </a:lnTo>
                <a:lnTo>
                  <a:pt x="2541" y="111659"/>
                </a:lnTo>
                <a:lnTo>
                  <a:pt x="5892" y="122009"/>
                </a:lnTo>
                <a:lnTo>
                  <a:pt x="7381" y="129784"/>
                </a:lnTo>
                <a:lnTo>
                  <a:pt x="10584" y="136415"/>
                </a:lnTo>
                <a:lnTo>
                  <a:pt x="12770" y="139516"/>
                </a:lnTo>
                <a:lnTo>
                  <a:pt x="15201" y="145503"/>
                </a:lnTo>
                <a:lnTo>
                  <a:pt x="15849" y="148432"/>
                </a:lnTo>
                <a:lnTo>
                  <a:pt x="19109" y="154228"/>
                </a:lnTo>
                <a:lnTo>
                  <a:pt x="25800" y="162680"/>
                </a:lnTo>
                <a:lnTo>
                  <a:pt x="29882" y="166910"/>
                </a:lnTo>
                <a:lnTo>
                  <a:pt x="32304" y="168419"/>
                </a:lnTo>
                <a:lnTo>
                  <a:pt x="37535" y="170096"/>
                </a:lnTo>
                <a:lnTo>
                  <a:pt x="43034" y="170841"/>
                </a:lnTo>
                <a:lnTo>
                  <a:pt x="48654" y="171172"/>
                </a:lnTo>
                <a:lnTo>
                  <a:pt x="54327" y="171319"/>
                </a:lnTo>
                <a:lnTo>
                  <a:pt x="71440" y="171427"/>
                </a:lnTo>
                <a:lnTo>
                  <a:pt x="73345" y="170478"/>
                </a:lnTo>
                <a:lnTo>
                  <a:pt x="74614" y="168892"/>
                </a:lnTo>
                <a:lnTo>
                  <a:pt x="75460" y="166883"/>
                </a:lnTo>
                <a:lnTo>
                  <a:pt x="81481" y="162111"/>
                </a:lnTo>
                <a:lnTo>
                  <a:pt x="85753" y="159504"/>
                </a:lnTo>
                <a:lnTo>
                  <a:pt x="88601" y="156814"/>
                </a:lnTo>
                <a:lnTo>
                  <a:pt x="90500" y="154069"/>
                </a:lnTo>
                <a:lnTo>
                  <a:pt x="93562" y="148478"/>
                </a:lnTo>
                <a:lnTo>
                  <a:pt x="100642" y="139023"/>
                </a:lnTo>
                <a:lnTo>
                  <a:pt x="106006" y="129726"/>
                </a:lnTo>
                <a:lnTo>
                  <a:pt x="109027" y="121784"/>
                </a:lnTo>
                <a:lnTo>
                  <a:pt x="111322" y="114126"/>
                </a:lnTo>
                <a:lnTo>
                  <a:pt x="115517" y="104373"/>
                </a:lnTo>
                <a:lnTo>
                  <a:pt x="120555" y="96228"/>
                </a:lnTo>
                <a:lnTo>
                  <a:pt x="123232" y="92723"/>
                </a:lnTo>
                <a:lnTo>
                  <a:pt x="125018" y="88481"/>
                </a:lnTo>
                <a:lnTo>
                  <a:pt x="127001" y="78688"/>
                </a:lnTo>
                <a:lnTo>
                  <a:pt x="130423" y="67985"/>
                </a:lnTo>
                <a:lnTo>
                  <a:pt x="132668" y="62464"/>
                </a:lnTo>
                <a:lnTo>
                  <a:pt x="133212" y="57831"/>
                </a:lnTo>
                <a:lnTo>
                  <a:pt x="132623" y="53790"/>
                </a:lnTo>
                <a:lnTo>
                  <a:pt x="130381" y="46759"/>
                </a:lnTo>
                <a:lnTo>
                  <a:pt x="129119" y="37446"/>
                </a:lnTo>
                <a:lnTo>
                  <a:pt x="128824" y="31558"/>
                </a:lnTo>
                <a:lnTo>
                  <a:pt x="127793" y="28654"/>
                </a:lnTo>
                <a:lnTo>
                  <a:pt x="122743" y="20017"/>
                </a:lnTo>
                <a:lnTo>
                  <a:pt x="119871" y="11425"/>
                </a:lnTo>
                <a:lnTo>
                  <a:pt x="112741" y="1682"/>
                </a:lnTo>
                <a:lnTo>
                  <a:pt x="111453" y="0"/>
                </a:lnTo>
                <a:lnTo>
                  <a:pt x="111443" y="11920"/>
                </a:lnTo>
                <a:lnTo>
                  <a:pt x="112396" y="14610"/>
                </a:lnTo>
                <a:lnTo>
                  <a:pt x="118823" y="24055"/>
                </a:lnTo>
                <a:lnTo>
                  <a:pt x="124213" y="34318"/>
                </a:lnTo>
                <a:lnTo>
                  <a:pt x="127576" y="38114"/>
                </a:lnTo>
                <a:lnTo>
                  <a:pt x="131723" y="41597"/>
                </a:lnTo>
                <a:lnTo>
                  <a:pt x="136393" y="44872"/>
                </a:lnTo>
                <a:lnTo>
                  <a:pt x="140459" y="48961"/>
                </a:lnTo>
                <a:lnTo>
                  <a:pt x="147516" y="58583"/>
                </a:lnTo>
                <a:lnTo>
                  <a:pt x="153828" y="69210"/>
                </a:lnTo>
                <a:lnTo>
                  <a:pt x="159808" y="79330"/>
                </a:lnTo>
                <a:lnTo>
                  <a:pt x="165641" y="87003"/>
                </a:lnTo>
                <a:lnTo>
                  <a:pt x="171408" y="96128"/>
                </a:lnTo>
                <a:lnTo>
                  <a:pt x="177146" y="106534"/>
                </a:lnTo>
                <a:lnTo>
                  <a:pt x="182871" y="117509"/>
                </a:lnTo>
                <a:lnTo>
                  <a:pt x="185732" y="124055"/>
                </a:lnTo>
                <a:lnTo>
                  <a:pt x="188591" y="131277"/>
                </a:lnTo>
                <a:lnTo>
                  <a:pt x="191450" y="138948"/>
                </a:lnTo>
                <a:lnTo>
                  <a:pt x="194309" y="145968"/>
                </a:lnTo>
                <a:lnTo>
                  <a:pt x="197167" y="152553"/>
                </a:lnTo>
                <a:lnTo>
                  <a:pt x="200025" y="158847"/>
                </a:lnTo>
                <a:lnTo>
                  <a:pt x="203835" y="164949"/>
                </a:lnTo>
                <a:lnTo>
                  <a:pt x="208280" y="170922"/>
                </a:lnTo>
                <a:lnTo>
                  <a:pt x="213149" y="176808"/>
                </a:lnTo>
                <a:lnTo>
                  <a:pt x="216394" y="182638"/>
                </a:lnTo>
                <a:lnTo>
                  <a:pt x="218558" y="188430"/>
                </a:lnTo>
                <a:lnTo>
                  <a:pt x="220000" y="194195"/>
                </a:lnTo>
                <a:lnTo>
                  <a:pt x="221914" y="199944"/>
                </a:lnTo>
                <a:lnTo>
                  <a:pt x="224143" y="205682"/>
                </a:lnTo>
                <a:lnTo>
                  <a:pt x="226581" y="211412"/>
                </a:lnTo>
                <a:lnTo>
                  <a:pt x="228207" y="218089"/>
                </a:lnTo>
                <a:lnTo>
                  <a:pt x="229290" y="225399"/>
                </a:lnTo>
                <a:lnTo>
                  <a:pt x="230013" y="233129"/>
                </a:lnTo>
                <a:lnTo>
                  <a:pt x="230494" y="240188"/>
                </a:lnTo>
                <a:lnTo>
                  <a:pt x="230816" y="246798"/>
                </a:lnTo>
                <a:lnTo>
                  <a:pt x="231030" y="253111"/>
                </a:lnTo>
                <a:lnTo>
                  <a:pt x="230220" y="259224"/>
                </a:lnTo>
                <a:lnTo>
                  <a:pt x="228728" y="265204"/>
                </a:lnTo>
                <a:lnTo>
                  <a:pt x="225482" y="275976"/>
                </a:lnTo>
                <a:lnTo>
                  <a:pt x="224040" y="283939"/>
                </a:lnTo>
                <a:lnTo>
                  <a:pt x="220858" y="293193"/>
                </a:lnTo>
                <a:lnTo>
                  <a:pt x="218676" y="298328"/>
                </a:lnTo>
                <a:lnTo>
                  <a:pt x="215317" y="302703"/>
                </a:lnTo>
                <a:lnTo>
                  <a:pt x="211172" y="306573"/>
                </a:lnTo>
                <a:lnTo>
                  <a:pt x="206504" y="310105"/>
                </a:lnTo>
                <a:lnTo>
                  <a:pt x="202439" y="314365"/>
                </a:lnTo>
                <a:lnTo>
                  <a:pt x="195383" y="324178"/>
                </a:lnTo>
                <a:lnTo>
                  <a:pt x="189072" y="332349"/>
                </a:lnTo>
                <a:lnTo>
                  <a:pt x="186056" y="335862"/>
                </a:lnTo>
                <a:lnTo>
                  <a:pt x="182140" y="339156"/>
                </a:lnTo>
                <a:lnTo>
                  <a:pt x="177624" y="342305"/>
                </a:lnTo>
                <a:lnTo>
                  <a:pt x="172709" y="345356"/>
                </a:lnTo>
                <a:lnTo>
                  <a:pt x="167527" y="347391"/>
                </a:lnTo>
                <a:lnTo>
                  <a:pt x="162167" y="348747"/>
                </a:lnTo>
                <a:lnTo>
                  <a:pt x="156689" y="349651"/>
                </a:lnTo>
                <a:lnTo>
                  <a:pt x="152084" y="351206"/>
                </a:lnTo>
                <a:lnTo>
                  <a:pt x="148062" y="353196"/>
                </a:lnTo>
                <a:lnTo>
                  <a:pt x="144428" y="355474"/>
                </a:lnTo>
                <a:lnTo>
                  <a:pt x="140100" y="356994"/>
                </a:lnTo>
                <a:lnTo>
                  <a:pt x="135310" y="358006"/>
                </a:lnTo>
                <a:lnTo>
                  <a:pt x="130212" y="358682"/>
                </a:lnTo>
                <a:lnTo>
                  <a:pt x="125860" y="359132"/>
                </a:lnTo>
                <a:lnTo>
                  <a:pt x="122007" y="359432"/>
                </a:lnTo>
                <a:lnTo>
                  <a:pt x="118485" y="359632"/>
                </a:lnTo>
                <a:lnTo>
                  <a:pt x="109493" y="359854"/>
                </a:lnTo>
                <a:lnTo>
                  <a:pt x="104427" y="359914"/>
                </a:lnTo>
                <a:lnTo>
                  <a:pt x="100098" y="359001"/>
                </a:lnTo>
                <a:lnTo>
                  <a:pt x="96260" y="357439"/>
                </a:lnTo>
                <a:lnTo>
                  <a:pt x="89455" y="353165"/>
                </a:lnTo>
                <a:lnTo>
                  <a:pt x="83255" y="348090"/>
                </a:lnTo>
                <a:lnTo>
                  <a:pt x="77324" y="342660"/>
                </a:lnTo>
                <a:lnTo>
                  <a:pt x="68580" y="3343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"/>
          <p:cNvSpPr/>
          <p:nvPr/>
        </p:nvSpPr>
        <p:spPr>
          <a:xfrm>
            <a:off x="6723697" y="2477452"/>
            <a:ext cx="188596" cy="17041"/>
          </a:xfrm>
          <a:custGeom>
            <a:avLst/>
            <a:gdLst/>
            <a:ahLst/>
            <a:cxnLst/>
            <a:rect l="0" t="0" r="0" b="0"/>
            <a:pathLst>
              <a:path w="188596" h="17041">
                <a:moveTo>
                  <a:pt x="0" y="8573"/>
                </a:moveTo>
                <a:lnTo>
                  <a:pt x="7381" y="8573"/>
                </a:lnTo>
                <a:lnTo>
                  <a:pt x="8730" y="9525"/>
                </a:lnTo>
                <a:lnTo>
                  <a:pt x="10583" y="11112"/>
                </a:lnTo>
                <a:lnTo>
                  <a:pt x="12770" y="13124"/>
                </a:lnTo>
                <a:lnTo>
                  <a:pt x="15181" y="14464"/>
                </a:lnTo>
                <a:lnTo>
                  <a:pt x="17741" y="15358"/>
                </a:lnTo>
                <a:lnTo>
                  <a:pt x="20400" y="15953"/>
                </a:lnTo>
                <a:lnTo>
                  <a:pt x="23125" y="16351"/>
                </a:lnTo>
                <a:lnTo>
                  <a:pt x="28693" y="16792"/>
                </a:lnTo>
                <a:lnTo>
                  <a:pt x="36883" y="16988"/>
                </a:lnTo>
                <a:lnTo>
                  <a:pt x="41734" y="17040"/>
                </a:lnTo>
                <a:lnTo>
                  <a:pt x="46872" y="16123"/>
                </a:lnTo>
                <a:lnTo>
                  <a:pt x="52203" y="14559"/>
                </a:lnTo>
                <a:lnTo>
                  <a:pt x="57662" y="12563"/>
                </a:lnTo>
                <a:lnTo>
                  <a:pt x="63207" y="11233"/>
                </a:lnTo>
                <a:lnTo>
                  <a:pt x="68807" y="10346"/>
                </a:lnTo>
                <a:lnTo>
                  <a:pt x="74447" y="9755"/>
                </a:lnTo>
                <a:lnTo>
                  <a:pt x="80111" y="9361"/>
                </a:lnTo>
                <a:lnTo>
                  <a:pt x="85792" y="9098"/>
                </a:lnTo>
                <a:lnTo>
                  <a:pt x="97185" y="8806"/>
                </a:lnTo>
                <a:lnTo>
                  <a:pt x="108599" y="8676"/>
                </a:lnTo>
                <a:lnTo>
                  <a:pt x="113356" y="7689"/>
                </a:lnTo>
                <a:lnTo>
                  <a:pt x="117481" y="6079"/>
                </a:lnTo>
                <a:lnTo>
                  <a:pt x="121183" y="4052"/>
                </a:lnTo>
                <a:lnTo>
                  <a:pt x="125557" y="2702"/>
                </a:lnTo>
                <a:lnTo>
                  <a:pt x="130377" y="1801"/>
                </a:lnTo>
                <a:lnTo>
                  <a:pt x="135495" y="1201"/>
                </a:lnTo>
                <a:lnTo>
                  <a:pt x="140813" y="800"/>
                </a:lnTo>
                <a:lnTo>
                  <a:pt x="146262" y="534"/>
                </a:lnTo>
                <a:lnTo>
                  <a:pt x="160495" y="158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"/>
          <p:cNvSpPr/>
          <p:nvPr/>
        </p:nvSpPr>
        <p:spPr>
          <a:xfrm>
            <a:off x="6809422" y="2563177"/>
            <a:ext cx="137161" cy="8574"/>
          </a:xfrm>
          <a:custGeom>
            <a:avLst/>
            <a:gdLst/>
            <a:ahLst/>
            <a:cxnLst/>
            <a:rect l="0" t="0" r="0" b="0"/>
            <a:pathLst>
              <a:path w="137161" h="8574">
                <a:moveTo>
                  <a:pt x="0" y="8573"/>
                </a:moveTo>
                <a:lnTo>
                  <a:pt x="92673" y="8573"/>
                </a:lnTo>
                <a:lnTo>
                  <a:pt x="97978" y="7620"/>
                </a:lnTo>
                <a:lnTo>
                  <a:pt x="103418" y="6033"/>
                </a:lnTo>
                <a:lnTo>
                  <a:pt x="108951" y="4022"/>
                </a:lnTo>
                <a:lnTo>
                  <a:pt x="113591" y="2681"/>
                </a:lnTo>
                <a:lnTo>
                  <a:pt x="117638" y="1787"/>
                </a:lnTo>
                <a:lnTo>
                  <a:pt x="121288" y="1192"/>
                </a:lnTo>
                <a:lnTo>
                  <a:pt x="124674" y="794"/>
                </a:lnTo>
                <a:lnTo>
                  <a:pt x="127884" y="530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8"/>
          <p:cNvSpPr/>
          <p:nvPr/>
        </p:nvSpPr>
        <p:spPr>
          <a:xfrm>
            <a:off x="7049452" y="2511742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8572"/>
                </a:moveTo>
                <a:lnTo>
                  <a:pt x="24951" y="8572"/>
                </a:lnTo>
                <a:lnTo>
                  <a:pt x="29016" y="7620"/>
                </a:lnTo>
                <a:lnTo>
                  <a:pt x="32679" y="6033"/>
                </a:lnTo>
                <a:lnTo>
                  <a:pt x="36074" y="4022"/>
                </a:lnTo>
                <a:lnTo>
                  <a:pt x="40242" y="2681"/>
                </a:lnTo>
                <a:lnTo>
                  <a:pt x="44925" y="1787"/>
                </a:lnTo>
                <a:lnTo>
                  <a:pt x="49953" y="1192"/>
                </a:lnTo>
                <a:lnTo>
                  <a:pt x="55209" y="795"/>
                </a:lnTo>
                <a:lnTo>
                  <a:pt x="60619" y="530"/>
                </a:lnTo>
                <a:lnTo>
                  <a:pt x="71710" y="236"/>
                </a:lnTo>
                <a:lnTo>
                  <a:pt x="182515" y="0"/>
                </a:lnTo>
                <a:lnTo>
                  <a:pt x="185493" y="953"/>
                </a:lnTo>
                <a:lnTo>
                  <a:pt x="188433" y="2540"/>
                </a:lnTo>
                <a:lnTo>
                  <a:pt x="197167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"/>
          <p:cNvSpPr/>
          <p:nvPr/>
        </p:nvSpPr>
        <p:spPr>
          <a:xfrm>
            <a:off x="7426642" y="2383155"/>
            <a:ext cx="162844" cy="213947"/>
          </a:xfrm>
          <a:custGeom>
            <a:avLst/>
            <a:gdLst/>
            <a:ahLst/>
            <a:cxnLst/>
            <a:rect l="0" t="0" r="0" b="0"/>
            <a:pathLst>
              <a:path w="162844" h="213947">
                <a:moveTo>
                  <a:pt x="25717" y="0"/>
                </a:moveTo>
                <a:lnTo>
                  <a:pt x="25717" y="4551"/>
                </a:lnTo>
                <a:lnTo>
                  <a:pt x="24765" y="5891"/>
                </a:lnTo>
                <a:lnTo>
                  <a:pt x="23178" y="6785"/>
                </a:lnTo>
                <a:lnTo>
                  <a:pt x="21166" y="7380"/>
                </a:lnTo>
                <a:lnTo>
                  <a:pt x="19826" y="8730"/>
                </a:lnTo>
                <a:lnTo>
                  <a:pt x="18932" y="10582"/>
                </a:lnTo>
                <a:lnTo>
                  <a:pt x="17940" y="15181"/>
                </a:lnTo>
                <a:lnTo>
                  <a:pt x="17498" y="20399"/>
                </a:lnTo>
                <a:lnTo>
                  <a:pt x="17302" y="25894"/>
                </a:lnTo>
                <a:lnTo>
                  <a:pt x="17176" y="37182"/>
                </a:lnTo>
                <a:lnTo>
                  <a:pt x="16213" y="40980"/>
                </a:lnTo>
                <a:lnTo>
                  <a:pt x="14619" y="45417"/>
                </a:lnTo>
                <a:lnTo>
                  <a:pt x="12603" y="50281"/>
                </a:lnTo>
                <a:lnTo>
                  <a:pt x="11260" y="54475"/>
                </a:lnTo>
                <a:lnTo>
                  <a:pt x="10364" y="58224"/>
                </a:lnTo>
                <a:lnTo>
                  <a:pt x="9767" y="61676"/>
                </a:lnTo>
                <a:lnTo>
                  <a:pt x="9104" y="68051"/>
                </a:lnTo>
                <a:lnTo>
                  <a:pt x="8927" y="71085"/>
                </a:lnTo>
                <a:lnTo>
                  <a:pt x="7856" y="75012"/>
                </a:lnTo>
                <a:lnTo>
                  <a:pt x="6190" y="79536"/>
                </a:lnTo>
                <a:lnTo>
                  <a:pt x="4127" y="84456"/>
                </a:lnTo>
                <a:lnTo>
                  <a:pt x="2751" y="88689"/>
                </a:lnTo>
                <a:lnTo>
                  <a:pt x="1834" y="92463"/>
                </a:lnTo>
                <a:lnTo>
                  <a:pt x="1223" y="95932"/>
                </a:lnTo>
                <a:lnTo>
                  <a:pt x="544" y="102326"/>
                </a:lnTo>
                <a:lnTo>
                  <a:pt x="362" y="105365"/>
                </a:lnTo>
                <a:lnTo>
                  <a:pt x="162" y="113821"/>
                </a:lnTo>
                <a:lnTo>
                  <a:pt x="3" y="155863"/>
                </a:lnTo>
                <a:lnTo>
                  <a:pt x="955" y="159153"/>
                </a:lnTo>
                <a:lnTo>
                  <a:pt x="4551" y="165350"/>
                </a:lnTo>
                <a:lnTo>
                  <a:pt x="6786" y="171279"/>
                </a:lnTo>
                <a:lnTo>
                  <a:pt x="7381" y="174193"/>
                </a:lnTo>
                <a:lnTo>
                  <a:pt x="10583" y="179971"/>
                </a:lnTo>
                <a:lnTo>
                  <a:pt x="12771" y="182846"/>
                </a:lnTo>
                <a:lnTo>
                  <a:pt x="15201" y="188580"/>
                </a:lnTo>
                <a:lnTo>
                  <a:pt x="15849" y="191442"/>
                </a:lnTo>
                <a:lnTo>
                  <a:pt x="19109" y="197163"/>
                </a:lnTo>
                <a:lnTo>
                  <a:pt x="21311" y="200022"/>
                </a:lnTo>
                <a:lnTo>
                  <a:pt x="23733" y="201928"/>
                </a:lnTo>
                <a:lnTo>
                  <a:pt x="26299" y="203198"/>
                </a:lnTo>
                <a:lnTo>
                  <a:pt x="28963" y="204045"/>
                </a:lnTo>
                <a:lnTo>
                  <a:pt x="31691" y="204610"/>
                </a:lnTo>
                <a:lnTo>
                  <a:pt x="34463" y="204987"/>
                </a:lnTo>
                <a:lnTo>
                  <a:pt x="37263" y="205237"/>
                </a:lnTo>
                <a:lnTo>
                  <a:pt x="40082" y="206358"/>
                </a:lnTo>
                <a:lnTo>
                  <a:pt x="42914" y="208056"/>
                </a:lnTo>
                <a:lnTo>
                  <a:pt x="45754" y="210142"/>
                </a:lnTo>
                <a:lnTo>
                  <a:pt x="48600" y="211532"/>
                </a:lnTo>
                <a:lnTo>
                  <a:pt x="51450" y="212459"/>
                </a:lnTo>
                <a:lnTo>
                  <a:pt x="54302" y="213077"/>
                </a:lnTo>
                <a:lnTo>
                  <a:pt x="57157" y="213488"/>
                </a:lnTo>
                <a:lnTo>
                  <a:pt x="60012" y="213763"/>
                </a:lnTo>
                <a:lnTo>
                  <a:pt x="62868" y="213946"/>
                </a:lnTo>
                <a:lnTo>
                  <a:pt x="66677" y="213115"/>
                </a:lnTo>
                <a:lnTo>
                  <a:pt x="71122" y="211609"/>
                </a:lnTo>
                <a:lnTo>
                  <a:pt x="75989" y="209653"/>
                </a:lnTo>
                <a:lnTo>
                  <a:pt x="80187" y="208348"/>
                </a:lnTo>
                <a:lnTo>
                  <a:pt x="83939" y="207479"/>
                </a:lnTo>
                <a:lnTo>
                  <a:pt x="87392" y="206899"/>
                </a:lnTo>
                <a:lnTo>
                  <a:pt x="90646" y="205560"/>
                </a:lnTo>
                <a:lnTo>
                  <a:pt x="93768" y="203715"/>
                </a:lnTo>
                <a:lnTo>
                  <a:pt x="96802" y="201532"/>
                </a:lnTo>
                <a:lnTo>
                  <a:pt x="100730" y="200077"/>
                </a:lnTo>
                <a:lnTo>
                  <a:pt x="105254" y="199107"/>
                </a:lnTo>
                <a:lnTo>
                  <a:pt x="110173" y="198460"/>
                </a:lnTo>
                <a:lnTo>
                  <a:pt x="114407" y="197077"/>
                </a:lnTo>
                <a:lnTo>
                  <a:pt x="118181" y="195202"/>
                </a:lnTo>
                <a:lnTo>
                  <a:pt x="121650" y="192999"/>
                </a:lnTo>
                <a:lnTo>
                  <a:pt x="124915" y="190579"/>
                </a:lnTo>
                <a:lnTo>
                  <a:pt x="128044" y="188012"/>
                </a:lnTo>
                <a:lnTo>
                  <a:pt x="131083" y="185349"/>
                </a:lnTo>
                <a:lnTo>
                  <a:pt x="134061" y="181668"/>
                </a:lnTo>
                <a:lnTo>
                  <a:pt x="137000" y="177310"/>
                </a:lnTo>
                <a:lnTo>
                  <a:pt x="139910" y="172499"/>
                </a:lnTo>
                <a:lnTo>
                  <a:pt x="142803" y="168339"/>
                </a:lnTo>
                <a:lnTo>
                  <a:pt x="145685" y="164613"/>
                </a:lnTo>
                <a:lnTo>
                  <a:pt x="148559" y="161177"/>
                </a:lnTo>
                <a:lnTo>
                  <a:pt x="151752" y="154819"/>
                </a:lnTo>
                <a:lnTo>
                  <a:pt x="152603" y="151790"/>
                </a:lnTo>
                <a:lnTo>
                  <a:pt x="156088" y="145885"/>
                </a:lnTo>
                <a:lnTo>
                  <a:pt x="158351" y="142976"/>
                </a:lnTo>
                <a:lnTo>
                  <a:pt x="159860" y="139132"/>
                </a:lnTo>
                <a:lnTo>
                  <a:pt x="160866" y="134665"/>
                </a:lnTo>
                <a:lnTo>
                  <a:pt x="161536" y="129781"/>
                </a:lnTo>
                <a:lnTo>
                  <a:pt x="161983" y="125573"/>
                </a:lnTo>
                <a:lnTo>
                  <a:pt x="162282" y="121815"/>
                </a:lnTo>
                <a:lnTo>
                  <a:pt x="162480" y="118358"/>
                </a:lnTo>
                <a:lnTo>
                  <a:pt x="162701" y="111976"/>
                </a:lnTo>
                <a:lnTo>
                  <a:pt x="162843" y="100117"/>
                </a:lnTo>
                <a:lnTo>
                  <a:pt x="161902" y="97225"/>
                </a:lnTo>
                <a:lnTo>
                  <a:pt x="158316" y="91471"/>
                </a:lnTo>
                <a:lnTo>
                  <a:pt x="156027" y="87650"/>
                </a:lnTo>
                <a:lnTo>
                  <a:pt x="153548" y="83198"/>
                </a:lnTo>
                <a:lnTo>
                  <a:pt x="150943" y="78325"/>
                </a:lnTo>
                <a:lnTo>
                  <a:pt x="148253" y="75077"/>
                </a:lnTo>
                <a:lnTo>
                  <a:pt x="145508" y="72911"/>
                </a:lnTo>
                <a:lnTo>
                  <a:pt x="129708" y="64885"/>
                </a:lnTo>
                <a:lnTo>
                  <a:pt x="125524" y="62306"/>
                </a:lnTo>
                <a:lnTo>
                  <a:pt x="121783" y="59635"/>
                </a:lnTo>
                <a:lnTo>
                  <a:pt x="118336" y="56901"/>
                </a:lnTo>
                <a:lnTo>
                  <a:pt x="114134" y="55079"/>
                </a:lnTo>
                <a:lnTo>
                  <a:pt x="109426" y="53864"/>
                </a:lnTo>
                <a:lnTo>
                  <a:pt x="104384" y="53054"/>
                </a:lnTo>
                <a:lnTo>
                  <a:pt x="99117" y="51562"/>
                </a:lnTo>
                <a:lnTo>
                  <a:pt x="93701" y="49614"/>
                </a:lnTo>
                <a:lnTo>
                  <a:pt x="88185" y="47364"/>
                </a:lnTo>
                <a:lnTo>
                  <a:pt x="83555" y="45863"/>
                </a:lnTo>
                <a:lnTo>
                  <a:pt x="79516" y="44863"/>
                </a:lnTo>
                <a:lnTo>
                  <a:pt x="75871" y="44196"/>
                </a:lnTo>
                <a:lnTo>
                  <a:pt x="71535" y="43751"/>
                </a:lnTo>
                <a:lnTo>
                  <a:pt x="66740" y="43455"/>
                </a:lnTo>
                <a:lnTo>
                  <a:pt x="56333" y="43125"/>
                </a:lnTo>
                <a:lnTo>
                  <a:pt x="23741" y="42885"/>
                </a:lnTo>
                <a:lnTo>
                  <a:pt x="0" y="428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0"/>
          <p:cNvSpPr/>
          <p:nvPr/>
        </p:nvSpPr>
        <p:spPr>
          <a:xfrm>
            <a:off x="7555230" y="2288866"/>
            <a:ext cx="197168" cy="93936"/>
          </a:xfrm>
          <a:custGeom>
            <a:avLst/>
            <a:gdLst/>
            <a:ahLst/>
            <a:cxnLst/>
            <a:rect l="0" t="0" r="0" b="0"/>
            <a:pathLst>
              <a:path w="197168" h="93936">
                <a:moveTo>
                  <a:pt x="0" y="17136"/>
                </a:moveTo>
                <a:lnTo>
                  <a:pt x="7381" y="9755"/>
                </a:lnTo>
                <a:lnTo>
                  <a:pt x="10583" y="9093"/>
                </a:lnTo>
                <a:lnTo>
                  <a:pt x="15848" y="8668"/>
                </a:lnTo>
                <a:lnTo>
                  <a:pt x="19109" y="6070"/>
                </a:lnTo>
                <a:lnTo>
                  <a:pt x="21311" y="4044"/>
                </a:lnTo>
                <a:lnTo>
                  <a:pt x="23732" y="2693"/>
                </a:lnTo>
                <a:lnTo>
                  <a:pt x="28962" y="1192"/>
                </a:lnTo>
                <a:lnTo>
                  <a:pt x="34462" y="525"/>
                </a:lnTo>
                <a:lnTo>
                  <a:pt x="40082" y="228"/>
                </a:lnTo>
                <a:lnTo>
                  <a:pt x="45754" y="96"/>
                </a:lnTo>
                <a:lnTo>
                  <a:pt x="62867" y="0"/>
                </a:lnTo>
                <a:lnTo>
                  <a:pt x="65724" y="950"/>
                </a:lnTo>
                <a:lnTo>
                  <a:pt x="68581" y="2535"/>
                </a:lnTo>
                <a:lnTo>
                  <a:pt x="71438" y="4545"/>
                </a:lnTo>
                <a:lnTo>
                  <a:pt x="77152" y="6777"/>
                </a:lnTo>
                <a:lnTo>
                  <a:pt x="82868" y="7770"/>
                </a:lnTo>
                <a:lnTo>
                  <a:pt x="88582" y="8211"/>
                </a:lnTo>
                <a:lnTo>
                  <a:pt x="90487" y="9281"/>
                </a:lnTo>
                <a:lnTo>
                  <a:pt x="91757" y="10947"/>
                </a:lnTo>
                <a:lnTo>
                  <a:pt x="92603" y="13010"/>
                </a:lnTo>
                <a:lnTo>
                  <a:pt x="93168" y="15338"/>
                </a:lnTo>
                <a:lnTo>
                  <a:pt x="93544" y="17842"/>
                </a:lnTo>
                <a:lnTo>
                  <a:pt x="93796" y="20464"/>
                </a:lnTo>
                <a:lnTo>
                  <a:pt x="94915" y="22212"/>
                </a:lnTo>
                <a:lnTo>
                  <a:pt x="96614" y="23378"/>
                </a:lnTo>
                <a:lnTo>
                  <a:pt x="98699" y="24155"/>
                </a:lnTo>
                <a:lnTo>
                  <a:pt x="99137" y="25625"/>
                </a:lnTo>
                <a:lnTo>
                  <a:pt x="98476" y="27558"/>
                </a:lnTo>
                <a:lnTo>
                  <a:pt x="95123" y="32953"/>
                </a:lnTo>
                <a:lnTo>
                  <a:pt x="94848" y="34348"/>
                </a:lnTo>
                <a:lnTo>
                  <a:pt x="94664" y="36231"/>
                </a:lnTo>
                <a:lnTo>
                  <a:pt x="94541" y="38439"/>
                </a:lnTo>
                <a:lnTo>
                  <a:pt x="94406" y="43431"/>
                </a:lnTo>
                <a:lnTo>
                  <a:pt x="94370" y="46096"/>
                </a:lnTo>
                <a:lnTo>
                  <a:pt x="93393" y="47873"/>
                </a:lnTo>
                <a:lnTo>
                  <a:pt x="91790" y="49057"/>
                </a:lnTo>
                <a:lnTo>
                  <a:pt x="89768" y="49847"/>
                </a:lnTo>
                <a:lnTo>
                  <a:pt x="88420" y="51326"/>
                </a:lnTo>
                <a:lnTo>
                  <a:pt x="87522" y="53264"/>
                </a:lnTo>
                <a:lnTo>
                  <a:pt x="86922" y="55509"/>
                </a:lnTo>
                <a:lnTo>
                  <a:pt x="85571" y="57958"/>
                </a:lnTo>
                <a:lnTo>
                  <a:pt x="83717" y="60543"/>
                </a:lnTo>
                <a:lnTo>
                  <a:pt x="78449" y="66985"/>
                </a:lnTo>
                <a:lnTo>
                  <a:pt x="77064" y="68466"/>
                </a:lnTo>
                <a:lnTo>
                  <a:pt x="72985" y="72652"/>
                </a:lnTo>
                <a:lnTo>
                  <a:pt x="70564" y="74149"/>
                </a:lnTo>
                <a:lnTo>
                  <a:pt x="65335" y="75813"/>
                </a:lnTo>
                <a:lnTo>
                  <a:pt x="61586" y="76749"/>
                </a:lnTo>
                <a:lnTo>
                  <a:pt x="61060" y="77833"/>
                </a:lnTo>
                <a:lnTo>
                  <a:pt x="60709" y="79508"/>
                </a:lnTo>
                <a:lnTo>
                  <a:pt x="60474" y="81578"/>
                </a:lnTo>
                <a:lnTo>
                  <a:pt x="59366" y="82957"/>
                </a:lnTo>
                <a:lnTo>
                  <a:pt x="57675" y="83877"/>
                </a:lnTo>
                <a:lnTo>
                  <a:pt x="51543" y="85684"/>
                </a:lnTo>
                <a:lnTo>
                  <a:pt x="56018" y="85707"/>
                </a:lnTo>
                <a:lnTo>
                  <a:pt x="57347" y="86662"/>
                </a:lnTo>
                <a:lnTo>
                  <a:pt x="58234" y="88252"/>
                </a:lnTo>
                <a:lnTo>
                  <a:pt x="59657" y="93096"/>
                </a:lnTo>
                <a:lnTo>
                  <a:pt x="60726" y="93494"/>
                </a:lnTo>
                <a:lnTo>
                  <a:pt x="64454" y="93935"/>
                </a:lnTo>
                <a:lnTo>
                  <a:pt x="66782" y="93101"/>
                </a:lnTo>
                <a:lnTo>
                  <a:pt x="69286" y="91591"/>
                </a:lnTo>
                <a:lnTo>
                  <a:pt x="71908" y="89633"/>
                </a:lnTo>
                <a:lnTo>
                  <a:pt x="77361" y="87457"/>
                </a:lnTo>
                <a:lnTo>
                  <a:pt x="82961" y="86490"/>
                </a:lnTo>
                <a:lnTo>
                  <a:pt x="88624" y="86060"/>
                </a:lnTo>
                <a:lnTo>
                  <a:pt x="96856" y="85869"/>
                </a:lnTo>
                <a:lnTo>
                  <a:pt x="101718" y="85818"/>
                </a:lnTo>
                <a:lnTo>
                  <a:pt x="105912" y="84831"/>
                </a:lnTo>
                <a:lnTo>
                  <a:pt x="109661" y="83221"/>
                </a:lnTo>
                <a:lnTo>
                  <a:pt x="113112" y="81195"/>
                </a:lnTo>
                <a:lnTo>
                  <a:pt x="117317" y="79845"/>
                </a:lnTo>
                <a:lnTo>
                  <a:pt x="122026" y="78944"/>
                </a:lnTo>
                <a:lnTo>
                  <a:pt x="127070" y="78344"/>
                </a:lnTo>
                <a:lnTo>
                  <a:pt x="132338" y="77944"/>
                </a:lnTo>
                <a:lnTo>
                  <a:pt x="137756" y="77677"/>
                </a:lnTo>
                <a:lnTo>
                  <a:pt x="148854" y="77381"/>
                </a:lnTo>
                <a:lnTo>
                  <a:pt x="197167" y="771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1"/>
          <p:cNvSpPr/>
          <p:nvPr/>
        </p:nvSpPr>
        <p:spPr>
          <a:xfrm>
            <a:off x="7923951" y="2400300"/>
            <a:ext cx="42759" cy="222886"/>
          </a:xfrm>
          <a:custGeom>
            <a:avLst/>
            <a:gdLst/>
            <a:ahLst/>
            <a:cxnLst/>
            <a:rect l="0" t="0" r="0" b="0"/>
            <a:pathLst>
              <a:path w="42759" h="222886">
                <a:moveTo>
                  <a:pt x="8468" y="0"/>
                </a:moveTo>
                <a:lnTo>
                  <a:pt x="250" y="0"/>
                </a:lnTo>
                <a:lnTo>
                  <a:pt x="0" y="4551"/>
                </a:lnTo>
                <a:lnTo>
                  <a:pt x="918" y="5891"/>
                </a:lnTo>
                <a:lnTo>
                  <a:pt x="2483" y="6785"/>
                </a:lnTo>
                <a:lnTo>
                  <a:pt x="4479" y="7380"/>
                </a:lnTo>
                <a:lnTo>
                  <a:pt x="5809" y="8730"/>
                </a:lnTo>
                <a:lnTo>
                  <a:pt x="6695" y="10583"/>
                </a:lnTo>
                <a:lnTo>
                  <a:pt x="7286" y="12770"/>
                </a:lnTo>
                <a:lnTo>
                  <a:pt x="8633" y="16133"/>
                </a:lnTo>
                <a:lnTo>
                  <a:pt x="10483" y="20280"/>
                </a:lnTo>
                <a:lnTo>
                  <a:pt x="12669" y="24950"/>
                </a:lnTo>
                <a:lnTo>
                  <a:pt x="14127" y="29016"/>
                </a:lnTo>
                <a:lnTo>
                  <a:pt x="15098" y="32679"/>
                </a:lnTo>
                <a:lnTo>
                  <a:pt x="15745" y="36073"/>
                </a:lnTo>
                <a:lnTo>
                  <a:pt x="16178" y="40241"/>
                </a:lnTo>
                <a:lnTo>
                  <a:pt x="16465" y="44925"/>
                </a:lnTo>
                <a:lnTo>
                  <a:pt x="16786" y="55209"/>
                </a:lnTo>
                <a:lnTo>
                  <a:pt x="17019" y="88662"/>
                </a:lnTo>
                <a:lnTo>
                  <a:pt x="17031" y="100048"/>
                </a:lnTo>
                <a:lnTo>
                  <a:pt x="17987" y="105751"/>
                </a:lnTo>
                <a:lnTo>
                  <a:pt x="19577" y="111458"/>
                </a:lnTo>
                <a:lnTo>
                  <a:pt x="21589" y="117168"/>
                </a:lnTo>
                <a:lnTo>
                  <a:pt x="22930" y="122879"/>
                </a:lnTo>
                <a:lnTo>
                  <a:pt x="23825" y="128592"/>
                </a:lnTo>
                <a:lnTo>
                  <a:pt x="24421" y="134305"/>
                </a:lnTo>
                <a:lnTo>
                  <a:pt x="24818" y="140019"/>
                </a:lnTo>
                <a:lnTo>
                  <a:pt x="25084" y="145734"/>
                </a:lnTo>
                <a:lnTo>
                  <a:pt x="25260" y="151448"/>
                </a:lnTo>
                <a:lnTo>
                  <a:pt x="26331" y="157163"/>
                </a:lnTo>
                <a:lnTo>
                  <a:pt x="27996" y="162878"/>
                </a:lnTo>
                <a:lnTo>
                  <a:pt x="30060" y="168593"/>
                </a:lnTo>
                <a:lnTo>
                  <a:pt x="31435" y="173355"/>
                </a:lnTo>
                <a:lnTo>
                  <a:pt x="32353" y="177482"/>
                </a:lnTo>
                <a:lnTo>
                  <a:pt x="32964" y="181186"/>
                </a:lnTo>
                <a:lnTo>
                  <a:pt x="33643" y="187842"/>
                </a:lnTo>
                <a:lnTo>
                  <a:pt x="33824" y="190950"/>
                </a:lnTo>
                <a:lnTo>
                  <a:pt x="34898" y="193975"/>
                </a:lnTo>
                <a:lnTo>
                  <a:pt x="36566" y="196944"/>
                </a:lnTo>
                <a:lnTo>
                  <a:pt x="38630" y="199876"/>
                </a:lnTo>
                <a:lnTo>
                  <a:pt x="40007" y="202783"/>
                </a:lnTo>
                <a:lnTo>
                  <a:pt x="40924" y="205674"/>
                </a:lnTo>
                <a:lnTo>
                  <a:pt x="42396" y="212606"/>
                </a:lnTo>
                <a:lnTo>
                  <a:pt x="42597" y="216094"/>
                </a:lnTo>
                <a:lnTo>
                  <a:pt x="42758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"/>
          <p:cNvSpPr/>
          <p:nvPr/>
        </p:nvSpPr>
        <p:spPr>
          <a:xfrm>
            <a:off x="7829550" y="2520314"/>
            <a:ext cx="154306" cy="17147"/>
          </a:xfrm>
          <a:custGeom>
            <a:avLst/>
            <a:gdLst/>
            <a:ahLst/>
            <a:cxnLst/>
            <a:rect l="0" t="0" r="0" b="0"/>
            <a:pathLst>
              <a:path w="154306" h="17147">
                <a:moveTo>
                  <a:pt x="0" y="17146"/>
                </a:moveTo>
                <a:lnTo>
                  <a:pt x="0" y="8926"/>
                </a:lnTo>
                <a:lnTo>
                  <a:pt x="952" y="7856"/>
                </a:lnTo>
                <a:lnTo>
                  <a:pt x="4550" y="4127"/>
                </a:lnTo>
                <a:lnTo>
                  <a:pt x="6844" y="2751"/>
                </a:lnTo>
                <a:lnTo>
                  <a:pt x="9325" y="1834"/>
                </a:lnTo>
                <a:lnTo>
                  <a:pt x="11931" y="1223"/>
                </a:lnTo>
                <a:lnTo>
                  <a:pt x="14622" y="816"/>
                </a:lnTo>
                <a:lnTo>
                  <a:pt x="17367" y="544"/>
                </a:lnTo>
                <a:lnTo>
                  <a:pt x="20151" y="363"/>
                </a:lnTo>
                <a:lnTo>
                  <a:pt x="28323" y="162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3"/>
          <p:cNvSpPr/>
          <p:nvPr/>
        </p:nvSpPr>
        <p:spPr>
          <a:xfrm>
            <a:off x="8138266" y="2348864"/>
            <a:ext cx="188490" cy="102872"/>
          </a:xfrm>
          <a:custGeom>
            <a:avLst/>
            <a:gdLst/>
            <a:ahLst/>
            <a:cxnLst/>
            <a:rect l="0" t="0" r="0" b="0"/>
            <a:pathLst>
              <a:path w="188490" h="102872">
                <a:moveTo>
                  <a:pt x="25611" y="0"/>
                </a:moveTo>
                <a:lnTo>
                  <a:pt x="17048" y="0"/>
                </a:lnTo>
                <a:lnTo>
                  <a:pt x="17039" y="28942"/>
                </a:lnTo>
                <a:lnTo>
                  <a:pt x="16086" y="31677"/>
                </a:lnTo>
                <a:lnTo>
                  <a:pt x="14499" y="34453"/>
                </a:lnTo>
                <a:lnTo>
                  <a:pt x="12487" y="37257"/>
                </a:lnTo>
                <a:lnTo>
                  <a:pt x="11147" y="40078"/>
                </a:lnTo>
                <a:lnTo>
                  <a:pt x="10253" y="42911"/>
                </a:lnTo>
                <a:lnTo>
                  <a:pt x="9658" y="45753"/>
                </a:lnTo>
                <a:lnTo>
                  <a:pt x="9260" y="48599"/>
                </a:lnTo>
                <a:lnTo>
                  <a:pt x="8996" y="51450"/>
                </a:lnTo>
                <a:lnTo>
                  <a:pt x="8820" y="54303"/>
                </a:lnTo>
                <a:lnTo>
                  <a:pt x="8623" y="60012"/>
                </a:lnTo>
                <a:lnTo>
                  <a:pt x="8570" y="62868"/>
                </a:lnTo>
                <a:lnTo>
                  <a:pt x="7584" y="65725"/>
                </a:lnTo>
                <a:lnTo>
                  <a:pt x="5972" y="68582"/>
                </a:lnTo>
                <a:lnTo>
                  <a:pt x="1094" y="75460"/>
                </a:lnTo>
                <a:lnTo>
                  <a:pt x="694" y="76977"/>
                </a:lnTo>
                <a:lnTo>
                  <a:pt x="427" y="78941"/>
                </a:lnTo>
                <a:lnTo>
                  <a:pt x="0" y="84385"/>
                </a:lnTo>
                <a:lnTo>
                  <a:pt x="916" y="84832"/>
                </a:lnTo>
                <a:lnTo>
                  <a:pt x="4476" y="85328"/>
                </a:lnTo>
                <a:lnTo>
                  <a:pt x="5806" y="86413"/>
                </a:lnTo>
                <a:lnTo>
                  <a:pt x="6692" y="88089"/>
                </a:lnTo>
                <a:lnTo>
                  <a:pt x="8115" y="93072"/>
                </a:lnTo>
                <a:lnTo>
                  <a:pt x="9185" y="93480"/>
                </a:lnTo>
                <a:lnTo>
                  <a:pt x="12913" y="93935"/>
                </a:lnTo>
                <a:lnTo>
                  <a:pt x="17745" y="94137"/>
                </a:lnTo>
                <a:lnTo>
                  <a:pt x="25527" y="94277"/>
                </a:lnTo>
                <a:lnTo>
                  <a:pt x="174167" y="94298"/>
                </a:lnTo>
                <a:lnTo>
                  <a:pt x="177035" y="95251"/>
                </a:lnTo>
                <a:lnTo>
                  <a:pt x="179900" y="96838"/>
                </a:lnTo>
                <a:lnTo>
                  <a:pt x="188489" y="10287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4"/>
          <p:cNvSpPr/>
          <p:nvPr/>
        </p:nvSpPr>
        <p:spPr>
          <a:xfrm>
            <a:off x="8258184" y="2348864"/>
            <a:ext cx="85717" cy="274322"/>
          </a:xfrm>
          <a:custGeom>
            <a:avLst/>
            <a:gdLst/>
            <a:ahLst/>
            <a:cxnLst/>
            <a:rect l="0" t="0" r="0" b="0"/>
            <a:pathLst>
              <a:path w="85717" h="274322">
                <a:moveTo>
                  <a:pt x="8563" y="0"/>
                </a:moveTo>
                <a:lnTo>
                  <a:pt x="22" y="0"/>
                </a:lnTo>
                <a:lnTo>
                  <a:pt x="0" y="4552"/>
                </a:lnTo>
                <a:lnTo>
                  <a:pt x="949" y="5892"/>
                </a:lnTo>
                <a:lnTo>
                  <a:pt x="2535" y="6786"/>
                </a:lnTo>
                <a:lnTo>
                  <a:pt x="4544" y="7381"/>
                </a:lnTo>
                <a:lnTo>
                  <a:pt x="5884" y="8731"/>
                </a:lnTo>
                <a:lnTo>
                  <a:pt x="6777" y="10584"/>
                </a:lnTo>
                <a:lnTo>
                  <a:pt x="8722" y="16134"/>
                </a:lnTo>
                <a:lnTo>
                  <a:pt x="10574" y="20281"/>
                </a:lnTo>
                <a:lnTo>
                  <a:pt x="12761" y="24951"/>
                </a:lnTo>
                <a:lnTo>
                  <a:pt x="14219" y="29969"/>
                </a:lnTo>
                <a:lnTo>
                  <a:pt x="15191" y="35219"/>
                </a:lnTo>
                <a:lnTo>
                  <a:pt x="15840" y="40625"/>
                </a:lnTo>
                <a:lnTo>
                  <a:pt x="17224" y="46133"/>
                </a:lnTo>
                <a:lnTo>
                  <a:pt x="19099" y="51711"/>
                </a:lnTo>
                <a:lnTo>
                  <a:pt x="21302" y="57334"/>
                </a:lnTo>
                <a:lnTo>
                  <a:pt x="23723" y="62988"/>
                </a:lnTo>
                <a:lnTo>
                  <a:pt x="28954" y="74350"/>
                </a:lnTo>
                <a:lnTo>
                  <a:pt x="37253" y="91457"/>
                </a:lnTo>
                <a:lnTo>
                  <a:pt x="39121" y="97166"/>
                </a:lnTo>
                <a:lnTo>
                  <a:pt x="40365" y="102878"/>
                </a:lnTo>
                <a:lnTo>
                  <a:pt x="41194" y="108590"/>
                </a:lnTo>
                <a:lnTo>
                  <a:pt x="42700" y="115256"/>
                </a:lnTo>
                <a:lnTo>
                  <a:pt x="44656" y="122558"/>
                </a:lnTo>
                <a:lnTo>
                  <a:pt x="46912" y="130283"/>
                </a:lnTo>
                <a:lnTo>
                  <a:pt x="48417" y="137338"/>
                </a:lnTo>
                <a:lnTo>
                  <a:pt x="49419" y="143946"/>
                </a:lnTo>
                <a:lnTo>
                  <a:pt x="50088" y="150257"/>
                </a:lnTo>
                <a:lnTo>
                  <a:pt x="51487" y="156369"/>
                </a:lnTo>
                <a:lnTo>
                  <a:pt x="53372" y="162349"/>
                </a:lnTo>
                <a:lnTo>
                  <a:pt x="55580" y="168240"/>
                </a:lnTo>
                <a:lnTo>
                  <a:pt x="57054" y="174073"/>
                </a:lnTo>
                <a:lnTo>
                  <a:pt x="58035" y="179866"/>
                </a:lnTo>
                <a:lnTo>
                  <a:pt x="58689" y="185634"/>
                </a:lnTo>
                <a:lnTo>
                  <a:pt x="59126" y="191383"/>
                </a:lnTo>
                <a:lnTo>
                  <a:pt x="59416" y="197122"/>
                </a:lnTo>
                <a:lnTo>
                  <a:pt x="59826" y="211759"/>
                </a:lnTo>
                <a:lnTo>
                  <a:pt x="59883" y="215468"/>
                </a:lnTo>
                <a:lnTo>
                  <a:pt x="60874" y="219846"/>
                </a:lnTo>
                <a:lnTo>
                  <a:pt x="62487" y="224669"/>
                </a:lnTo>
                <a:lnTo>
                  <a:pt x="64515" y="229790"/>
                </a:lnTo>
                <a:lnTo>
                  <a:pt x="66769" y="238019"/>
                </a:lnTo>
                <a:lnTo>
                  <a:pt x="67769" y="244852"/>
                </a:lnTo>
                <a:lnTo>
                  <a:pt x="68215" y="251063"/>
                </a:lnTo>
                <a:lnTo>
                  <a:pt x="68413" y="256999"/>
                </a:lnTo>
                <a:lnTo>
                  <a:pt x="68465" y="259915"/>
                </a:lnTo>
                <a:lnTo>
                  <a:pt x="69453" y="262812"/>
                </a:lnTo>
                <a:lnTo>
                  <a:pt x="71064" y="265696"/>
                </a:lnTo>
                <a:lnTo>
                  <a:pt x="75942" y="272617"/>
                </a:lnTo>
                <a:lnTo>
                  <a:pt x="77295" y="273185"/>
                </a:lnTo>
                <a:lnTo>
                  <a:pt x="79149" y="273563"/>
                </a:lnTo>
                <a:lnTo>
                  <a:pt x="85716" y="27432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5"/>
          <p:cNvSpPr/>
          <p:nvPr/>
        </p:nvSpPr>
        <p:spPr>
          <a:xfrm>
            <a:off x="6843712" y="2871787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28619" y="8573"/>
                </a:lnTo>
                <a:lnTo>
                  <a:pt x="32414" y="7620"/>
                </a:lnTo>
                <a:lnTo>
                  <a:pt x="36850" y="6033"/>
                </a:lnTo>
                <a:lnTo>
                  <a:pt x="41711" y="4022"/>
                </a:lnTo>
                <a:lnTo>
                  <a:pt x="46858" y="2681"/>
                </a:lnTo>
                <a:lnTo>
                  <a:pt x="52194" y="1787"/>
                </a:lnTo>
                <a:lnTo>
                  <a:pt x="57655" y="1192"/>
                </a:lnTo>
                <a:lnTo>
                  <a:pt x="63202" y="795"/>
                </a:lnTo>
                <a:lnTo>
                  <a:pt x="68805" y="530"/>
                </a:lnTo>
                <a:lnTo>
                  <a:pt x="83252" y="157"/>
                </a:lnTo>
                <a:lnTo>
                  <a:pt x="139547" y="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6"/>
          <p:cNvSpPr/>
          <p:nvPr/>
        </p:nvSpPr>
        <p:spPr>
          <a:xfrm>
            <a:off x="6843712" y="2940367"/>
            <a:ext cx="162879" cy="15954"/>
          </a:xfrm>
          <a:custGeom>
            <a:avLst/>
            <a:gdLst/>
            <a:ahLst/>
            <a:cxnLst/>
            <a:rect l="0" t="0" r="0" b="0"/>
            <a:pathLst>
              <a:path w="162879" h="15954">
                <a:moveTo>
                  <a:pt x="0" y="8572"/>
                </a:moveTo>
                <a:lnTo>
                  <a:pt x="15601" y="8572"/>
                </a:lnTo>
                <a:lnTo>
                  <a:pt x="17068" y="9525"/>
                </a:lnTo>
                <a:lnTo>
                  <a:pt x="18999" y="11113"/>
                </a:lnTo>
                <a:lnTo>
                  <a:pt x="21238" y="13124"/>
                </a:lnTo>
                <a:lnTo>
                  <a:pt x="23684" y="14464"/>
                </a:lnTo>
                <a:lnTo>
                  <a:pt x="26267" y="15358"/>
                </a:lnTo>
                <a:lnTo>
                  <a:pt x="28941" y="15953"/>
                </a:lnTo>
                <a:lnTo>
                  <a:pt x="31676" y="15398"/>
                </a:lnTo>
                <a:lnTo>
                  <a:pt x="34453" y="14076"/>
                </a:lnTo>
                <a:lnTo>
                  <a:pt x="37256" y="12241"/>
                </a:lnTo>
                <a:lnTo>
                  <a:pt x="41029" y="11018"/>
                </a:lnTo>
                <a:lnTo>
                  <a:pt x="45451" y="10203"/>
                </a:lnTo>
                <a:lnTo>
                  <a:pt x="50303" y="9660"/>
                </a:lnTo>
                <a:lnTo>
                  <a:pt x="54490" y="9297"/>
                </a:lnTo>
                <a:lnTo>
                  <a:pt x="58235" y="9056"/>
                </a:lnTo>
                <a:lnTo>
                  <a:pt x="61683" y="8895"/>
                </a:lnTo>
                <a:lnTo>
                  <a:pt x="65887" y="7835"/>
                </a:lnTo>
                <a:lnTo>
                  <a:pt x="70595" y="6176"/>
                </a:lnTo>
                <a:lnTo>
                  <a:pt x="75638" y="4117"/>
                </a:lnTo>
                <a:lnTo>
                  <a:pt x="80906" y="2745"/>
                </a:lnTo>
                <a:lnTo>
                  <a:pt x="86322" y="1830"/>
                </a:lnTo>
                <a:lnTo>
                  <a:pt x="91839" y="1220"/>
                </a:lnTo>
                <a:lnTo>
                  <a:pt x="97420" y="813"/>
                </a:lnTo>
                <a:lnTo>
                  <a:pt x="103047" y="542"/>
                </a:lnTo>
                <a:lnTo>
                  <a:pt x="114379" y="241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7"/>
          <p:cNvSpPr/>
          <p:nvPr/>
        </p:nvSpPr>
        <p:spPr>
          <a:xfrm>
            <a:off x="7118066" y="2708910"/>
            <a:ext cx="257142" cy="128579"/>
          </a:xfrm>
          <a:custGeom>
            <a:avLst/>
            <a:gdLst/>
            <a:ahLst/>
            <a:cxnLst/>
            <a:rect l="0" t="0" r="0" b="0"/>
            <a:pathLst>
              <a:path w="257142" h="128579">
                <a:moveTo>
                  <a:pt x="25684" y="0"/>
                </a:moveTo>
                <a:lnTo>
                  <a:pt x="25684" y="4551"/>
                </a:lnTo>
                <a:lnTo>
                  <a:pt x="26636" y="5891"/>
                </a:lnTo>
                <a:lnTo>
                  <a:pt x="28224" y="6785"/>
                </a:lnTo>
                <a:lnTo>
                  <a:pt x="33903" y="8467"/>
                </a:lnTo>
                <a:lnTo>
                  <a:pt x="34099" y="11066"/>
                </a:lnTo>
                <a:lnTo>
                  <a:pt x="34186" y="15395"/>
                </a:lnTo>
                <a:lnTo>
                  <a:pt x="34254" y="37190"/>
                </a:lnTo>
                <a:lnTo>
                  <a:pt x="33302" y="40034"/>
                </a:lnTo>
                <a:lnTo>
                  <a:pt x="31715" y="42881"/>
                </a:lnTo>
                <a:lnTo>
                  <a:pt x="29704" y="45732"/>
                </a:lnTo>
                <a:lnTo>
                  <a:pt x="28364" y="48586"/>
                </a:lnTo>
                <a:lnTo>
                  <a:pt x="27471" y="51440"/>
                </a:lnTo>
                <a:lnTo>
                  <a:pt x="26875" y="54296"/>
                </a:lnTo>
                <a:lnTo>
                  <a:pt x="26478" y="58105"/>
                </a:lnTo>
                <a:lnTo>
                  <a:pt x="26213" y="62549"/>
                </a:lnTo>
                <a:lnTo>
                  <a:pt x="26036" y="67416"/>
                </a:lnTo>
                <a:lnTo>
                  <a:pt x="24966" y="71614"/>
                </a:lnTo>
                <a:lnTo>
                  <a:pt x="23300" y="75365"/>
                </a:lnTo>
                <a:lnTo>
                  <a:pt x="21237" y="78818"/>
                </a:lnTo>
                <a:lnTo>
                  <a:pt x="19862" y="82073"/>
                </a:lnTo>
                <a:lnTo>
                  <a:pt x="18945" y="85195"/>
                </a:lnTo>
                <a:lnTo>
                  <a:pt x="18334" y="88229"/>
                </a:lnTo>
                <a:lnTo>
                  <a:pt x="16974" y="91204"/>
                </a:lnTo>
                <a:lnTo>
                  <a:pt x="15114" y="94140"/>
                </a:lnTo>
                <a:lnTo>
                  <a:pt x="12922" y="97050"/>
                </a:lnTo>
                <a:lnTo>
                  <a:pt x="11461" y="99942"/>
                </a:lnTo>
                <a:lnTo>
                  <a:pt x="10487" y="102823"/>
                </a:lnTo>
                <a:lnTo>
                  <a:pt x="9838" y="105696"/>
                </a:lnTo>
                <a:lnTo>
                  <a:pt x="8452" y="108564"/>
                </a:lnTo>
                <a:lnTo>
                  <a:pt x="6576" y="111428"/>
                </a:lnTo>
                <a:lnTo>
                  <a:pt x="353" y="119512"/>
                </a:lnTo>
                <a:lnTo>
                  <a:pt x="138" y="122331"/>
                </a:lnTo>
                <a:lnTo>
                  <a:pt x="0" y="127351"/>
                </a:lnTo>
                <a:lnTo>
                  <a:pt x="942" y="127763"/>
                </a:lnTo>
                <a:lnTo>
                  <a:pt x="8698" y="128515"/>
                </a:lnTo>
                <a:lnTo>
                  <a:pt x="20366" y="128578"/>
                </a:lnTo>
                <a:lnTo>
                  <a:pt x="22139" y="127628"/>
                </a:lnTo>
                <a:lnTo>
                  <a:pt x="23320" y="126043"/>
                </a:lnTo>
                <a:lnTo>
                  <a:pt x="24108" y="124033"/>
                </a:lnTo>
                <a:lnTo>
                  <a:pt x="25586" y="122694"/>
                </a:lnTo>
                <a:lnTo>
                  <a:pt x="27523" y="121801"/>
                </a:lnTo>
                <a:lnTo>
                  <a:pt x="32216" y="120809"/>
                </a:lnTo>
                <a:lnTo>
                  <a:pt x="37477" y="120367"/>
                </a:lnTo>
                <a:lnTo>
                  <a:pt x="41166" y="119297"/>
                </a:lnTo>
                <a:lnTo>
                  <a:pt x="45530" y="117632"/>
                </a:lnTo>
                <a:lnTo>
                  <a:pt x="50345" y="115568"/>
                </a:lnTo>
                <a:lnTo>
                  <a:pt x="55459" y="114193"/>
                </a:lnTo>
                <a:lnTo>
                  <a:pt x="60774" y="113276"/>
                </a:lnTo>
                <a:lnTo>
                  <a:pt x="66222" y="112665"/>
                </a:lnTo>
                <a:lnTo>
                  <a:pt x="72712" y="112257"/>
                </a:lnTo>
                <a:lnTo>
                  <a:pt x="79896" y="111985"/>
                </a:lnTo>
                <a:lnTo>
                  <a:pt x="102856" y="111550"/>
                </a:lnTo>
                <a:lnTo>
                  <a:pt x="238289" y="111442"/>
                </a:lnTo>
                <a:lnTo>
                  <a:pt x="241777" y="113982"/>
                </a:lnTo>
                <a:lnTo>
                  <a:pt x="247227" y="118823"/>
                </a:lnTo>
                <a:lnTo>
                  <a:pt x="250512" y="119485"/>
                </a:lnTo>
                <a:lnTo>
                  <a:pt x="257141" y="1200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8"/>
          <p:cNvSpPr/>
          <p:nvPr/>
        </p:nvSpPr>
        <p:spPr>
          <a:xfrm>
            <a:off x="7275971" y="2683192"/>
            <a:ext cx="124955" cy="342901"/>
          </a:xfrm>
          <a:custGeom>
            <a:avLst/>
            <a:gdLst/>
            <a:ahLst/>
            <a:cxnLst/>
            <a:rect l="0" t="0" r="0" b="0"/>
            <a:pathLst>
              <a:path w="124955" h="342901">
                <a:moveTo>
                  <a:pt x="4938" y="0"/>
                </a:moveTo>
                <a:lnTo>
                  <a:pt x="0" y="0"/>
                </a:lnTo>
                <a:lnTo>
                  <a:pt x="2108" y="0"/>
                </a:lnTo>
                <a:lnTo>
                  <a:pt x="3052" y="953"/>
                </a:lnTo>
                <a:lnTo>
                  <a:pt x="3681" y="2540"/>
                </a:lnTo>
                <a:lnTo>
                  <a:pt x="4772" y="8731"/>
                </a:lnTo>
                <a:lnTo>
                  <a:pt x="4865" y="12770"/>
                </a:lnTo>
                <a:lnTo>
                  <a:pt x="7446" y="20281"/>
                </a:lnTo>
                <a:lnTo>
                  <a:pt x="9468" y="24951"/>
                </a:lnTo>
                <a:lnTo>
                  <a:pt x="14254" y="35219"/>
                </a:lnTo>
                <a:lnTo>
                  <a:pt x="33557" y="74349"/>
                </a:lnTo>
                <a:lnTo>
                  <a:pt x="35447" y="80046"/>
                </a:lnTo>
                <a:lnTo>
                  <a:pt x="36708" y="85749"/>
                </a:lnTo>
                <a:lnTo>
                  <a:pt x="37548" y="91456"/>
                </a:lnTo>
                <a:lnTo>
                  <a:pt x="39060" y="98118"/>
                </a:lnTo>
                <a:lnTo>
                  <a:pt x="41021" y="105417"/>
                </a:lnTo>
                <a:lnTo>
                  <a:pt x="45741" y="121147"/>
                </a:lnTo>
                <a:lnTo>
                  <a:pt x="51012" y="137663"/>
                </a:lnTo>
                <a:lnTo>
                  <a:pt x="53752" y="145116"/>
                </a:lnTo>
                <a:lnTo>
                  <a:pt x="56531" y="151989"/>
                </a:lnTo>
                <a:lnTo>
                  <a:pt x="59336" y="158476"/>
                </a:lnTo>
                <a:lnTo>
                  <a:pt x="62158" y="165658"/>
                </a:lnTo>
                <a:lnTo>
                  <a:pt x="67835" y="181258"/>
                </a:lnTo>
                <a:lnTo>
                  <a:pt x="70682" y="188466"/>
                </a:lnTo>
                <a:lnTo>
                  <a:pt x="73533" y="195177"/>
                </a:lnTo>
                <a:lnTo>
                  <a:pt x="76385" y="201555"/>
                </a:lnTo>
                <a:lnTo>
                  <a:pt x="78287" y="208665"/>
                </a:lnTo>
                <a:lnTo>
                  <a:pt x="79555" y="216263"/>
                </a:lnTo>
                <a:lnTo>
                  <a:pt x="80400" y="224185"/>
                </a:lnTo>
                <a:lnTo>
                  <a:pt x="81917" y="231372"/>
                </a:lnTo>
                <a:lnTo>
                  <a:pt x="83880" y="238068"/>
                </a:lnTo>
                <a:lnTo>
                  <a:pt x="86141" y="244437"/>
                </a:lnTo>
                <a:lnTo>
                  <a:pt x="87649" y="250588"/>
                </a:lnTo>
                <a:lnTo>
                  <a:pt x="88654" y="256594"/>
                </a:lnTo>
                <a:lnTo>
                  <a:pt x="89324" y="262503"/>
                </a:lnTo>
                <a:lnTo>
                  <a:pt x="90723" y="268347"/>
                </a:lnTo>
                <a:lnTo>
                  <a:pt x="92608" y="274148"/>
                </a:lnTo>
                <a:lnTo>
                  <a:pt x="94817" y="279920"/>
                </a:lnTo>
                <a:lnTo>
                  <a:pt x="96290" y="285674"/>
                </a:lnTo>
                <a:lnTo>
                  <a:pt x="97272" y="291414"/>
                </a:lnTo>
                <a:lnTo>
                  <a:pt x="97927" y="297146"/>
                </a:lnTo>
                <a:lnTo>
                  <a:pt x="101194" y="306055"/>
                </a:lnTo>
                <a:lnTo>
                  <a:pt x="103399" y="309764"/>
                </a:lnTo>
                <a:lnTo>
                  <a:pt x="105821" y="313190"/>
                </a:lnTo>
                <a:lnTo>
                  <a:pt x="108389" y="316425"/>
                </a:lnTo>
                <a:lnTo>
                  <a:pt x="111053" y="319535"/>
                </a:lnTo>
                <a:lnTo>
                  <a:pt x="112829" y="322561"/>
                </a:lnTo>
                <a:lnTo>
                  <a:pt x="115913" y="332590"/>
                </a:lnTo>
                <a:lnTo>
                  <a:pt x="116243" y="338364"/>
                </a:lnTo>
                <a:lnTo>
                  <a:pt x="117242" y="339876"/>
                </a:lnTo>
                <a:lnTo>
                  <a:pt x="118859" y="340884"/>
                </a:lnTo>
                <a:lnTo>
                  <a:pt x="124954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9"/>
          <p:cNvSpPr/>
          <p:nvPr/>
        </p:nvSpPr>
        <p:spPr>
          <a:xfrm>
            <a:off x="6821705" y="3163252"/>
            <a:ext cx="167740" cy="368619"/>
          </a:xfrm>
          <a:custGeom>
            <a:avLst/>
            <a:gdLst/>
            <a:ahLst/>
            <a:cxnLst/>
            <a:rect l="0" t="0" r="0" b="0"/>
            <a:pathLst>
              <a:path w="167740" h="368619">
                <a:moveTo>
                  <a:pt x="167739" y="0"/>
                </a:moveTo>
                <a:lnTo>
                  <a:pt x="146399" y="0"/>
                </a:lnTo>
                <a:lnTo>
                  <a:pt x="143988" y="953"/>
                </a:lnTo>
                <a:lnTo>
                  <a:pt x="138768" y="4551"/>
                </a:lnTo>
                <a:lnTo>
                  <a:pt x="136995" y="6844"/>
                </a:lnTo>
                <a:lnTo>
                  <a:pt x="135813" y="9325"/>
                </a:lnTo>
                <a:lnTo>
                  <a:pt x="135026" y="11932"/>
                </a:lnTo>
                <a:lnTo>
                  <a:pt x="132595" y="14622"/>
                </a:lnTo>
                <a:lnTo>
                  <a:pt x="129070" y="17368"/>
                </a:lnTo>
                <a:lnTo>
                  <a:pt x="124815" y="20151"/>
                </a:lnTo>
                <a:lnTo>
                  <a:pt x="121026" y="23912"/>
                </a:lnTo>
                <a:lnTo>
                  <a:pt x="117547" y="28324"/>
                </a:lnTo>
                <a:lnTo>
                  <a:pt x="114276" y="33170"/>
                </a:lnTo>
                <a:lnTo>
                  <a:pt x="111142" y="37353"/>
                </a:lnTo>
                <a:lnTo>
                  <a:pt x="108100" y="41095"/>
                </a:lnTo>
                <a:lnTo>
                  <a:pt x="105120" y="44542"/>
                </a:lnTo>
                <a:lnTo>
                  <a:pt x="101229" y="48744"/>
                </a:lnTo>
                <a:lnTo>
                  <a:pt x="86650" y="63761"/>
                </a:lnTo>
                <a:lnTo>
                  <a:pt x="75819" y="74693"/>
                </a:lnTo>
                <a:lnTo>
                  <a:pt x="71217" y="80276"/>
                </a:lnTo>
                <a:lnTo>
                  <a:pt x="67196" y="85902"/>
                </a:lnTo>
                <a:lnTo>
                  <a:pt x="63563" y="91558"/>
                </a:lnTo>
                <a:lnTo>
                  <a:pt x="60188" y="97234"/>
                </a:lnTo>
                <a:lnTo>
                  <a:pt x="56986" y="102923"/>
                </a:lnTo>
                <a:lnTo>
                  <a:pt x="53899" y="108620"/>
                </a:lnTo>
                <a:lnTo>
                  <a:pt x="50888" y="113371"/>
                </a:lnTo>
                <a:lnTo>
                  <a:pt x="47929" y="117491"/>
                </a:lnTo>
                <a:lnTo>
                  <a:pt x="45003" y="121190"/>
                </a:lnTo>
                <a:lnTo>
                  <a:pt x="42100" y="125561"/>
                </a:lnTo>
                <a:lnTo>
                  <a:pt x="39213" y="130380"/>
                </a:lnTo>
                <a:lnTo>
                  <a:pt x="36335" y="135497"/>
                </a:lnTo>
                <a:lnTo>
                  <a:pt x="30597" y="146264"/>
                </a:lnTo>
                <a:lnTo>
                  <a:pt x="27735" y="151801"/>
                </a:lnTo>
                <a:lnTo>
                  <a:pt x="24553" y="163035"/>
                </a:lnTo>
                <a:lnTo>
                  <a:pt x="23704" y="168698"/>
                </a:lnTo>
                <a:lnTo>
                  <a:pt x="20221" y="177529"/>
                </a:lnTo>
                <a:lnTo>
                  <a:pt x="17959" y="181218"/>
                </a:lnTo>
                <a:lnTo>
                  <a:pt x="15445" y="190396"/>
                </a:lnTo>
                <a:lnTo>
                  <a:pt x="13376" y="200825"/>
                </a:lnTo>
                <a:lnTo>
                  <a:pt x="9281" y="211811"/>
                </a:lnTo>
                <a:lnTo>
                  <a:pt x="6827" y="220503"/>
                </a:lnTo>
                <a:lnTo>
                  <a:pt x="5735" y="228494"/>
                </a:lnTo>
                <a:lnTo>
                  <a:pt x="5250" y="238396"/>
                </a:lnTo>
                <a:lnTo>
                  <a:pt x="2494" y="249146"/>
                </a:lnTo>
                <a:lnTo>
                  <a:pt x="426" y="254680"/>
                </a:lnTo>
                <a:lnTo>
                  <a:pt x="0" y="259322"/>
                </a:lnTo>
                <a:lnTo>
                  <a:pt x="668" y="263369"/>
                </a:lnTo>
                <a:lnTo>
                  <a:pt x="2066" y="267019"/>
                </a:lnTo>
                <a:lnTo>
                  <a:pt x="3619" y="276155"/>
                </a:lnTo>
                <a:lnTo>
                  <a:pt x="5262" y="286566"/>
                </a:lnTo>
                <a:lnTo>
                  <a:pt x="9167" y="297542"/>
                </a:lnTo>
                <a:lnTo>
                  <a:pt x="11539" y="306231"/>
                </a:lnTo>
                <a:lnTo>
                  <a:pt x="13544" y="314221"/>
                </a:lnTo>
                <a:lnTo>
                  <a:pt x="17611" y="324121"/>
                </a:lnTo>
                <a:lnTo>
                  <a:pt x="22593" y="332331"/>
                </a:lnTo>
                <a:lnTo>
                  <a:pt x="25255" y="335854"/>
                </a:lnTo>
                <a:lnTo>
                  <a:pt x="27983" y="339155"/>
                </a:lnTo>
                <a:lnTo>
                  <a:pt x="30753" y="342309"/>
                </a:lnTo>
                <a:lnTo>
                  <a:pt x="33553" y="345364"/>
                </a:lnTo>
                <a:lnTo>
                  <a:pt x="37325" y="347400"/>
                </a:lnTo>
                <a:lnTo>
                  <a:pt x="41744" y="348757"/>
                </a:lnTo>
                <a:lnTo>
                  <a:pt x="46595" y="349663"/>
                </a:lnTo>
                <a:lnTo>
                  <a:pt x="50781" y="351218"/>
                </a:lnTo>
                <a:lnTo>
                  <a:pt x="54525" y="353208"/>
                </a:lnTo>
                <a:lnTo>
                  <a:pt x="57974" y="355487"/>
                </a:lnTo>
                <a:lnTo>
                  <a:pt x="61225" y="357006"/>
                </a:lnTo>
                <a:lnTo>
                  <a:pt x="64345" y="358019"/>
                </a:lnTo>
                <a:lnTo>
                  <a:pt x="67377" y="358695"/>
                </a:lnTo>
                <a:lnTo>
                  <a:pt x="70351" y="360098"/>
                </a:lnTo>
                <a:lnTo>
                  <a:pt x="73287" y="361985"/>
                </a:lnTo>
                <a:lnTo>
                  <a:pt x="76196" y="364196"/>
                </a:lnTo>
                <a:lnTo>
                  <a:pt x="79088" y="365670"/>
                </a:lnTo>
                <a:lnTo>
                  <a:pt x="81968" y="366652"/>
                </a:lnTo>
                <a:lnTo>
                  <a:pt x="84841" y="367308"/>
                </a:lnTo>
                <a:lnTo>
                  <a:pt x="87709" y="367744"/>
                </a:lnTo>
                <a:lnTo>
                  <a:pt x="90573" y="368035"/>
                </a:lnTo>
                <a:lnTo>
                  <a:pt x="93436" y="368229"/>
                </a:lnTo>
                <a:lnTo>
                  <a:pt x="96296" y="368359"/>
                </a:lnTo>
                <a:lnTo>
                  <a:pt x="102015" y="368502"/>
                </a:lnTo>
                <a:lnTo>
                  <a:pt x="167739" y="3686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0"/>
          <p:cNvSpPr/>
          <p:nvPr/>
        </p:nvSpPr>
        <p:spPr>
          <a:xfrm>
            <a:off x="7092318" y="3223260"/>
            <a:ext cx="291062" cy="239636"/>
          </a:xfrm>
          <a:custGeom>
            <a:avLst/>
            <a:gdLst/>
            <a:ahLst/>
            <a:cxnLst/>
            <a:rect l="0" t="0" r="0" b="0"/>
            <a:pathLst>
              <a:path w="291062" h="239636">
                <a:moveTo>
                  <a:pt x="85722" y="0"/>
                </a:moveTo>
                <a:lnTo>
                  <a:pt x="69799" y="0"/>
                </a:lnTo>
                <a:lnTo>
                  <a:pt x="64388" y="4551"/>
                </a:lnTo>
                <a:lnTo>
                  <a:pt x="56752" y="11931"/>
                </a:lnTo>
                <a:lnTo>
                  <a:pt x="48457" y="20151"/>
                </a:lnTo>
                <a:lnTo>
                  <a:pt x="46591" y="22959"/>
                </a:lnTo>
                <a:lnTo>
                  <a:pt x="44518" y="28619"/>
                </a:lnTo>
                <a:lnTo>
                  <a:pt x="41056" y="34309"/>
                </a:lnTo>
                <a:lnTo>
                  <a:pt x="36342" y="40013"/>
                </a:lnTo>
                <a:lnTo>
                  <a:pt x="31073" y="45724"/>
                </a:lnTo>
                <a:lnTo>
                  <a:pt x="22751" y="54293"/>
                </a:lnTo>
                <a:lnTo>
                  <a:pt x="19929" y="58103"/>
                </a:lnTo>
                <a:lnTo>
                  <a:pt x="17095" y="62547"/>
                </a:lnTo>
                <a:lnTo>
                  <a:pt x="14253" y="67416"/>
                </a:lnTo>
                <a:lnTo>
                  <a:pt x="12358" y="71614"/>
                </a:lnTo>
                <a:lnTo>
                  <a:pt x="10253" y="78818"/>
                </a:lnTo>
                <a:lnTo>
                  <a:pt x="6778" y="85195"/>
                </a:lnTo>
                <a:lnTo>
                  <a:pt x="4517" y="88229"/>
                </a:lnTo>
                <a:lnTo>
                  <a:pt x="3010" y="92157"/>
                </a:lnTo>
                <a:lnTo>
                  <a:pt x="2006" y="96680"/>
                </a:lnTo>
                <a:lnTo>
                  <a:pt x="1336" y="101601"/>
                </a:lnTo>
                <a:lnTo>
                  <a:pt x="890" y="105834"/>
                </a:lnTo>
                <a:lnTo>
                  <a:pt x="394" y="113077"/>
                </a:lnTo>
                <a:lnTo>
                  <a:pt x="173" y="119471"/>
                </a:lnTo>
                <a:lnTo>
                  <a:pt x="31" y="131337"/>
                </a:lnTo>
                <a:lnTo>
                  <a:pt x="0" y="148580"/>
                </a:lnTo>
                <a:lnTo>
                  <a:pt x="952" y="151441"/>
                </a:lnTo>
                <a:lnTo>
                  <a:pt x="4548" y="157159"/>
                </a:lnTo>
                <a:lnTo>
                  <a:pt x="5889" y="160970"/>
                </a:lnTo>
                <a:lnTo>
                  <a:pt x="6782" y="165416"/>
                </a:lnTo>
                <a:lnTo>
                  <a:pt x="7378" y="170285"/>
                </a:lnTo>
                <a:lnTo>
                  <a:pt x="8728" y="174483"/>
                </a:lnTo>
                <a:lnTo>
                  <a:pt x="12767" y="181688"/>
                </a:lnTo>
                <a:lnTo>
                  <a:pt x="17737" y="188065"/>
                </a:lnTo>
                <a:lnTo>
                  <a:pt x="20396" y="191099"/>
                </a:lnTo>
                <a:lnTo>
                  <a:pt x="22169" y="194074"/>
                </a:lnTo>
                <a:lnTo>
                  <a:pt x="24139" y="199920"/>
                </a:lnTo>
                <a:lnTo>
                  <a:pt x="26569" y="202813"/>
                </a:lnTo>
                <a:lnTo>
                  <a:pt x="34350" y="208566"/>
                </a:lnTo>
                <a:lnTo>
                  <a:pt x="41617" y="211758"/>
                </a:lnTo>
                <a:lnTo>
                  <a:pt x="48974" y="214129"/>
                </a:lnTo>
                <a:lnTo>
                  <a:pt x="53604" y="216095"/>
                </a:lnTo>
                <a:lnTo>
                  <a:pt x="63827" y="220820"/>
                </a:lnTo>
                <a:lnTo>
                  <a:pt x="74721" y="226094"/>
                </a:lnTo>
                <a:lnTo>
                  <a:pt x="83372" y="229074"/>
                </a:lnTo>
                <a:lnTo>
                  <a:pt x="91345" y="231350"/>
                </a:lnTo>
                <a:lnTo>
                  <a:pt x="96138" y="233291"/>
                </a:lnTo>
                <a:lnTo>
                  <a:pt x="101239" y="235537"/>
                </a:lnTo>
                <a:lnTo>
                  <a:pt x="106543" y="237034"/>
                </a:lnTo>
                <a:lnTo>
                  <a:pt x="111985" y="238033"/>
                </a:lnTo>
                <a:lnTo>
                  <a:pt x="117518" y="238698"/>
                </a:lnTo>
                <a:lnTo>
                  <a:pt x="123112" y="239142"/>
                </a:lnTo>
                <a:lnTo>
                  <a:pt x="128745" y="239438"/>
                </a:lnTo>
                <a:lnTo>
                  <a:pt x="134407" y="239635"/>
                </a:lnTo>
                <a:lnTo>
                  <a:pt x="141038" y="238814"/>
                </a:lnTo>
                <a:lnTo>
                  <a:pt x="148317" y="237314"/>
                </a:lnTo>
                <a:lnTo>
                  <a:pt x="156027" y="235362"/>
                </a:lnTo>
                <a:lnTo>
                  <a:pt x="162119" y="234060"/>
                </a:lnTo>
                <a:lnTo>
                  <a:pt x="167134" y="233192"/>
                </a:lnTo>
                <a:lnTo>
                  <a:pt x="176197" y="231276"/>
                </a:lnTo>
                <a:lnTo>
                  <a:pt x="181281" y="229431"/>
                </a:lnTo>
                <a:lnTo>
                  <a:pt x="186575" y="227249"/>
                </a:lnTo>
                <a:lnTo>
                  <a:pt x="192011" y="224842"/>
                </a:lnTo>
                <a:lnTo>
                  <a:pt x="203128" y="219627"/>
                </a:lnTo>
                <a:lnTo>
                  <a:pt x="220098" y="211336"/>
                </a:lnTo>
                <a:lnTo>
                  <a:pt x="225788" y="207566"/>
                </a:lnTo>
                <a:lnTo>
                  <a:pt x="231487" y="203147"/>
                </a:lnTo>
                <a:lnTo>
                  <a:pt x="237191" y="198296"/>
                </a:lnTo>
                <a:lnTo>
                  <a:pt x="242899" y="193157"/>
                </a:lnTo>
                <a:lnTo>
                  <a:pt x="254321" y="182367"/>
                </a:lnTo>
                <a:lnTo>
                  <a:pt x="259081" y="176823"/>
                </a:lnTo>
                <a:lnTo>
                  <a:pt x="263207" y="171222"/>
                </a:lnTo>
                <a:lnTo>
                  <a:pt x="266910" y="165583"/>
                </a:lnTo>
                <a:lnTo>
                  <a:pt x="270331" y="159919"/>
                </a:lnTo>
                <a:lnTo>
                  <a:pt x="273564" y="154237"/>
                </a:lnTo>
                <a:lnTo>
                  <a:pt x="276673" y="148545"/>
                </a:lnTo>
                <a:lnTo>
                  <a:pt x="278745" y="143797"/>
                </a:lnTo>
                <a:lnTo>
                  <a:pt x="280126" y="139680"/>
                </a:lnTo>
                <a:lnTo>
                  <a:pt x="281047" y="135982"/>
                </a:lnTo>
                <a:lnTo>
                  <a:pt x="282614" y="131612"/>
                </a:lnTo>
                <a:lnTo>
                  <a:pt x="284610" y="126794"/>
                </a:lnTo>
                <a:lnTo>
                  <a:pt x="286895" y="121676"/>
                </a:lnTo>
                <a:lnTo>
                  <a:pt x="288417" y="116360"/>
                </a:lnTo>
                <a:lnTo>
                  <a:pt x="289432" y="110911"/>
                </a:lnTo>
                <a:lnTo>
                  <a:pt x="290108" y="105373"/>
                </a:lnTo>
                <a:lnTo>
                  <a:pt x="290560" y="99776"/>
                </a:lnTo>
                <a:lnTo>
                  <a:pt x="290860" y="94140"/>
                </a:lnTo>
                <a:lnTo>
                  <a:pt x="291061" y="88477"/>
                </a:lnTo>
                <a:lnTo>
                  <a:pt x="290242" y="83750"/>
                </a:lnTo>
                <a:lnTo>
                  <a:pt x="288743" y="79646"/>
                </a:lnTo>
                <a:lnTo>
                  <a:pt x="286792" y="75957"/>
                </a:lnTo>
                <a:lnTo>
                  <a:pt x="285491" y="71593"/>
                </a:lnTo>
                <a:lnTo>
                  <a:pt x="284624" y="66778"/>
                </a:lnTo>
                <a:lnTo>
                  <a:pt x="284045" y="61664"/>
                </a:lnTo>
                <a:lnTo>
                  <a:pt x="282707" y="57301"/>
                </a:lnTo>
                <a:lnTo>
                  <a:pt x="278680" y="49915"/>
                </a:lnTo>
                <a:lnTo>
                  <a:pt x="276274" y="45659"/>
                </a:lnTo>
                <a:lnTo>
                  <a:pt x="271059" y="35850"/>
                </a:lnTo>
                <a:lnTo>
                  <a:pt x="268335" y="31520"/>
                </a:lnTo>
                <a:lnTo>
                  <a:pt x="262768" y="24169"/>
                </a:lnTo>
                <a:lnTo>
                  <a:pt x="254579" y="17726"/>
                </a:lnTo>
                <a:lnTo>
                  <a:pt x="249728" y="14675"/>
                </a:lnTo>
                <a:lnTo>
                  <a:pt x="244589" y="12641"/>
                </a:lnTo>
                <a:lnTo>
                  <a:pt x="239259" y="11285"/>
                </a:lnTo>
                <a:lnTo>
                  <a:pt x="233799" y="10380"/>
                </a:lnTo>
                <a:lnTo>
                  <a:pt x="228255" y="9778"/>
                </a:lnTo>
                <a:lnTo>
                  <a:pt x="222654" y="9376"/>
                </a:lnTo>
                <a:lnTo>
                  <a:pt x="217014" y="9108"/>
                </a:lnTo>
                <a:lnTo>
                  <a:pt x="210398" y="7977"/>
                </a:lnTo>
                <a:lnTo>
                  <a:pt x="203129" y="6270"/>
                </a:lnTo>
                <a:lnTo>
                  <a:pt x="195426" y="4180"/>
                </a:lnTo>
                <a:lnTo>
                  <a:pt x="189338" y="2787"/>
                </a:lnTo>
                <a:lnTo>
                  <a:pt x="184326" y="1858"/>
                </a:lnTo>
                <a:lnTo>
                  <a:pt x="175266" y="825"/>
                </a:lnTo>
                <a:lnTo>
                  <a:pt x="170183" y="550"/>
                </a:lnTo>
                <a:lnTo>
                  <a:pt x="159455" y="244"/>
                </a:lnTo>
                <a:lnTo>
                  <a:pt x="131368" y="32"/>
                </a:lnTo>
                <a:lnTo>
                  <a:pt x="125677" y="974"/>
                </a:lnTo>
                <a:lnTo>
                  <a:pt x="119979" y="2554"/>
                </a:lnTo>
                <a:lnTo>
                  <a:pt x="114275" y="4560"/>
                </a:lnTo>
                <a:lnTo>
                  <a:pt x="105397" y="6789"/>
                </a:lnTo>
                <a:lnTo>
                  <a:pt x="94294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1"/>
          <p:cNvSpPr/>
          <p:nvPr/>
        </p:nvSpPr>
        <p:spPr>
          <a:xfrm>
            <a:off x="7503794" y="3420427"/>
            <a:ext cx="25719" cy="154306"/>
          </a:xfrm>
          <a:custGeom>
            <a:avLst/>
            <a:gdLst/>
            <a:ahLst/>
            <a:cxnLst/>
            <a:rect l="0" t="0" r="0" b="0"/>
            <a:pathLst>
              <a:path w="25719" h="154306">
                <a:moveTo>
                  <a:pt x="25718" y="0"/>
                </a:moveTo>
                <a:lnTo>
                  <a:pt x="21167" y="4551"/>
                </a:lnTo>
                <a:lnTo>
                  <a:pt x="19827" y="6844"/>
                </a:lnTo>
                <a:lnTo>
                  <a:pt x="18933" y="9325"/>
                </a:lnTo>
                <a:lnTo>
                  <a:pt x="18337" y="11932"/>
                </a:lnTo>
                <a:lnTo>
                  <a:pt x="17940" y="14622"/>
                </a:lnTo>
                <a:lnTo>
                  <a:pt x="17676" y="17368"/>
                </a:lnTo>
                <a:lnTo>
                  <a:pt x="17499" y="20151"/>
                </a:lnTo>
                <a:lnTo>
                  <a:pt x="17302" y="28324"/>
                </a:lnTo>
                <a:lnTo>
                  <a:pt x="17250" y="33170"/>
                </a:lnTo>
                <a:lnTo>
                  <a:pt x="16263" y="38306"/>
                </a:lnTo>
                <a:lnTo>
                  <a:pt x="14652" y="43635"/>
                </a:lnTo>
                <a:lnTo>
                  <a:pt x="12626" y="49093"/>
                </a:lnTo>
                <a:lnTo>
                  <a:pt x="11275" y="54636"/>
                </a:lnTo>
                <a:lnTo>
                  <a:pt x="10375" y="60236"/>
                </a:lnTo>
                <a:lnTo>
                  <a:pt x="9774" y="65875"/>
                </a:lnTo>
                <a:lnTo>
                  <a:pt x="9373" y="70587"/>
                </a:lnTo>
                <a:lnTo>
                  <a:pt x="9107" y="74680"/>
                </a:lnTo>
                <a:lnTo>
                  <a:pt x="8929" y="78362"/>
                </a:lnTo>
                <a:lnTo>
                  <a:pt x="7858" y="82721"/>
                </a:lnTo>
                <a:lnTo>
                  <a:pt x="6191" y="87532"/>
                </a:lnTo>
                <a:lnTo>
                  <a:pt x="4128" y="92645"/>
                </a:lnTo>
                <a:lnTo>
                  <a:pt x="2752" y="97959"/>
                </a:lnTo>
                <a:lnTo>
                  <a:pt x="1835" y="103405"/>
                </a:lnTo>
                <a:lnTo>
                  <a:pt x="1223" y="108942"/>
                </a:lnTo>
                <a:lnTo>
                  <a:pt x="816" y="114538"/>
                </a:lnTo>
                <a:lnTo>
                  <a:pt x="544" y="120174"/>
                </a:lnTo>
                <a:lnTo>
                  <a:pt x="161" y="134667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2"/>
          <p:cNvSpPr/>
          <p:nvPr/>
        </p:nvSpPr>
        <p:spPr>
          <a:xfrm>
            <a:off x="7623926" y="3206114"/>
            <a:ext cx="248487" cy="145734"/>
          </a:xfrm>
          <a:custGeom>
            <a:avLst/>
            <a:gdLst/>
            <a:ahLst/>
            <a:cxnLst/>
            <a:rect l="0" t="0" r="0" b="0"/>
            <a:pathLst>
              <a:path w="248487" h="145734">
                <a:moveTo>
                  <a:pt x="34174" y="0"/>
                </a:moveTo>
                <a:lnTo>
                  <a:pt x="34174" y="4552"/>
                </a:lnTo>
                <a:lnTo>
                  <a:pt x="35126" y="6845"/>
                </a:lnTo>
                <a:lnTo>
                  <a:pt x="36714" y="9326"/>
                </a:lnTo>
                <a:lnTo>
                  <a:pt x="38724" y="11932"/>
                </a:lnTo>
                <a:lnTo>
                  <a:pt x="39113" y="14623"/>
                </a:lnTo>
                <a:lnTo>
                  <a:pt x="38419" y="17369"/>
                </a:lnTo>
                <a:lnTo>
                  <a:pt x="37004" y="20152"/>
                </a:lnTo>
                <a:lnTo>
                  <a:pt x="36060" y="23912"/>
                </a:lnTo>
                <a:lnTo>
                  <a:pt x="35432" y="28324"/>
                </a:lnTo>
                <a:lnTo>
                  <a:pt x="35011" y="33171"/>
                </a:lnTo>
                <a:lnTo>
                  <a:pt x="34732" y="37354"/>
                </a:lnTo>
                <a:lnTo>
                  <a:pt x="34422" y="44542"/>
                </a:lnTo>
                <a:lnTo>
                  <a:pt x="34247" y="58495"/>
                </a:lnTo>
                <a:lnTo>
                  <a:pt x="33270" y="63761"/>
                </a:lnTo>
                <a:lnTo>
                  <a:pt x="31666" y="69178"/>
                </a:lnTo>
                <a:lnTo>
                  <a:pt x="29645" y="74694"/>
                </a:lnTo>
                <a:lnTo>
                  <a:pt x="28297" y="80276"/>
                </a:lnTo>
                <a:lnTo>
                  <a:pt x="27398" y="85903"/>
                </a:lnTo>
                <a:lnTo>
                  <a:pt x="26800" y="91559"/>
                </a:lnTo>
                <a:lnTo>
                  <a:pt x="25447" y="97234"/>
                </a:lnTo>
                <a:lnTo>
                  <a:pt x="23594" y="102923"/>
                </a:lnTo>
                <a:lnTo>
                  <a:pt x="21405" y="108620"/>
                </a:lnTo>
                <a:lnTo>
                  <a:pt x="18994" y="113371"/>
                </a:lnTo>
                <a:lnTo>
                  <a:pt x="16434" y="117491"/>
                </a:lnTo>
                <a:lnTo>
                  <a:pt x="10032" y="126396"/>
                </a:lnTo>
                <a:lnTo>
                  <a:pt x="6616" y="130154"/>
                </a:lnTo>
                <a:lnTo>
                  <a:pt x="0" y="137039"/>
                </a:lnTo>
                <a:lnTo>
                  <a:pt x="2475" y="139647"/>
                </a:lnTo>
                <a:lnTo>
                  <a:pt x="4470" y="141675"/>
                </a:lnTo>
                <a:lnTo>
                  <a:pt x="6751" y="143028"/>
                </a:lnTo>
                <a:lnTo>
                  <a:pt x="13560" y="144931"/>
                </a:lnTo>
                <a:lnTo>
                  <a:pt x="15487" y="145377"/>
                </a:lnTo>
                <a:lnTo>
                  <a:pt x="18884" y="143035"/>
                </a:lnTo>
                <a:lnTo>
                  <a:pt x="21123" y="141077"/>
                </a:lnTo>
                <a:lnTo>
                  <a:pt x="23568" y="139772"/>
                </a:lnTo>
                <a:lnTo>
                  <a:pt x="28825" y="138321"/>
                </a:lnTo>
                <a:lnTo>
                  <a:pt x="32513" y="137934"/>
                </a:lnTo>
                <a:lnTo>
                  <a:pt x="36876" y="137676"/>
                </a:lnTo>
                <a:lnTo>
                  <a:pt x="41691" y="137504"/>
                </a:lnTo>
                <a:lnTo>
                  <a:pt x="46805" y="136437"/>
                </a:lnTo>
                <a:lnTo>
                  <a:pt x="52120" y="134773"/>
                </a:lnTo>
                <a:lnTo>
                  <a:pt x="57567" y="132712"/>
                </a:lnTo>
                <a:lnTo>
                  <a:pt x="63104" y="131337"/>
                </a:lnTo>
                <a:lnTo>
                  <a:pt x="68701" y="130421"/>
                </a:lnTo>
                <a:lnTo>
                  <a:pt x="74337" y="129810"/>
                </a:lnTo>
                <a:lnTo>
                  <a:pt x="79999" y="129403"/>
                </a:lnTo>
                <a:lnTo>
                  <a:pt x="85679" y="129131"/>
                </a:lnTo>
                <a:lnTo>
                  <a:pt x="97070" y="128830"/>
                </a:lnTo>
                <a:lnTo>
                  <a:pt x="177049" y="128589"/>
                </a:lnTo>
                <a:lnTo>
                  <a:pt x="182764" y="129541"/>
                </a:lnTo>
                <a:lnTo>
                  <a:pt x="188479" y="131129"/>
                </a:lnTo>
                <a:lnTo>
                  <a:pt x="194194" y="133139"/>
                </a:lnTo>
                <a:lnTo>
                  <a:pt x="198956" y="134480"/>
                </a:lnTo>
                <a:lnTo>
                  <a:pt x="203084" y="135373"/>
                </a:lnTo>
                <a:lnTo>
                  <a:pt x="206788" y="135969"/>
                </a:lnTo>
                <a:lnTo>
                  <a:pt x="211162" y="136366"/>
                </a:lnTo>
                <a:lnTo>
                  <a:pt x="215983" y="136631"/>
                </a:lnTo>
                <a:lnTo>
                  <a:pt x="221103" y="136808"/>
                </a:lnTo>
                <a:lnTo>
                  <a:pt x="225468" y="137878"/>
                </a:lnTo>
                <a:lnTo>
                  <a:pt x="236163" y="142982"/>
                </a:lnTo>
                <a:lnTo>
                  <a:pt x="242374" y="144510"/>
                </a:lnTo>
                <a:lnTo>
                  <a:pt x="248486" y="1457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3"/>
          <p:cNvSpPr/>
          <p:nvPr/>
        </p:nvSpPr>
        <p:spPr>
          <a:xfrm>
            <a:off x="7838147" y="3188970"/>
            <a:ext cx="51411" cy="334328"/>
          </a:xfrm>
          <a:custGeom>
            <a:avLst/>
            <a:gdLst/>
            <a:ahLst/>
            <a:cxnLst/>
            <a:rect l="0" t="0" r="0" b="0"/>
            <a:pathLst>
              <a:path w="51411" h="334328">
                <a:moveTo>
                  <a:pt x="8547" y="0"/>
                </a:moveTo>
                <a:lnTo>
                  <a:pt x="3609" y="0"/>
                </a:lnTo>
                <a:lnTo>
                  <a:pt x="5717" y="0"/>
                </a:lnTo>
                <a:lnTo>
                  <a:pt x="5709" y="952"/>
                </a:lnTo>
                <a:lnTo>
                  <a:pt x="4750" y="2540"/>
                </a:lnTo>
                <a:lnTo>
                  <a:pt x="3158" y="4550"/>
                </a:lnTo>
                <a:lnTo>
                  <a:pt x="2097" y="7796"/>
                </a:lnTo>
                <a:lnTo>
                  <a:pt x="918" y="16482"/>
                </a:lnTo>
                <a:lnTo>
                  <a:pt x="394" y="26693"/>
                </a:lnTo>
                <a:lnTo>
                  <a:pt x="162" y="38533"/>
                </a:lnTo>
                <a:lnTo>
                  <a:pt x="0" y="77711"/>
                </a:lnTo>
                <a:lnTo>
                  <a:pt x="944" y="86097"/>
                </a:lnTo>
                <a:lnTo>
                  <a:pt x="2527" y="94546"/>
                </a:lnTo>
                <a:lnTo>
                  <a:pt x="4533" y="103035"/>
                </a:lnTo>
                <a:lnTo>
                  <a:pt x="5871" y="111552"/>
                </a:lnTo>
                <a:lnTo>
                  <a:pt x="6764" y="120088"/>
                </a:lnTo>
                <a:lnTo>
                  <a:pt x="7358" y="128636"/>
                </a:lnTo>
                <a:lnTo>
                  <a:pt x="7755" y="137192"/>
                </a:lnTo>
                <a:lnTo>
                  <a:pt x="8195" y="154319"/>
                </a:lnTo>
                <a:lnTo>
                  <a:pt x="9266" y="163839"/>
                </a:lnTo>
                <a:lnTo>
                  <a:pt x="10932" y="173996"/>
                </a:lnTo>
                <a:lnTo>
                  <a:pt x="12994" y="184577"/>
                </a:lnTo>
                <a:lnTo>
                  <a:pt x="14369" y="194489"/>
                </a:lnTo>
                <a:lnTo>
                  <a:pt x="15286" y="203954"/>
                </a:lnTo>
                <a:lnTo>
                  <a:pt x="15898" y="213122"/>
                </a:lnTo>
                <a:lnTo>
                  <a:pt x="16577" y="228388"/>
                </a:lnTo>
                <a:lnTo>
                  <a:pt x="16758" y="235126"/>
                </a:lnTo>
                <a:lnTo>
                  <a:pt x="17831" y="242475"/>
                </a:lnTo>
                <a:lnTo>
                  <a:pt x="19499" y="250233"/>
                </a:lnTo>
                <a:lnTo>
                  <a:pt x="21563" y="258262"/>
                </a:lnTo>
                <a:lnTo>
                  <a:pt x="22940" y="265519"/>
                </a:lnTo>
                <a:lnTo>
                  <a:pt x="23858" y="272263"/>
                </a:lnTo>
                <a:lnTo>
                  <a:pt x="24469" y="278663"/>
                </a:lnTo>
                <a:lnTo>
                  <a:pt x="25830" y="283883"/>
                </a:lnTo>
                <a:lnTo>
                  <a:pt x="27689" y="288315"/>
                </a:lnTo>
                <a:lnTo>
                  <a:pt x="29881" y="292222"/>
                </a:lnTo>
                <a:lnTo>
                  <a:pt x="31342" y="296732"/>
                </a:lnTo>
                <a:lnTo>
                  <a:pt x="32316" y="301644"/>
                </a:lnTo>
                <a:lnTo>
                  <a:pt x="32967" y="306823"/>
                </a:lnTo>
                <a:lnTo>
                  <a:pt x="34352" y="311229"/>
                </a:lnTo>
                <a:lnTo>
                  <a:pt x="36228" y="315118"/>
                </a:lnTo>
                <a:lnTo>
                  <a:pt x="38431" y="318664"/>
                </a:lnTo>
                <a:lnTo>
                  <a:pt x="39900" y="321980"/>
                </a:lnTo>
                <a:lnTo>
                  <a:pt x="40879" y="325143"/>
                </a:lnTo>
                <a:lnTo>
                  <a:pt x="41533" y="328204"/>
                </a:lnTo>
                <a:lnTo>
                  <a:pt x="42920" y="330245"/>
                </a:lnTo>
                <a:lnTo>
                  <a:pt x="44798" y="331606"/>
                </a:lnTo>
                <a:lnTo>
                  <a:pt x="51410" y="33432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4"/>
          <p:cNvSpPr/>
          <p:nvPr/>
        </p:nvSpPr>
        <p:spPr>
          <a:xfrm>
            <a:off x="7906702" y="3146107"/>
            <a:ext cx="244536" cy="437198"/>
          </a:xfrm>
          <a:custGeom>
            <a:avLst/>
            <a:gdLst/>
            <a:ahLst/>
            <a:cxnLst/>
            <a:rect l="0" t="0" r="0" b="0"/>
            <a:pathLst>
              <a:path w="244536" h="437198">
                <a:moveTo>
                  <a:pt x="0" y="0"/>
                </a:moveTo>
                <a:lnTo>
                  <a:pt x="20152" y="0"/>
                </a:lnTo>
                <a:lnTo>
                  <a:pt x="23911" y="953"/>
                </a:lnTo>
                <a:lnTo>
                  <a:pt x="28324" y="2540"/>
                </a:lnTo>
                <a:lnTo>
                  <a:pt x="33170" y="4551"/>
                </a:lnTo>
                <a:lnTo>
                  <a:pt x="38306" y="5892"/>
                </a:lnTo>
                <a:lnTo>
                  <a:pt x="43635" y="6785"/>
                </a:lnTo>
                <a:lnTo>
                  <a:pt x="49092" y="7381"/>
                </a:lnTo>
                <a:lnTo>
                  <a:pt x="54636" y="8731"/>
                </a:lnTo>
                <a:lnTo>
                  <a:pt x="60237" y="10583"/>
                </a:lnTo>
                <a:lnTo>
                  <a:pt x="65875" y="12770"/>
                </a:lnTo>
                <a:lnTo>
                  <a:pt x="71539" y="15181"/>
                </a:lnTo>
                <a:lnTo>
                  <a:pt x="82913" y="20400"/>
                </a:lnTo>
                <a:lnTo>
                  <a:pt x="89565" y="24077"/>
                </a:lnTo>
                <a:lnTo>
                  <a:pt x="96858" y="28434"/>
                </a:lnTo>
                <a:lnTo>
                  <a:pt x="104577" y="33244"/>
                </a:lnTo>
                <a:lnTo>
                  <a:pt x="111627" y="37402"/>
                </a:lnTo>
                <a:lnTo>
                  <a:pt x="118234" y="41128"/>
                </a:lnTo>
                <a:lnTo>
                  <a:pt x="124543" y="44563"/>
                </a:lnTo>
                <a:lnTo>
                  <a:pt x="131605" y="48759"/>
                </a:lnTo>
                <a:lnTo>
                  <a:pt x="147074" y="58501"/>
                </a:lnTo>
                <a:lnTo>
                  <a:pt x="154247" y="63766"/>
                </a:lnTo>
                <a:lnTo>
                  <a:pt x="160935" y="69181"/>
                </a:lnTo>
                <a:lnTo>
                  <a:pt x="167297" y="74695"/>
                </a:lnTo>
                <a:lnTo>
                  <a:pt x="173444" y="81229"/>
                </a:lnTo>
                <a:lnTo>
                  <a:pt x="179447" y="88443"/>
                </a:lnTo>
                <a:lnTo>
                  <a:pt x="185354" y="96110"/>
                </a:lnTo>
                <a:lnTo>
                  <a:pt x="191196" y="103126"/>
                </a:lnTo>
                <a:lnTo>
                  <a:pt x="196997" y="109708"/>
                </a:lnTo>
                <a:lnTo>
                  <a:pt x="202769" y="116001"/>
                </a:lnTo>
                <a:lnTo>
                  <a:pt x="208522" y="123054"/>
                </a:lnTo>
                <a:lnTo>
                  <a:pt x="214262" y="130614"/>
                </a:lnTo>
                <a:lnTo>
                  <a:pt x="219994" y="138511"/>
                </a:lnTo>
                <a:lnTo>
                  <a:pt x="224768" y="146633"/>
                </a:lnTo>
                <a:lnTo>
                  <a:pt x="228903" y="154905"/>
                </a:lnTo>
                <a:lnTo>
                  <a:pt x="232612" y="163278"/>
                </a:lnTo>
                <a:lnTo>
                  <a:pt x="235084" y="171717"/>
                </a:lnTo>
                <a:lnTo>
                  <a:pt x="236733" y="180200"/>
                </a:lnTo>
                <a:lnTo>
                  <a:pt x="237831" y="188714"/>
                </a:lnTo>
                <a:lnTo>
                  <a:pt x="239517" y="197247"/>
                </a:lnTo>
                <a:lnTo>
                  <a:pt x="241593" y="205793"/>
                </a:lnTo>
                <a:lnTo>
                  <a:pt x="243929" y="214348"/>
                </a:lnTo>
                <a:lnTo>
                  <a:pt x="244535" y="222909"/>
                </a:lnTo>
                <a:lnTo>
                  <a:pt x="243985" y="231473"/>
                </a:lnTo>
                <a:lnTo>
                  <a:pt x="242667" y="240040"/>
                </a:lnTo>
                <a:lnTo>
                  <a:pt x="241788" y="248610"/>
                </a:lnTo>
                <a:lnTo>
                  <a:pt x="241202" y="257180"/>
                </a:lnTo>
                <a:lnTo>
                  <a:pt x="240812" y="265751"/>
                </a:lnTo>
                <a:lnTo>
                  <a:pt x="238645" y="275275"/>
                </a:lnTo>
                <a:lnTo>
                  <a:pt x="235297" y="285434"/>
                </a:lnTo>
                <a:lnTo>
                  <a:pt x="231160" y="296017"/>
                </a:lnTo>
                <a:lnTo>
                  <a:pt x="224022" y="315396"/>
                </a:lnTo>
                <a:lnTo>
                  <a:pt x="211679" y="351120"/>
                </a:lnTo>
                <a:lnTo>
                  <a:pt x="207795" y="358857"/>
                </a:lnTo>
                <a:lnTo>
                  <a:pt x="203299" y="365921"/>
                </a:lnTo>
                <a:lnTo>
                  <a:pt x="198398" y="372535"/>
                </a:lnTo>
                <a:lnTo>
                  <a:pt x="194177" y="378849"/>
                </a:lnTo>
                <a:lnTo>
                  <a:pt x="186949" y="390945"/>
                </a:lnTo>
                <a:lnTo>
                  <a:pt x="182735" y="396837"/>
                </a:lnTo>
                <a:lnTo>
                  <a:pt x="178022" y="402671"/>
                </a:lnTo>
                <a:lnTo>
                  <a:pt x="172973" y="408465"/>
                </a:lnTo>
                <a:lnTo>
                  <a:pt x="164825" y="417442"/>
                </a:lnTo>
                <a:lnTo>
                  <a:pt x="161318" y="421170"/>
                </a:lnTo>
                <a:lnTo>
                  <a:pt x="157075" y="424607"/>
                </a:lnTo>
                <a:lnTo>
                  <a:pt x="152342" y="427852"/>
                </a:lnTo>
                <a:lnTo>
                  <a:pt x="140159" y="435352"/>
                </a:lnTo>
                <a:lnTo>
                  <a:pt x="135953" y="436377"/>
                </a:lnTo>
                <a:lnTo>
                  <a:pt x="130908" y="436833"/>
                </a:lnTo>
                <a:lnTo>
                  <a:pt x="125491" y="437036"/>
                </a:lnTo>
                <a:lnTo>
                  <a:pt x="111442" y="4371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5"/>
          <p:cNvSpPr/>
          <p:nvPr/>
        </p:nvSpPr>
        <p:spPr>
          <a:xfrm>
            <a:off x="4323397" y="2554989"/>
            <a:ext cx="93901" cy="98518"/>
          </a:xfrm>
          <a:custGeom>
            <a:avLst/>
            <a:gdLst/>
            <a:ahLst/>
            <a:cxnLst/>
            <a:rect l="0" t="0" r="0" b="0"/>
            <a:pathLst>
              <a:path w="93901" h="98518">
                <a:moveTo>
                  <a:pt x="0" y="8188"/>
                </a:moveTo>
                <a:lnTo>
                  <a:pt x="37532" y="8188"/>
                </a:lnTo>
                <a:lnTo>
                  <a:pt x="39309" y="9141"/>
                </a:lnTo>
                <a:lnTo>
                  <a:pt x="40494" y="10728"/>
                </a:lnTo>
                <a:lnTo>
                  <a:pt x="41283" y="12739"/>
                </a:lnTo>
                <a:lnTo>
                  <a:pt x="42762" y="14079"/>
                </a:lnTo>
                <a:lnTo>
                  <a:pt x="44701" y="14973"/>
                </a:lnTo>
                <a:lnTo>
                  <a:pt x="46945" y="15569"/>
                </a:lnTo>
                <a:lnTo>
                  <a:pt x="49395" y="16919"/>
                </a:lnTo>
                <a:lnTo>
                  <a:pt x="51980" y="18771"/>
                </a:lnTo>
                <a:lnTo>
                  <a:pt x="59538" y="24949"/>
                </a:lnTo>
                <a:lnTo>
                  <a:pt x="59799" y="27702"/>
                </a:lnTo>
                <a:lnTo>
                  <a:pt x="59966" y="32680"/>
                </a:lnTo>
                <a:lnTo>
                  <a:pt x="60004" y="41179"/>
                </a:lnTo>
                <a:lnTo>
                  <a:pt x="59052" y="41612"/>
                </a:lnTo>
                <a:lnTo>
                  <a:pt x="57466" y="41901"/>
                </a:lnTo>
                <a:lnTo>
                  <a:pt x="55455" y="42093"/>
                </a:lnTo>
                <a:lnTo>
                  <a:pt x="53162" y="42221"/>
                </a:lnTo>
                <a:lnTo>
                  <a:pt x="48075" y="42364"/>
                </a:lnTo>
                <a:lnTo>
                  <a:pt x="22503" y="42477"/>
                </a:lnTo>
                <a:lnTo>
                  <a:pt x="20717" y="41525"/>
                </a:lnTo>
                <a:lnTo>
                  <a:pt x="19527" y="39938"/>
                </a:lnTo>
                <a:lnTo>
                  <a:pt x="18732" y="37927"/>
                </a:lnTo>
                <a:lnTo>
                  <a:pt x="17251" y="35634"/>
                </a:lnTo>
                <a:lnTo>
                  <a:pt x="15311" y="33153"/>
                </a:lnTo>
                <a:lnTo>
                  <a:pt x="13065" y="30546"/>
                </a:lnTo>
                <a:lnTo>
                  <a:pt x="10615" y="28809"/>
                </a:lnTo>
                <a:lnTo>
                  <a:pt x="8029" y="27650"/>
                </a:lnTo>
                <a:lnTo>
                  <a:pt x="5353" y="26878"/>
                </a:lnTo>
                <a:lnTo>
                  <a:pt x="3568" y="25411"/>
                </a:lnTo>
                <a:lnTo>
                  <a:pt x="2379" y="23479"/>
                </a:lnTo>
                <a:lnTo>
                  <a:pt x="139" y="17154"/>
                </a:lnTo>
                <a:lnTo>
                  <a:pt x="2602" y="14395"/>
                </a:lnTo>
                <a:lnTo>
                  <a:pt x="4592" y="12326"/>
                </a:lnTo>
                <a:lnTo>
                  <a:pt x="6872" y="10947"/>
                </a:lnTo>
                <a:lnTo>
                  <a:pt x="9343" y="10027"/>
                </a:lnTo>
                <a:lnTo>
                  <a:pt x="11944" y="9414"/>
                </a:lnTo>
                <a:lnTo>
                  <a:pt x="13678" y="8053"/>
                </a:lnTo>
                <a:lnTo>
                  <a:pt x="14833" y="6193"/>
                </a:lnTo>
                <a:lnTo>
                  <a:pt x="15604" y="4001"/>
                </a:lnTo>
                <a:lnTo>
                  <a:pt x="17070" y="2539"/>
                </a:lnTo>
                <a:lnTo>
                  <a:pt x="19000" y="1565"/>
                </a:lnTo>
                <a:lnTo>
                  <a:pt x="21239" y="915"/>
                </a:lnTo>
                <a:lnTo>
                  <a:pt x="23685" y="482"/>
                </a:lnTo>
                <a:lnTo>
                  <a:pt x="26267" y="193"/>
                </a:lnTo>
                <a:lnTo>
                  <a:pt x="28941" y="0"/>
                </a:lnTo>
                <a:lnTo>
                  <a:pt x="30724" y="825"/>
                </a:lnTo>
                <a:lnTo>
                  <a:pt x="31913" y="2327"/>
                </a:lnTo>
                <a:lnTo>
                  <a:pt x="32705" y="4280"/>
                </a:lnTo>
                <a:lnTo>
                  <a:pt x="34186" y="5583"/>
                </a:lnTo>
                <a:lnTo>
                  <a:pt x="36126" y="6451"/>
                </a:lnTo>
                <a:lnTo>
                  <a:pt x="41532" y="7845"/>
                </a:lnTo>
                <a:lnTo>
                  <a:pt x="42928" y="8912"/>
                </a:lnTo>
                <a:lnTo>
                  <a:pt x="44811" y="10576"/>
                </a:lnTo>
                <a:lnTo>
                  <a:pt x="47019" y="12637"/>
                </a:lnTo>
                <a:lnTo>
                  <a:pt x="49444" y="14012"/>
                </a:lnTo>
                <a:lnTo>
                  <a:pt x="52013" y="14928"/>
                </a:lnTo>
                <a:lnTo>
                  <a:pt x="58428" y="16399"/>
                </a:lnTo>
                <a:lnTo>
                  <a:pt x="59907" y="17472"/>
                </a:lnTo>
                <a:lnTo>
                  <a:pt x="61846" y="19140"/>
                </a:lnTo>
                <a:lnTo>
                  <a:pt x="64090" y="21204"/>
                </a:lnTo>
                <a:lnTo>
                  <a:pt x="64634" y="23533"/>
                </a:lnTo>
                <a:lnTo>
                  <a:pt x="64045" y="26038"/>
                </a:lnTo>
                <a:lnTo>
                  <a:pt x="62699" y="28661"/>
                </a:lnTo>
                <a:lnTo>
                  <a:pt x="61801" y="31361"/>
                </a:lnTo>
                <a:lnTo>
                  <a:pt x="61203" y="34114"/>
                </a:lnTo>
                <a:lnTo>
                  <a:pt x="60805" y="36902"/>
                </a:lnTo>
                <a:lnTo>
                  <a:pt x="59587" y="39713"/>
                </a:lnTo>
                <a:lnTo>
                  <a:pt x="57822" y="42540"/>
                </a:lnTo>
                <a:lnTo>
                  <a:pt x="55693" y="45377"/>
                </a:lnTo>
                <a:lnTo>
                  <a:pt x="53321" y="48220"/>
                </a:lnTo>
                <a:lnTo>
                  <a:pt x="50788" y="51069"/>
                </a:lnTo>
                <a:lnTo>
                  <a:pt x="48146" y="53920"/>
                </a:lnTo>
                <a:lnTo>
                  <a:pt x="45432" y="55821"/>
                </a:lnTo>
                <a:lnTo>
                  <a:pt x="42671" y="57088"/>
                </a:lnTo>
                <a:lnTo>
                  <a:pt x="39878" y="57933"/>
                </a:lnTo>
                <a:lnTo>
                  <a:pt x="38015" y="59449"/>
                </a:lnTo>
                <a:lnTo>
                  <a:pt x="36773" y="61412"/>
                </a:lnTo>
                <a:lnTo>
                  <a:pt x="35945" y="63673"/>
                </a:lnTo>
                <a:lnTo>
                  <a:pt x="34441" y="65181"/>
                </a:lnTo>
                <a:lnTo>
                  <a:pt x="32486" y="66186"/>
                </a:lnTo>
                <a:lnTo>
                  <a:pt x="27054" y="67798"/>
                </a:lnTo>
                <a:lnTo>
                  <a:pt x="25656" y="67931"/>
                </a:lnTo>
                <a:lnTo>
                  <a:pt x="23772" y="68019"/>
                </a:lnTo>
                <a:lnTo>
                  <a:pt x="19137" y="68117"/>
                </a:lnTo>
                <a:lnTo>
                  <a:pt x="13903" y="68161"/>
                </a:lnTo>
                <a:lnTo>
                  <a:pt x="12126" y="67220"/>
                </a:lnTo>
                <a:lnTo>
                  <a:pt x="10942" y="65640"/>
                </a:lnTo>
                <a:lnTo>
                  <a:pt x="10152" y="63634"/>
                </a:lnTo>
                <a:lnTo>
                  <a:pt x="9626" y="61345"/>
                </a:lnTo>
                <a:lnTo>
                  <a:pt x="9274" y="58866"/>
                </a:lnTo>
                <a:lnTo>
                  <a:pt x="8711" y="52594"/>
                </a:lnTo>
                <a:lnTo>
                  <a:pt x="9617" y="51127"/>
                </a:lnTo>
                <a:lnTo>
                  <a:pt x="11174" y="49197"/>
                </a:lnTo>
                <a:lnTo>
                  <a:pt x="13164" y="46957"/>
                </a:lnTo>
                <a:lnTo>
                  <a:pt x="14491" y="44512"/>
                </a:lnTo>
                <a:lnTo>
                  <a:pt x="15376" y="41929"/>
                </a:lnTo>
                <a:lnTo>
                  <a:pt x="15966" y="39254"/>
                </a:lnTo>
                <a:lnTo>
                  <a:pt x="17311" y="37471"/>
                </a:lnTo>
                <a:lnTo>
                  <a:pt x="19161" y="36283"/>
                </a:lnTo>
                <a:lnTo>
                  <a:pt x="21347" y="35490"/>
                </a:lnTo>
                <a:lnTo>
                  <a:pt x="23756" y="34010"/>
                </a:lnTo>
                <a:lnTo>
                  <a:pt x="26315" y="32070"/>
                </a:lnTo>
                <a:lnTo>
                  <a:pt x="32715" y="26664"/>
                </a:lnTo>
                <a:lnTo>
                  <a:pt x="34192" y="26220"/>
                </a:lnTo>
                <a:lnTo>
                  <a:pt x="36130" y="25924"/>
                </a:lnTo>
                <a:lnTo>
                  <a:pt x="38374" y="25727"/>
                </a:lnTo>
                <a:lnTo>
                  <a:pt x="40823" y="25596"/>
                </a:lnTo>
                <a:lnTo>
                  <a:pt x="46083" y="25450"/>
                </a:lnTo>
                <a:lnTo>
                  <a:pt x="62897" y="25343"/>
                </a:lnTo>
                <a:lnTo>
                  <a:pt x="65744" y="26292"/>
                </a:lnTo>
                <a:lnTo>
                  <a:pt x="68594" y="27878"/>
                </a:lnTo>
                <a:lnTo>
                  <a:pt x="71447" y="29887"/>
                </a:lnTo>
                <a:lnTo>
                  <a:pt x="74302" y="31226"/>
                </a:lnTo>
                <a:lnTo>
                  <a:pt x="77157" y="32119"/>
                </a:lnTo>
                <a:lnTo>
                  <a:pt x="80013" y="32715"/>
                </a:lnTo>
                <a:lnTo>
                  <a:pt x="81917" y="34064"/>
                </a:lnTo>
                <a:lnTo>
                  <a:pt x="83186" y="35916"/>
                </a:lnTo>
                <a:lnTo>
                  <a:pt x="84032" y="38104"/>
                </a:lnTo>
                <a:lnTo>
                  <a:pt x="85549" y="40514"/>
                </a:lnTo>
                <a:lnTo>
                  <a:pt x="87513" y="43074"/>
                </a:lnTo>
                <a:lnTo>
                  <a:pt x="89774" y="45733"/>
                </a:lnTo>
                <a:lnTo>
                  <a:pt x="91282" y="48458"/>
                </a:lnTo>
                <a:lnTo>
                  <a:pt x="92287" y="51227"/>
                </a:lnTo>
                <a:lnTo>
                  <a:pt x="92957" y="54026"/>
                </a:lnTo>
                <a:lnTo>
                  <a:pt x="93404" y="56844"/>
                </a:lnTo>
                <a:lnTo>
                  <a:pt x="93702" y="59675"/>
                </a:lnTo>
                <a:lnTo>
                  <a:pt x="93900" y="62515"/>
                </a:lnTo>
                <a:lnTo>
                  <a:pt x="93081" y="65361"/>
                </a:lnTo>
                <a:lnTo>
                  <a:pt x="91581" y="68211"/>
                </a:lnTo>
                <a:lnTo>
                  <a:pt x="89629" y="71063"/>
                </a:lnTo>
                <a:lnTo>
                  <a:pt x="88327" y="73917"/>
                </a:lnTo>
                <a:lnTo>
                  <a:pt x="87460" y="76773"/>
                </a:lnTo>
                <a:lnTo>
                  <a:pt x="86882" y="79629"/>
                </a:lnTo>
                <a:lnTo>
                  <a:pt x="85544" y="82485"/>
                </a:lnTo>
                <a:lnTo>
                  <a:pt x="83699" y="85342"/>
                </a:lnTo>
                <a:lnTo>
                  <a:pt x="81517" y="88199"/>
                </a:lnTo>
                <a:lnTo>
                  <a:pt x="79110" y="90104"/>
                </a:lnTo>
                <a:lnTo>
                  <a:pt x="76552" y="91374"/>
                </a:lnTo>
                <a:lnTo>
                  <a:pt x="73895" y="92220"/>
                </a:lnTo>
                <a:lnTo>
                  <a:pt x="72123" y="93737"/>
                </a:lnTo>
                <a:lnTo>
                  <a:pt x="70942" y="95701"/>
                </a:lnTo>
                <a:lnTo>
                  <a:pt x="70155" y="97962"/>
                </a:lnTo>
                <a:lnTo>
                  <a:pt x="68677" y="98517"/>
                </a:lnTo>
                <a:lnTo>
                  <a:pt x="66740" y="97935"/>
                </a:lnTo>
                <a:lnTo>
                  <a:pt x="64496" y="96595"/>
                </a:lnTo>
                <a:lnTo>
                  <a:pt x="62048" y="95701"/>
                </a:lnTo>
                <a:lnTo>
                  <a:pt x="59462" y="95105"/>
                </a:lnTo>
                <a:lnTo>
                  <a:pt x="56787" y="94707"/>
                </a:lnTo>
                <a:lnTo>
                  <a:pt x="54050" y="93490"/>
                </a:lnTo>
                <a:lnTo>
                  <a:pt x="51273" y="91726"/>
                </a:lnTo>
                <a:lnTo>
                  <a:pt x="48470" y="89598"/>
                </a:lnTo>
                <a:lnTo>
                  <a:pt x="45648" y="88178"/>
                </a:lnTo>
                <a:lnTo>
                  <a:pt x="42815" y="87233"/>
                </a:lnTo>
                <a:lnTo>
                  <a:pt x="39973" y="86602"/>
                </a:lnTo>
                <a:lnTo>
                  <a:pt x="38079" y="85229"/>
                </a:lnTo>
                <a:lnTo>
                  <a:pt x="36816" y="83361"/>
                </a:lnTo>
                <a:lnTo>
                  <a:pt x="34789" y="78070"/>
                </a:lnTo>
                <a:lnTo>
                  <a:pt x="34623" y="76684"/>
                </a:lnTo>
                <a:lnTo>
                  <a:pt x="34512" y="74807"/>
                </a:lnTo>
                <a:lnTo>
                  <a:pt x="34290" y="6819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6"/>
          <p:cNvSpPr/>
          <p:nvPr/>
        </p:nvSpPr>
        <p:spPr>
          <a:xfrm>
            <a:off x="4031945" y="2151697"/>
            <a:ext cx="128576" cy="265749"/>
          </a:xfrm>
          <a:custGeom>
            <a:avLst/>
            <a:gdLst/>
            <a:ahLst/>
            <a:cxnLst/>
            <a:rect l="0" t="0" r="0" b="0"/>
            <a:pathLst>
              <a:path w="128576" h="265749">
                <a:moveTo>
                  <a:pt x="111430" y="0"/>
                </a:moveTo>
                <a:lnTo>
                  <a:pt x="104048" y="0"/>
                </a:lnTo>
                <a:lnTo>
                  <a:pt x="100847" y="2540"/>
                </a:lnTo>
                <a:lnTo>
                  <a:pt x="98659" y="4551"/>
                </a:lnTo>
                <a:lnTo>
                  <a:pt x="97201" y="6844"/>
                </a:lnTo>
                <a:lnTo>
                  <a:pt x="94196" y="14622"/>
                </a:lnTo>
                <a:lnTo>
                  <a:pt x="92321" y="17368"/>
                </a:lnTo>
                <a:lnTo>
                  <a:pt x="90118" y="20151"/>
                </a:lnTo>
                <a:lnTo>
                  <a:pt x="87696" y="22007"/>
                </a:lnTo>
                <a:lnTo>
                  <a:pt x="85130" y="23244"/>
                </a:lnTo>
                <a:lnTo>
                  <a:pt x="82467" y="24068"/>
                </a:lnTo>
                <a:lnTo>
                  <a:pt x="79738" y="25571"/>
                </a:lnTo>
                <a:lnTo>
                  <a:pt x="76967" y="27525"/>
                </a:lnTo>
                <a:lnTo>
                  <a:pt x="74167" y="29780"/>
                </a:lnTo>
                <a:lnTo>
                  <a:pt x="70395" y="33188"/>
                </a:lnTo>
                <a:lnTo>
                  <a:pt x="61125" y="42055"/>
                </a:lnTo>
                <a:lnTo>
                  <a:pt x="31523" y="71342"/>
                </a:lnTo>
                <a:lnTo>
                  <a:pt x="29584" y="74231"/>
                </a:lnTo>
                <a:lnTo>
                  <a:pt x="27428" y="79982"/>
                </a:lnTo>
                <a:lnTo>
                  <a:pt x="23931" y="85712"/>
                </a:lnTo>
                <a:lnTo>
                  <a:pt x="21665" y="88574"/>
                </a:lnTo>
                <a:lnTo>
                  <a:pt x="19201" y="91434"/>
                </a:lnTo>
                <a:lnTo>
                  <a:pt x="16607" y="94294"/>
                </a:lnTo>
                <a:lnTo>
                  <a:pt x="13924" y="97152"/>
                </a:lnTo>
                <a:lnTo>
                  <a:pt x="11183" y="100963"/>
                </a:lnTo>
                <a:lnTo>
                  <a:pt x="8404" y="105409"/>
                </a:lnTo>
                <a:lnTo>
                  <a:pt x="5598" y="110278"/>
                </a:lnTo>
                <a:lnTo>
                  <a:pt x="2481" y="118228"/>
                </a:lnTo>
                <a:lnTo>
                  <a:pt x="1095" y="124935"/>
                </a:lnTo>
                <a:lnTo>
                  <a:pt x="480" y="131092"/>
                </a:lnTo>
                <a:lnTo>
                  <a:pt x="206" y="137003"/>
                </a:lnTo>
                <a:lnTo>
                  <a:pt x="84" y="143758"/>
                </a:lnTo>
                <a:lnTo>
                  <a:pt x="0" y="164534"/>
                </a:lnTo>
                <a:lnTo>
                  <a:pt x="948" y="168745"/>
                </a:lnTo>
                <a:lnTo>
                  <a:pt x="2533" y="173456"/>
                </a:lnTo>
                <a:lnTo>
                  <a:pt x="4541" y="178503"/>
                </a:lnTo>
                <a:lnTo>
                  <a:pt x="6774" y="186649"/>
                </a:lnTo>
                <a:lnTo>
                  <a:pt x="7369" y="190155"/>
                </a:lnTo>
                <a:lnTo>
                  <a:pt x="10571" y="196591"/>
                </a:lnTo>
                <a:lnTo>
                  <a:pt x="12758" y="199641"/>
                </a:lnTo>
                <a:lnTo>
                  <a:pt x="15168" y="202626"/>
                </a:lnTo>
                <a:lnTo>
                  <a:pt x="17728" y="205569"/>
                </a:lnTo>
                <a:lnTo>
                  <a:pt x="20387" y="208484"/>
                </a:lnTo>
                <a:lnTo>
                  <a:pt x="22159" y="211379"/>
                </a:lnTo>
                <a:lnTo>
                  <a:pt x="24129" y="217136"/>
                </a:lnTo>
                <a:lnTo>
                  <a:pt x="27544" y="222870"/>
                </a:lnTo>
                <a:lnTo>
                  <a:pt x="29789" y="225733"/>
                </a:lnTo>
                <a:lnTo>
                  <a:pt x="32237" y="227641"/>
                </a:lnTo>
                <a:lnTo>
                  <a:pt x="34822" y="228913"/>
                </a:lnTo>
                <a:lnTo>
                  <a:pt x="37498" y="229761"/>
                </a:lnTo>
                <a:lnTo>
                  <a:pt x="40234" y="231279"/>
                </a:lnTo>
                <a:lnTo>
                  <a:pt x="43011" y="233244"/>
                </a:lnTo>
                <a:lnTo>
                  <a:pt x="45815" y="235506"/>
                </a:lnTo>
                <a:lnTo>
                  <a:pt x="48636" y="237967"/>
                </a:lnTo>
                <a:lnTo>
                  <a:pt x="51470" y="240559"/>
                </a:lnTo>
                <a:lnTo>
                  <a:pt x="54311" y="243240"/>
                </a:lnTo>
                <a:lnTo>
                  <a:pt x="57158" y="245028"/>
                </a:lnTo>
                <a:lnTo>
                  <a:pt x="60009" y="246220"/>
                </a:lnTo>
                <a:lnTo>
                  <a:pt x="62862" y="247014"/>
                </a:lnTo>
                <a:lnTo>
                  <a:pt x="65716" y="248496"/>
                </a:lnTo>
                <a:lnTo>
                  <a:pt x="68571" y="250436"/>
                </a:lnTo>
                <a:lnTo>
                  <a:pt x="71427" y="252683"/>
                </a:lnTo>
                <a:lnTo>
                  <a:pt x="74284" y="254180"/>
                </a:lnTo>
                <a:lnTo>
                  <a:pt x="77141" y="255178"/>
                </a:lnTo>
                <a:lnTo>
                  <a:pt x="79998" y="255844"/>
                </a:lnTo>
                <a:lnTo>
                  <a:pt x="83808" y="256288"/>
                </a:lnTo>
                <a:lnTo>
                  <a:pt x="88252" y="256584"/>
                </a:lnTo>
                <a:lnTo>
                  <a:pt x="93120" y="256781"/>
                </a:lnTo>
                <a:lnTo>
                  <a:pt x="97319" y="257865"/>
                </a:lnTo>
                <a:lnTo>
                  <a:pt x="101070" y="259540"/>
                </a:lnTo>
                <a:lnTo>
                  <a:pt x="104523" y="261609"/>
                </a:lnTo>
                <a:lnTo>
                  <a:pt x="107778" y="262989"/>
                </a:lnTo>
                <a:lnTo>
                  <a:pt x="110900" y="263908"/>
                </a:lnTo>
                <a:lnTo>
                  <a:pt x="113934" y="264521"/>
                </a:lnTo>
                <a:lnTo>
                  <a:pt x="116909" y="264930"/>
                </a:lnTo>
                <a:lnTo>
                  <a:pt x="119845" y="265203"/>
                </a:lnTo>
                <a:lnTo>
                  <a:pt x="128575" y="26574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7"/>
          <p:cNvSpPr/>
          <p:nvPr/>
        </p:nvSpPr>
        <p:spPr>
          <a:xfrm>
            <a:off x="4229103" y="2203132"/>
            <a:ext cx="176309" cy="180020"/>
          </a:xfrm>
          <a:custGeom>
            <a:avLst/>
            <a:gdLst/>
            <a:ahLst/>
            <a:cxnLst/>
            <a:rect l="0" t="0" r="0" b="0"/>
            <a:pathLst>
              <a:path w="176309" h="180020">
                <a:moveTo>
                  <a:pt x="51431" y="0"/>
                </a:moveTo>
                <a:lnTo>
                  <a:pt x="46881" y="0"/>
                </a:lnTo>
                <a:lnTo>
                  <a:pt x="45540" y="953"/>
                </a:lnTo>
                <a:lnTo>
                  <a:pt x="44646" y="2540"/>
                </a:lnTo>
                <a:lnTo>
                  <a:pt x="43212" y="7381"/>
                </a:lnTo>
                <a:lnTo>
                  <a:pt x="42142" y="7778"/>
                </a:lnTo>
                <a:lnTo>
                  <a:pt x="38413" y="8220"/>
                </a:lnTo>
                <a:lnTo>
                  <a:pt x="37038" y="9290"/>
                </a:lnTo>
                <a:lnTo>
                  <a:pt x="36120" y="10956"/>
                </a:lnTo>
                <a:lnTo>
                  <a:pt x="35509" y="13019"/>
                </a:lnTo>
                <a:lnTo>
                  <a:pt x="32290" y="17851"/>
                </a:lnTo>
                <a:lnTo>
                  <a:pt x="27684" y="23174"/>
                </a:lnTo>
                <a:lnTo>
                  <a:pt x="22462" y="28715"/>
                </a:lnTo>
                <a:lnTo>
                  <a:pt x="14167" y="37189"/>
                </a:lnTo>
                <a:lnTo>
                  <a:pt x="12301" y="40985"/>
                </a:lnTo>
                <a:lnTo>
                  <a:pt x="11057" y="45421"/>
                </a:lnTo>
                <a:lnTo>
                  <a:pt x="10228" y="50283"/>
                </a:lnTo>
                <a:lnTo>
                  <a:pt x="8722" y="54477"/>
                </a:lnTo>
                <a:lnTo>
                  <a:pt x="6767" y="58226"/>
                </a:lnTo>
                <a:lnTo>
                  <a:pt x="4510" y="61677"/>
                </a:lnTo>
                <a:lnTo>
                  <a:pt x="3006" y="64931"/>
                </a:lnTo>
                <a:lnTo>
                  <a:pt x="2003" y="68052"/>
                </a:lnTo>
                <a:lnTo>
                  <a:pt x="1334" y="71086"/>
                </a:lnTo>
                <a:lnTo>
                  <a:pt x="888" y="75013"/>
                </a:lnTo>
                <a:lnTo>
                  <a:pt x="591" y="79536"/>
                </a:lnTo>
                <a:lnTo>
                  <a:pt x="261" y="88689"/>
                </a:lnTo>
                <a:lnTo>
                  <a:pt x="75" y="100150"/>
                </a:lnTo>
                <a:lnTo>
                  <a:pt x="0" y="131060"/>
                </a:lnTo>
                <a:lnTo>
                  <a:pt x="951" y="134046"/>
                </a:lnTo>
                <a:lnTo>
                  <a:pt x="2538" y="136989"/>
                </a:lnTo>
                <a:lnTo>
                  <a:pt x="4548" y="139904"/>
                </a:lnTo>
                <a:lnTo>
                  <a:pt x="5888" y="142799"/>
                </a:lnTo>
                <a:lnTo>
                  <a:pt x="6782" y="145682"/>
                </a:lnTo>
                <a:lnTo>
                  <a:pt x="7377" y="148556"/>
                </a:lnTo>
                <a:lnTo>
                  <a:pt x="8727" y="151425"/>
                </a:lnTo>
                <a:lnTo>
                  <a:pt x="10580" y="154290"/>
                </a:lnTo>
                <a:lnTo>
                  <a:pt x="12767" y="157153"/>
                </a:lnTo>
                <a:lnTo>
                  <a:pt x="15178" y="160013"/>
                </a:lnTo>
                <a:lnTo>
                  <a:pt x="17737" y="162873"/>
                </a:lnTo>
                <a:lnTo>
                  <a:pt x="20396" y="165732"/>
                </a:lnTo>
                <a:lnTo>
                  <a:pt x="24074" y="167638"/>
                </a:lnTo>
                <a:lnTo>
                  <a:pt x="28430" y="168909"/>
                </a:lnTo>
                <a:lnTo>
                  <a:pt x="33240" y="169756"/>
                </a:lnTo>
                <a:lnTo>
                  <a:pt x="36446" y="171273"/>
                </a:lnTo>
                <a:lnTo>
                  <a:pt x="38584" y="173237"/>
                </a:lnTo>
                <a:lnTo>
                  <a:pt x="40009" y="175499"/>
                </a:lnTo>
                <a:lnTo>
                  <a:pt x="42864" y="177007"/>
                </a:lnTo>
                <a:lnTo>
                  <a:pt x="46672" y="178012"/>
                </a:lnTo>
                <a:lnTo>
                  <a:pt x="51116" y="178682"/>
                </a:lnTo>
                <a:lnTo>
                  <a:pt x="55031" y="179129"/>
                </a:lnTo>
                <a:lnTo>
                  <a:pt x="58594" y="179427"/>
                </a:lnTo>
                <a:lnTo>
                  <a:pt x="61921" y="179625"/>
                </a:lnTo>
                <a:lnTo>
                  <a:pt x="68159" y="179846"/>
                </a:lnTo>
                <a:lnTo>
                  <a:pt x="79924" y="179988"/>
                </a:lnTo>
                <a:lnTo>
                  <a:pt x="101695" y="180019"/>
                </a:lnTo>
                <a:lnTo>
                  <a:pt x="105895" y="179068"/>
                </a:lnTo>
                <a:lnTo>
                  <a:pt x="109648" y="177481"/>
                </a:lnTo>
                <a:lnTo>
                  <a:pt x="113103" y="175471"/>
                </a:lnTo>
                <a:lnTo>
                  <a:pt x="116358" y="174131"/>
                </a:lnTo>
                <a:lnTo>
                  <a:pt x="119481" y="173237"/>
                </a:lnTo>
                <a:lnTo>
                  <a:pt x="122515" y="172641"/>
                </a:lnTo>
                <a:lnTo>
                  <a:pt x="125491" y="171292"/>
                </a:lnTo>
                <a:lnTo>
                  <a:pt x="128427" y="169440"/>
                </a:lnTo>
                <a:lnTo>
                  <a:pt x="131337" y="167252"/>
                </a:lnTo>
                <a:lnTo>
                  <a:pt x="133277" y="164841"/>
                </a:lnTo>
                <a:lnTo>
                  <a:pt x="134570" y="162282"/>
                </a:lnTo>
                <a:lnTo>
                  <a:pt x="135432" y="159623"/>
                </a:lnTo>
                <a:lnTo>
                  <a:pt x="137912" y="157850"/>
                </a:lnTo>
                <a:lnTo>
                  <a:pt x="141470" y="156668"/>
                </a:lnTo>
                <a:lnTo>
                  <a:pt x="145747" y="155881"/>
                </a:lnTo>
                <a:lnTo>
                  <a:pt x="148599" y="154403"/>
                </a:lnTo>
                <a:lnTo>
                  <a:pt x="150500" y="152465"/>
                </a:lnTo>
                <a:lnTo>
                  <a:pt x="151767" y="150221"/>
                </a:lnTo>
                <a:lnTo>
                  <a:pt x="155715" y="142648"/>
                </a:lnTo>
                <a:lnTo>
                  <a:pt x="158101" y="137961"/>
                </a:lnTo>
                <a:lnTo>
                  <a:pt x="159692" y="133884"/>
                </a:lnTo>
                <a:lnTo>
                  <a:pt x="160753" y="130213"/>
                </a:lnTo>
                <a:lnTo>
                  <a:pt x="161460" y="126814"/>
                </a:lnTo>
                <a:lnTo>
                  <a:pt x="162884" y="122643"/>
                </a:lnTo>
                <a:lnTo>
                  <a:pt x="164785" y="117957"/>
                </a:lnTo>
                <a:lnTo>
                  <a:pt x="167006" y="112928"/>
                </a:lnTo>
                <a:lnTo>
                  <a:pt x="168486" y="108623"/>
                </a:lnTo>
                <a:lnTo>
                  <a:pt x="169473" y="104800"/>
                </a:lnTo>
                <a:lnTo>
                  <a:pt x="170131" y="101299"/>
                </a:lnTo>
                <a:lnTo>
                  <a:pt x="170569" y="98013"/>
                </a:lnTo>
                <a:lnTo>
                  <a:pt x="170862" y="94869"/>
                </a:lnTo>
                <a:lnTo>
                  <a:pt x="171057" y="91821"/>
                </a:lnTo>
                <a:lnTo>
                  <a:pt x="172139" y="87884"/>
                </a:lnTo>
                <a:lnTo>
                  <a:pt x="173813" y="83354"/>
                </a:lnTo>
                <a:lnTo>
                  <a:pt x="175882" y="78430"/>
                </a:lnTo>
                <a:lnTo>
                  <a:pt x="176308" y="74194"/>
                </a:lnTo>
                <a:lnTo>
                  <a:pt x="175640" y="70418"/>
                </a:lnTo>
                <a:lnTo>
                  <a:pt x="174242" y="66948"/>
                </a:lnTo>
                <a:lnTo>
                  <a:pt x="173310" y="63682"/>
                </a:lnTo>
                <a:lnTo>
                  <a:pt x="172689" y="60552"/>
                </a:lnTo>
                <a:lnTo>
                  <a:pt x="172275" y="57513"/>
                </a:lnTo>
                <a:lnTo>
                  <a:pt x="171999" y="54535"/>
                </a:lnTo>
                <a:lnTo>
                  <a:pt x="171815" y="51597"/>
                </a:lnTo>
                <a:lnTo>
                  <a:pt x="171692" y="48685"/>
                </a:lnTo>
                <a:lnTo>
                  <a:pt x="170658" y="45792"/>
                </a:lnTo>
                <a:lnTo>
                  <a:pt x="169016" y="42910"/>
                </a:lnTo>
                <a:lnTo>
                  <a:pt x="166968" y="40037"/>
                </a:lnTo>
                <a:lnTo>
                  <a:pt x="164651" y="37169"/>
                </a:lnTo>
                <a:lnTo>
                  <a:pt x="162154" y="34304"/>
                </a:lnTo>
                <a:lnTo>
                  <a:pt x="159536" y="31442"/>
                </a:lnTo>
                <a:lnTo>
                  <a:pt x="155886" y="28581"/>
                </a:lnTo>
                <a:lnTo>
                  <a:pt x="151548" y="25722"/>
                </a:lnTo>
                <a:lnTo>
                  <a:pt x="146751" y="22863"/>
                </a:lnTo>
                <a:lnTo>
                  <a:pt x="142600" y="20957"/>
                </a:lnTo>
                <a:lnTo>
                  <a:pt x="138881" y="19686"/>
                </a:lnTo>
                <a:lnTo>
                  <a:pt x="135448" y="18839"/>
                </a:lnTo>
                <a:lnTo>
                  <a:pt x="132208" y="17322"/>
                </a:lnTo>
                <a:lnTo>
                  <a:pt x="129095" y="15358"/>
                </a:lnTo>
                <a:lnTo>
                  <a:pt x="126067" y="13096"/>
                </a:lnTo>
                <a:lnTo>
                  <a:pt x="122144" y="11588"/>
                </a:lnTo>
                <a:lnTo>
                  <a:pt x="117623" y="10583"/>
                </a:lnTo>
                <a:lnTo>
                  <a:pt x="112704" y="9913"/>
                </a:lnTo>
                <a:lnTo>
                  <a:pt x="107520" y="9466"/>
                </a:lnTo>
                <a:lnTo>
                  <a:pt x="102158" y="9168"/>
                </a:lnTo>
                <a:lnTo>
                  <a:pt x="88969" y="8690"/>
                </a:lnTo>
                <a:lnTo>
                  <a:pt x="77149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8"/>
          <p:cNvSpPr/>
          <p:nvPr/>
        </p:nvSpPr>
        <p:spPr>
          <a:xfrm>
            <a:off x="4494847" y="2348864"/>
            <a:ext cx="25719" cy="94299"/>
          </a:xfrm>
          <a:custGeom>
            <a:avLst/>
            <a:gdLst/>
            <a:ahLst/>
            <a:cxnLst/>
            <a:rect l="0" t="0" r="0" b="0"/>
            <a:pathLst>
              <a:path w="25719" h="94299">
                <a:moveTo>
                  <a:pt x="0" y="0"/>
                </a:moveTo>
                <a:lnTo>
                  <a:pt x="0" y="8220"/>
                </a:lnTo>
                <a:lnTo>
                  <a:pt x="953" y="9290"/>
                </a:lnTo>
                <a:lnTo>
                  <a:pt x="4551" y="13019"/>
                </a:lnTo>
                <a:lnTo>
                  <a:pt x="6844" y="14395"/>
                </a:lnTo>
                <a:lnTo>
                  <a:pt x="9325" y="15312"/>
                </a:lnTo>
                <a:lnTo>
                  <a:pt x="11932" y="15923"/>
                </a:lnTo>
                <a:lnTo>
                  <a:pt x="13670" y="17283"/>
                </a:lnTo>
                <a:lnTo>
                  <a:pt x="14828" y="19142"/>
                </a:lnTo>
                <a:lnTo>
                  <a:pt x="15600" y="21334"/>
                </a:lnTo>
                <a:lnTo>
                  <a:pt x="16115" y="23748"/>
                </a:lnTo>
                <a:lnTo>
                  <a:pt x="16459" y="26310"/>
                </a:lnTo>
                <a:lnTo>
                  <a:pt x="16687" y="28970"/>
                </a:lnTo>
                <a:lnTo>
                  <a:pt x="17792" y="31696"/>
                </a:lnTo>
                <a:lnTo>
                  <a:pt x="19482" y="34466"/>
                </a:lnTo>
                <a:lnTo>
                  <a:pt x="21561" y="37265"/>
                </a:lnTo>
                <a:lnTo>
                  <a:pt x="22946" y="40083"/>
                </a:lnTo>
                <a:lnTo>
                  <a:pt x="23870" y="42915"/>
                </a:lnTo>
                <a:lnTo>
                  <a:pt x="24486" y="45755"/>
                </a:lnTo>
                <a:lnTo>
                  <a:pt x="24896" y="48601"/>
                </a:lnTo>
                <a:lnTo>
                  <a:pt x="25170" y="51451"/>
                </a:lnTo>
                <a:lnTo>
                  <a:pt x="25353" y="54303"/>
                </a:lnTo>
                <a:lnTo>
                  <a:pt x="25555" y="60013"/>
                </a:lnTo>
                <a:lnTo>
                  <a:pt x="25708" y="75460"/>
                </a:lnTo>
                <a:lnTo>
                  <a:pt x="25718" y="9429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9"/>
          <p:cNvSpPr/>
          <p:nvPr/>
        </p:nvSpPr>
        <p:spPr>
          <a:xfrm>
            <a:off x="4580678" y="2220277"/>
            <a:ext cx="188490" cy="68581"/>
          </a:xfrm>
          <a:custGeom>
            <a:avLst/>
            <a:gdLst/>
            <a:ahLst/>
            <a:cxnLst/>
            <a:rect l="0" t="0" r="0" b="0"/>
            <a:pathLst>
              <a:path w="188490" h="68581">
                <a:moveTo>
                  <a:pt x="17039" y="0"/>
                </a:moveTo>
                <a:lnTo>
                  <a:pt x="17039" y="37161"/>
                </a:lnTo>
                <a:lnTo>
                  <a:pt x="16087" y="40014"/>
                </a:lnTo>
                <a:lnTo>
                  <a:pt x="14499" y="42868"/>
                </a:lnTo>
                <a:lnTo>
                  <a:pt x="12488" y="45724"/>
                </a:lnTo>
                <a:lnTo>
                  <a:pt x="11147" y="48580"/>
                </a:lnTo>
                <a:lnTo>
                  <a:pt x="10254" y="51437"/>
                </a:lnTo>
                <a:lnTo>
                  <a:pt x="8820" y="58314"/>
                </a:lnTo>
                <a:lnTo>
                  <a:pt x="8702" y="59831"/>
                </a:lnTo>
                <a:lnTo>
                  <a:pt x="8624" y="61795"/>
                </a:lnTo>
                <a:lnTo>
                  <a:pt x="8571" y="64057"/>
                </a:lnTo>
                <a:lnTo>
                  <a:pt x="7584" y="65564"/>
                </a:lnTo>
                <a:lnTo>
                  <a:pt x="5973" y="66570"/>
                </a:lnTo>
                <a:lnTo>
                  <a:pt x="0" y="68545"/>
                </a:lnTo>
                <a:lnTo>
                  <a:pt x="37055" y="68580"/>
                </a:lnTo>
                <a:lnTo>
                  <a:pt x="40860" y="67627"/>
                </a:lnTo>
                <a:lnTo>
                  <a:pt x="45302" y="66040"/>
                </a:lnTo>
                <a:lnTo>
                  <a:pt x="50169" y="64029"/>
                </a:lnTo>
                <a:lnTo>
                  <a:pt x="55318" y="62689"/>
                </a:lnTo>
                <a:lnTo>
                  <a:pt x="60656" y="61795"/>
                </a:lnTo>
                <a:lnTo>
                  <a:pt x="66120" y="61199"/>
                </a:lnTo>
                <a:lnTo>
                  <a:pt x="70714" y="60802"/>
                </a:lnTo>
                <a:lnTo>
                  <a:pt x="74730" y="60537"/>
                </a:lnTo>
                <a:lnTo>
                  <a:pt x="78360" y="60360"/>
                </a:lnTo>
                <a:lnTo>
                  <a:pt x="87473" y="60165"/>
                </a:lnTo>
                <a:lnTo>
                  <a:pt x="135420" y="60010"/>
                </a:lnTo>
                <a:lnTo>
                  <a:pt x="139775" y="60962"/>
                </a:lnTo>
                <a:lnTo>
                  <a:pt x="143630" y="62549"/>
                </a:lnTo>
                <a:lnTo>
                  <a:pt x="147153" y="64559"/>
                </a:lnTo>
                <a:lnTo>
                  <a:pt x="150454" y="65900"/>
                </a:lnTo>
                <a:lnTo>
                  <a:pt x="153608" y="66793"/>
                </a:lnTo>
                <a:lnTo>
                  <a:pt x="156662" y="67389"/>
                </a:lnTo>
                <a:lnTo>
                  <a:pt x="159651" y="67786"/>
                </a:lnTo>
                <a:lnTo>
                  <a:pt x="165512" y="68227"/>
                </a:lnTo>
                <a:lnTo>
                  <a:pt x="171292" y="68423"/>
                </a:lnTo>
                <a:lnTo>
                  <a:pt x="188489" y="685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0"/>
          <p:cNvSpPr/>
          <p:nvPr/>
        </p:nvSpPr>
        <p:spPr>
          <a:xfrm>
            <a:off x="4726304" y="2211705"/>
            <a:ext cx="25719" cy="171440"/>
          </a:xfrm>
          <a:custGeom>
            <a:avLst/>
            <a:gdLst/>
            <a:ahLst/>
            <a:cxnLst/>
            <a:rect l="0" t="0" r="0" b="0"/>
            <a:pathLst>
              <a:path w="25719" h="171440">
                <a:moveTo>
                  <a:pt x="0" y="0"/>
                </a:moveTo>
                <a:lnTo>
                  <a:pt x="0" y="28692"/>
                </a:lnTo>
                <a:lnTo>
                  <a:pt x="953" y="32463"/>
                </a:lnTo>
                <a:lnTo>
                  <a:pt x="2541" y="36882"/>
                </a:lnTo>
                <a:lnTo>
                  <a:pt x="4551" y="41733"/>
                </a:lnTo>
                <a:lnTo>
                  <a:pt x="5892" y="46872"/>
                </a:lnTo>
                <a:lnTo>
                  <a:pt x="6786" y="52203"/>
                </a:lnTo>
                <a:lnTo>
                  <a:pt x="7382" y="57662"/>
                </a:lnTo>
                <a:lnTo>
                  <a:pt x="8731" y="62254"/>
                </a:lnTo>
                <a:lnTo>
                  <a:pt x="10584" y="66267"/>
                </a:lnTo>
                <a:lnTo>
                  <a:pt x="12771" y="69896"/>
                </a:lnTo>
                <a:lnTo>
                  <a:pt x="14229" y="74219"/>
                </a:lnTo>
                <a:lnTo>
                  <a:pt x="15201" y="79007"/>
                </a:lnTo>
                <a:lnTo>
                  <a:pt x="15849" y="84104"/>
                </a:lnTo>
                <a:lnTo>
                  <a:pt x="16282" y="89407"/>
                </a:lnTo>
                <a:lnTo>
                  <a:pt x="16570" y="94847"/>
                </a:lnTo>
                <a:lnTo>
                  <a:pt x="16975" y="109065"/>
                </a:lnTo>
                <a:lnTo>
                  <a:pt x="17135" y="138686"/>
                </a:lnTo>
                <a:lnTo>
                  <a:pt x="17146" y="171332"/>
                </a:lnTo>
                <a:lnTo>
                  <a:pt x="18098" y="171371"/>
                </a:lnTo>
                <a:lnTo>
                  <a:pt x="24526" y="171439"/>
                </a:lnTo>
                <a:lnTo>
                  <a:pt x="24924" y="170490"/>
                </a:lnTo>
                <a:lnTo>
                  <a:pt x="25188" y="168905"/>
                </a:lnTo>
                <a:lnTo>
                  <a:pt x="25718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1"/>
          <p:cNvSpPr/>
          <p:nvPr/>
        </p:nvSpPr>
        <p:spPr>
          <a:xfrm>
            <a:off x="4803457" y="2143125"/>
            <a:ext cx="170936" cy="325756"/>
          </a:xfrm>
          <a:custGeom>
            <a:avLst/>
            <a:gdLst/>
            <a:ahLst/>
            <a:cxnLst/>
            <a:rect l="0" t="0" r="0" b="0"/>
            <a:pathLst>
              <a:path w="170936" h="325756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1932" y="4550"/>
                </a:lnTo>
                <a:lnTo>
                  <a:pt x="14622" y="6843"/>
                </a:lnTo>
                <a:lnTo>
                  <a:pt x="17368" y="9325"/>
                </a:lnTo>
                <a:lnTo>
                  <a:pt x="20151" y="11931"/>
                </a:lnTo>
                <a:lnTo>
                  <a:pt x="23911" y="14621"/>
                </a:lnTo>
                <a:lnTo>
                  <a:pt x="28324" y="17368"/>
                </a:lnTo>
                <a:lnTo>
                  <a:pt x="33170" y="20151"/>
                </a:lnTo>
                <a:lnTo>
                  <a:pt x="43635" y="25783"/>
                </a:lnTo>
                <a:lnTo>
                  <a:pt x="65875" y="37160"/>
                </a:lnTo>
                <a:lnTo>
                  <a:pt x="71540" y="40966"/>
                </a:lnTo>
                <a:lnTo>
                  <a:pt x="77221" y="45408"/>
                </a:lnTo>
                <a:lnTo>
                  <a:pt x="82912" y="50274"/>
                </a:lnTo>
                <a:lnTo>
                  <a:pt x="88612" y="55424"/>
                </a:lnTo>
                <a:lnTo>
                  <a:pt x="100026" y="66225"/>
                </a:lnTo>
                <a:lnTo>
                  <a:pt x="134304" y="100056"/>
                </a:lnTo>
                <a:lnTo>
                  <a:pt x="139066" y="105756"/>
                </a:lnTo>
                <a:lnTo>
                  <a:pt x="143193" y="111462"/>
                </a:lnTo>
                <a:lnTo>
                  <a:pt x="146897" y="117170"/>
                </a:lnTo>
                <a:lnTo>
                  <a:pt x="150319" y="123833"/>
                </a:lnTo>
                <a:lnTo>
                  <a:pt x="153553" y="131133"/>
                </a:lnTo>
                <a:lnTo>
                  <a:pt x="156661" y="138857"/>
                </a:lnTo>
                <a:lnTo>
                  <a:pt x="162654" y="155059"/>
                </a:lnTo>
                <a:lnTo>
                  <a:pt x="165587" y="163380"/>
                </a:lnTo>
                <a:lnTo>
                  <a:pt x="167541" y="170832"/>
                </a:lnTo>
                <a:lnTo>
                  <a:pt x="168844" y="177706"/>
                </a:lnTo>
                <a:lnTo>
                  <a:pt x="169713" y="184193"/>
                </a:lnTo>
                <a:lnTo>
                  <a:pt x="170292" y="191375"/>
                </a:lnTo>
                <a:lnTo>
                  <a:pt x="170678" y="199021"/>
                </a:lnTo>
                <a:lnTo>
                  <a:pt x="170935" y="206975"/>
                </a:lnTo>
                <a:lnTo>
                  <a:pt x="170154" y="214183"/>
                </a:lnTo>
                <a:lnTo>
                  <a:pt x="168681" y="220894"/>
                </a:lnTo>
                <a:lnTo>
                  <a:pt x="164505" y="234382"/>
                </a:lnTo>
                <a:lnTo>
                  <a:pt x="159473" y="249902"/>
                </a:lnTo>
                <a:lnTo>
                  <a:pt x="156798" y="257089"/>
                </a:lnTo>
                <a:lnTo>
                  <a:pt x="154062" y="263785"/>
                </a:lnTo>
                <a:lnTo>
                  <a:pt x="151285" y="270154"/>
                </a:lnTo>
                <a:lnTo>
                  <a:pt x="145660" y="282311"/>
                </a:lnTo>
                <a:lnTo>
                  <a:pt x="142827" y="288220"/>
                </a:lnTo>
                <a:lnTo>
                  <a:pt x="139985" y="293111"/>
                </a:lnTo>
                <a:lnTo>
                  <a:pt x="137139" y="297325"/>
                </a:lnTo>
                <a:lnTo>
                  <a:pt x="134288" y="301086"/>
                </a:lnTo>
                <a:lnTo>
                  <a:pt x="130483" y="304547"/>
                </a:lnTo>
                <a:lnTo>
                  <a:pt x="126042" y="307806"/>
                </a:lnTo>
                <a:lnTo>
                  <a:pt x="121175" y="310931"/>
                </a:lnTo>
                <a:lnTo>
                  <a:pt x="116978" y="313967"/>
                </a:lnTo>
                <a:lnTo>
                  <a:pt x="113228" y="316944"/>
                </a:lnTo>
                <a:lnTo>
                  <a:pt x="104916" y="324014"/>
                </a:lnTo>
                <a:lnTo>
                  <a:pt x="103282" y="324594"/>
                </a:lnTo>
                <a:lnTo>
                  <a:pt x="98925" y="325239"/>
                </a:lnTo>
                <a:lnTo>
                  <a:pt x="94297" y="3257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2"/>
          <p:cNvSpPr/>
          <p:nvPr/>
        </p:nvSpPr>
        <p:spPr>
          <a:xfrm>
            <a:off x="6732670" y="3729037"/>
            <a:ext cx="179623" cy="428626"/>
          </a:xfrm>
          <a:custGeom>
            <a:avLst/>
            <a:gdLst/>
            <a:ahLst/>
            <a:cxnLst/>
            <a:rect l="0" t="0" r="0" b="0"/>
            <a:pathLst>
              <a:path w="179623" h="428626">
                <a:moveTo>
                  <a:pt x="179622" y="0"/>
                </a:moveTo>
                <a:lnTo>
                  <a:pt x="167690" y="11932"/>
                </a:lnTo>
                <a:lnTo>
                  <a:pt x="162254" y="19908"/>
                </a:lnTo>
                <a:lnTo>
                  <a:pt x="156663" y="28851"/>
                </a:lnTo>
                <a:lnTo>
                  <a:pt x="153839" y="32569"/>
                </a:lnTo>
                <a:lnTo>
                  <a:pt x="151003" y="36000"/>
                </a:lnTo>
                <a:lnTo>
                  <a:pt x="147208" y="40193"/>
                </a:lnTo>
                <a:lnTo>
                  <a:pt x="137911" y="49931"/>
                </a:lnTo>
                <a:lnTo>
                  <a:pt x="121967" y="66123"/>
                </a:lnTo>
                <a:lnTo>
                  <a:pt x="117373" y="71705"/>
                </a:lnTo>
                <a:lnTo>
                  <a:pt x="113357" y="77331"/>
                </a:lnTo>
                <a:lnTo>
                  <a:pt x="109728" y="82986"/>
                </a:lnTo>
                <a:lnTo>
                  <a:pt x="104451" y="88662"/>
                </a:lnTo>
                <a:lnTo>
                  <a:pt x="98075" y="94350"/>
                </a:lnTo>
                <a:lnTo>
                  <a:pt x="90967" y="100048"/>
                </a:lnTo>
                <a:lnTo>
                  <a:pt x="85276" y="105751"/>
                </a:lnTo>
                <a:lnTo>
                  <a:pt x="80530" y="111458"/>
                </a:lnTo>
                <a:lnTo>
                  <a:pt x="76413" y="117168"/>
                </a:lnTo>
                <a:lnTo>
                  <a:pt x="71764" y="122879"/>
                </a:lnTo>
                <a:lnTo>
                  <a:pt x="66759" y="128592"/>
                </a:lnTo>
                <a:lnTo>
                  <a:pt x="61518" y="134306"/>
                </a:lnTo>
                <a:lnTo>
                  <a:pt x="57071" y="140020"/>
                </a:lnTo>
                <a:lnTo>
                  <a:pt x="53153" y="145734"/>
                </a:lnTo>
                <a:lnTo>
                  <a:pt x="49590" y="151449"/>
                </a:lnTo>
                <a:lnTo>
                  <a:pt x="45309" y="157163"/>
                </a:lnTo>
                <a:lnTo>
                  <a:pt x="40550" y="162878"/>
                </a:lnTo>
                <a:lnTo>
                  <a:pt x="35472" y="168593"/>
                </a:lnTo>
                <a:lnTo>
                  <a:pt x="31134" y="174308"/>
                </a:lnTo>
                <a:lnTo>
                  <a:pt x="27291" y="180023"/>
                </a:lnTo>
                <a:lnTo>
                  <a:pt x="23775" y="185738"/>
                </a:lnTo>
                <a:lnTo>
                  <a:pt x="20479" y="191453"/>
                </a:lnTo>
                <a:lnTo>
                  <a:pt x="14277" y="202883"/>
                </a:lnTo>
                <a:lnTo>
                  <a:pt x="10885" y="214313"/>
                </a:lnTo>
                <a:lnTo>
                  <a:pt x="8425" y="226695"/>
                </a:lnTo>
                <a:lnTo>
                  <a:pt x="6436" y="233998"/>
                </a:lnTo>
                <a:lnTo>
                  <a:pt x="4157" y="241723"/>
                </a:lnTo>
                <a:lnTo>
                  <a:pt x="2638" y="248779"/>
                </a:lnTo>
                <a:lnTo>
                  <a:pt x="950" y="261699"/>
                </a:lnTo>
                <a:lnTo>
                  <a:pt x="200" y="273791"/>
                </a:lnTo>
                <a:lnTo>
                  <a:pt x="0" y="279682"/>
                </a:lnTo>
                <a:lnTo>
                  <a:pt x="2317" y="291308"/>
                </a:lnTo>
                <a:lnTo>
                  <a:pt x="5570" y="302826"/>
                </a:lnTo>
                <a:lnTo>
                  <a:pt x="7016" y="314294"/>
                </a:lnTo>
                <a:lnTo>
                  <a:pt x="10198" y="325741"/>
                </a:lnTo>
                <a:lnTo>
                  <a:pt x="14787" y="337179"/>
                </a:lnTo>
                <a:lnTo>
                  <a:pt x="20002" y="348612"/>
                </a:lnTo>
                <a:lnTo>
                  <a:pt x="25495" y="357504"/>
                </a:lnTo>
                <a:lnTo>
                  <a:pt x="28293" y="361209"/>
                </a:lnTo>
                <a:lnTo>
                  <a:pt x="31111" y="364630"/>
                </a:lnTo>
                <a:lnTo>
                  <a:pt x="33942" y="367865"/>
                </a:lnTo>
                <a:lnTo>
                  <a:pt x="36782" y="370973"/>
                </a:lnTo>
                <a:lnTo>
                  <a:pt x="39629" y="374950"/>
                </a:lnTo>
                <a:lnTo>
                  <a:pt x="42478" y="379507"/>
                </a:lnTo>
                <a:lnTo>
                  <a:pt x="45331" y="384450"/>
                </a:lnTo>
                <a:lnTo>
                  <a:pt x="49136" y="388697"/>
                </a:lnTo>
                <a:lnTo>
                  <a:pt x="53580" y="392481"/>
                </a:lnTo>
                <a:lnTo>
                  <a:pt x="58446" y="395957"/>
                </a:lnTo>
                <a:lnTo>
                  <a:pt x="62643" y="399226"/>
                </a:lnTo>
                <a:lnTo>
                  <a:pt x="66394" y="402358"/>
                </a:lnTo>
                <a:lnTo>
                  <a:pt x="69847" y="405399"/>
                </a:lnTo>
                <a:lnTo>
                  <a:pt x="74054" y="407426"/>
                </a:lnTo>
                <a:lnTo>
                  <a:pt x="78763" y="408777"/>
                </a:lnTo>
                <a:lnTo>
                  <a:pt x="83808" y="409678"/>
                </a:lnTo>
                <a:lnTo>
                  <a:pt x="88123" y="411231"/>
                </a:lnTo>
                <a:lnTo>
                  <a:pt x="91953" y="413219"/>
                </a:lnTo>
                <a:lnTo>
                  <a:pt x="95458" y="415497"/>
                </a:lnTo>
                <a:lnTo>
                  <a:pt x="99701" y="417016"/>
                </a:lnTo>
                <a:lnTo>
                  <a:pt x="104434" y="418028"/>
                </a:lnTo>
                <a:lnTo>
                  <a:pt x="109494" y="418703"/>
                </a:lnTo>
                <a:lnTo>
                  <a:pt x="114773" y="419153"/>
                </a:lnTo>
                <a:lnTo>
                  <a:pt x="120196" y="419453"/>
                </a:lnTo>
                <a:lnTo>
                  <a:pt x="125717" y="419653"/>
                </a:lnTo>
                <a:lnTo>
                  <a:pt x="130351" y="420739"/>
                </a:lnTo>
                <a:lnTo>
                  <a:pt x="134392" y="422415"/>
                </a:lnTo>
                <a:lnTo>
                  <a:pt x="138039" y="424485"/>
                </a:lnTo>
                <a:lnTo>
                  <a:pt x="141422" y="425865"/>
                </a:lnTo>
                <a:lnTo>
                  <a:pt x="144631" y="426785"/>
                </a:lnTo>
                <a:lnTo>
                  <a:pt x="147722" y="427399"/>
                </a:lnTo>
                <a:lnTo>
                  <a:pt x="150736" y="427807"/>
                </a:lnTo>
                <a:lnTo>
                  <a:pt x="153697" y="428080"/>
                </a:lnTo>
                <a:lnTo>
                  <a:pt x="162477" y="4286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3"/>
          <p:cNvSpPr/>
          <p:nvPr/>
        </p:nvSpPr>
        <p:spPr>
          <a:xfrm>
            <a:off x="7006590" y="3806190"/>
            <a:ext cx="34291" cy="291465"/>
          </a:xfrm>
          <a:custGeom>
            <a:avLst/>
            <a:gdLst/>
            <a:ahLst/>
            <a:cxnLst/>
            <a:rect l="0" t="0" r="0" b="0"/>
            <a:pathLst>
              <a:path w="34291" h="291465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5891" y="24077"/>
                </a:lnTo>
                <a:lnTo>
                  <a:pt x="6785" y="28434"/>
                </a:lnTo>
                <a:lnTo>
                  <a:pt x="7381" y="33243"/>
                </a:lnTo>
                <a:lnTo>
                  <a:pt x="7777" y="38355"/>
                </a:lnTo>
                <a:lnTo>
                  <a:pt x="8043" y="43667"/>
                </a:lnTo>
                <a:lnTo>
                  <a:pt x="8337" y="54650"/>
                </a:lnTo>
                <a:lnTo>
                  <a:pt x="8563" y="107407"/>
                </a:lnTo>
                <a:lnTo>
                  <a:pt x="9518" y="114467"/>
                </a:lnTo>
                <a:lnTo>
                  <a:pt x="11108" y="122031"/>
                </a:lnTo>
                <a:lnTo>
                  <a:pt x="13120" y="129932"/>
                </a:lnTo>
                <a:lnTo>
                  <a:pt x="14462" y="137103"/>
                </a:lnTo>
                <a:lnTo>
                  <a:pt x="15356" y="143790"/>
                </a:lnTo>
                <a:lnTo>
                  <a:pt x="15952" y="150152"/>
                </a:lnTo>
                <a:lnTo>
                  <a:pt x="17302" y="157251"/>
                </a:lnTo>
                <a:lnTo>
                  <a:pt x="19155" y="164842"/>
                </a:lnTo>
                <a:lnTo>
                  <a:pt x="21343" y="172759"/>
                </a:lnTo>
                <a:lnTo>
                  <a:pt x="22801" y="179943"/>
                </a:lnTo>
                <a:lnTo>
                  <a:pt x="23773" y="186637"/>
                </a:lnTo>
                <a:lnTo>
                  <a:pt x="24421" y="193004"/>
                </a:lnTo>
                <a:lnTo>
                  <a:pt x="24853" y="199154"/>
                </a:lnTo>
                <a:lnTo>
                  <a:pt x="25141" y="205160"/>
                </a:lnTo>
                <a:lnTo>
                  <a:pt x="25461" y="216912"/>
                </a:lnTo>
                <a:lnTo>
                  <a:pt x="25707" y="255499"/>
                </a:lnTo>
                <a:lnTo>
                  <a:pt x="26663" y="259868"/>
                </a:lnTo>
                <a:lnTo>
                  <a:pt x="28252" y="263732"/>
                </a:lnTo>
                <a:lnTo>
                  <a:pt x="30265" y="267262"/>
                </a:lnTo>
                <a:lnTo>
                  <a:pt x="31606" y="270567"/>
                </a:lnTo>
                <a:lnTo>
                  <a:pt x="32501" y="273722"/>
                </a:lnTo>
                <a:lnTo>
                  <a:pt x="33495" y="279769"/>
                </a:lnTo>
                <a:lnTo>
                  <a:pt x="34132" y="288872"/>
                </a:lnTo>
                <a:lnTo>
                  <a:pt x="34290" y="29146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4"/>
          <p:cNvSpPr/>
          <p:nvPr/>
        </p:nvSpPr>
        <p:spPr>
          <a:xfrm>
            <a:off x="7126605" y="4106227"/>
            <a:ext cx="17145" cy="128589"/>
          </a:xfrm>
          <a:custGeom>
            <a:avLst/>
            <a:gdLst/>
            <a:ahLst/>
            <a:cxnLst/>
            <a:rect l="0" t="0" r="0" b="0"/>
            <a:pathLst>
              <a:path w="17145" h="128589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9325" y="6785"/>
                </a:lnTo>
                <a:lnTo>
                  <a:pt x="11931" y="7381"/>
                </a:lnTo>
                <a:lnTo>
                  <a:pt x="13670" y="8731"/>
                </a:lnTo>
                <a:lnTo>
                  <a:pt x="14828" y="10583"/>
                </a:lnTo>
                <a:lnTo>
                  <a:pt x="15600" y="12770"/>
                </a:lnTo>
                <a:lnTo>
                  <a:pt x="16115" y="15181"/>
                </a:lnTo>
                <a:lnTo>
                  <a:pt x="16458" y="17741"/>
                </a:lnTo>
                <a:lnTo>
                  <a:pt x="16686" y="20400"/>
                </a:lnTo>
                <a:lnTo>
                  <a:pt x="16839" y="24077"/>
                </a:lnTo>
                <a:lnTo>
                  <a:pt x="17009" y="33243"/>
                </a:lnTo>
                <a:lnTo>
                  <a:pt x="17144" y="104391"/>
                </a:lnTo>
                <a:lnTo>
                  <a:pt x="16192" y="108647"/>
                </a:lnTo>
                <a:lnTo>
                  <a:pt x="14604" y="113389"/>
                </a:lnTo>
                <a:lnTo>
                  <a:pt x="8572" y="1285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5"/>
          <p:cNvSpPr/>
          <p:nvPr/>
        </p:nvSpPr>
        <p:spPr>
          <a:xfrm>
            <a:off x="8138159" y="3711892"/>
            <a:ext cx="153772" cy="420054"/>
          </a:xfrm>
          <a:custGeom>
            <a:avLst/>
            <a:gdLst/>
            <a:ahLst/>
            <a:cxnLst/>
            <a:rect l="0" t="0" r="0" b="0"/>
            <a:pathLst>
              <a:path w="153772" h="420054">
                <a:moveTo>
                  <a:pt x="42863" y="0"/>
                </a:moveTo>
                <a:lnTo>
                  <a:pt x="80052" y="37189"/>
                </a:lnTo>
                <a:lnTo>
                  <a:pt x="82896" y="40985"/>
                </a:lnTo>
                <a:lnTo>
                  <a:pt x="85745" y="45421"/>
                </a:lnTo>
                <a:lnTo>
                  <a:pt x="88596" y="50283"/>
                </a:lnTo>
                <a:lnTo>
                  <a:pt x="92402" y="54477"/>
                </a:lnTo>
                <a:lnTo>
                  <a:pt x="96844" y="58226"/>
                </a:lnTo>
                <a:lnTo>
                  <a:pt x="101710" y="61677"/>
                </a:lnTo>
                <a:lnTo>
                  <a:pt x="105907" y="66836"/>
                </a:lnTo>
                <a:lnTo>
                  <a:pt x="109658" y="73132"/>
                </a:lnTo>
                <a:lnTo>
                  <a:pt x="113110" y="80187"/>
                </a:lnTo>
                <a:lnTo>
                  <a:pt x="117316" y="86796"/>
                </a:lnTo>
                <a:lnTo>
                  <a:pt x="122027" y="93106"/>
                </a:lnTo>
                <a:lnTo>
                  <a:pt x="127072" y="99219"/>
                </a:lnTo>
                <a:lnTo>
                  <a:pt x="131387" y="105198"/>
                </a:lnTo>
                <a:lnTo>
                  <a:pt x="135216" y="111090"/>
                </a:lnTo>
                <a:lnTo>
                  <a:pt x="138722" y="116922"/>
                </a:lnTo>
                <a:lnTo>
                  <a:pt x="142012" y="122716"/>
                </a:lnTo>
                <a:lnTo>
                  <a:pt x="148207" y="134233"/>
                </a:lnTo>
                <a:lnTo>
                  <a:pt x="150240" y="140923"/>
                </a:lnTo>
                <a:lnTo>
                  <a:pt x="151595" y="148242"/>
                </a:lnTo>
                <a:lnTo>
                  <a:pt x="152498" y="155978"/>
                </a:lnTo>
                <a:lnTo>
                  <a:pt x="153101" y="163993"/>
                </a:lnTo>
                <a:lnTo>
                  <a:pt x="153503" y="172194"/>
                </a:lnTo>
                <a:lnTo>
                  <a:pt x="153771" y="180518"/>
                </a:lnTo>
                <a:lnTo>
                  <a:pt x="152996" y="187973"/>
                </a:lnTo>
                <a:lnTo>
                  <a:pt x="151528" y="194848"/>
                </a:lnTo>
                <a:lnTo>
                  <a:pt x="149597" y="201336"/>
                </a:lnTo>
                <a:lnTo>
                  <a:pt x="148308" y="208519"/>
                </a:lnTo>
                <a:lnTo>
                  <a:pt x="147450" y="216165"/>
                </a:lnTo>
                <a:lnTo>
                  <a:pt x="146878" y="224120"/>
                </a:lnTo>
                <a:lnTo>
                  <a:pt x="145543" y="232281"/>
                </a:lnTo>
                <a:lnTo>
                  <a:pt x="143702" y="240579"/>
                </a:lnTo>
                <a:lnTo>
                  <a:pt x="141521" y="248968"/>
                </a:lnTo>
                <a:lnTo>
                  <a:pt x="138163" y="256466"/>
                </a:lnTo>
                <a:lnTo>
                  <a:pt x="134019" y="263370"/>
                </a:lnTo>
                <a:lnTo>
                  <a:pt x="129351" y="269878"/>
                </a:lnTo>
                <a:lnTo>
                  <a:pt x="125286" y="277074"/>
                </a:lnTo>
                <a:lnTo>
                  <a:pt x="121625" y="284728"/>
                </a:lnTo>
                <a:lnTo>
                  <a:pt x="118231" y="292689"/>
                </a:lnTo>
                <a:lnTo>
                  <a:pt x="114063" y="300854"/>
                </a:lnTo>
                <a:lnTo>
                  <a:pt x="109380" y="309154"/>
                </a:lnTo>
                <a:lnTo>
                  <a:pt x="104352" y="317545"/>
                </a:lnTo>
                <a:lnTo>
                  <a:pt x="99096" y="325044"/>
                </a:lnTo>
                <a:lnTo>
                  <a:pt x="93687" y="331949"/>
                </a:lnTo>
                <a:lnTo>
                  <a:pt x="88176" y="338457"/>
                </a:lnTo>
                <a:lnTo>
                  <a:pt x="83549" y="344700"/>
                </a:lnTo>
                <a:lnTo>
                  <a:pt x="79512" y="350768"/>
                </a:lnTo>
                <a:lnTo>
                  <a:pt x="75868" y="356718"/>
                </a:lnTo>
                <a:lnTo>
                  <a:pt x="71534" y="362589"/>
                </a:lnTo>
                <a:lnTo>
                  <a:pt x="66740" y="368409"/>
                </a:lnTo>
                <a:lnTo>
                  <a:pt x="61638" y="374193"/>
                </a:lnTo>
                <a:lnTo>
                  <a:pt x="56333" y="379002"/>
                </a:lnTo>
                <a:lnTo>
                  <a:pt x="50890" y="383161"/>
                </a:lnTo>
                <a:lnTo>
                  <a:pt x="45356" y="386886"/>
                </a:lnTo>
                <a:lnTo>
                  <a:pt x="40716" y="390321"/>
                </a:lnTo>
                <a:lnTo>
                  <a:pt x="36669" y="393564"/>
                </a:lnTo>
                <a:lnTo>
                  <a:pt x="33019" y="396679"/>
                </a:lnTo>
                <a:lnTo>
                  <a:pt x="29633" y="399708"/>
                </a:lnTo>
                <a:lnTo>
                  <a:pt x="23331" y="405613"/>
                </a:lnTo>
                <a:lnTo>
                  <a:pt x="14428" y="414293"/>
                </a:lnTo>
                <a:lnTo>
                  <a:pt x="11524" y="416213"/>
                </a:lnTo>
                <a:lnTo>
                  <a:pt x="8635" y="417493"/>
                </a:lnTo>
                <a:lnTo>
                  <a:pt x="0" y="4200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6"/>
          <p:cNvSpPr/>
          <p:nvPr/>
        </p:nvSpPr>
        <p:spPr>
          <a:xfrm>
            <a:off x="6612267" y="4311967"/>
            <a:ext cx="120003" cy="471488"/>
          </a:xfrm>
          <a:custGeom>
            <a:avLst/>
            <a:gdLst/>
            <a:ahLst/>
            <a:cxnLst/>
            <a:rect l="0" t="0" r="0" b="0"/>
            <a:pathLst>
              <a:path w="120003" h="471488">
                <a:moveTo>
                  <a:pt x="120002" y="0"/>
                </a:moveTo>
                <a:lnTo>
                  <a:pt x="106984" y="0"/>
                </a:lnTo>
                <a:lnTo>
                  <a:pt x="105608" y="953"/>
                </a:lnTo>
                <a:lnTo>
                  <a:pt x="104691" y="2540"/>
                </a:lnTo>
                <a:lnTo>
                  <a:pt x="103219" y="7381"/>
                </a:lnTo>
                <a:lnTo>
                  <a:pt x="100479" y="10583"/>
                </a:lnTo>
                <a:lnTo>
                  <a:pt x="96085" y="15181"/>
                </a:lnTo>
                <a:lnTo>
                  <a:pt x="90957" y="20400"/>
                </a:lnTo>
                <a:lnTo>
                  <a:pt x="88257" y="24077"/>
                </a:lnTo>
                <a:lnTo>
                  <a:pt x="85504" y="28434"/>
                </a:lnTo>
                <a:lnTo>
                  <a:pt x="82716" y="33244"/>
                </a:lnTo>
                <a:lnTo>
                  <a:pt x="79905" y="37402"/>
                </a:lnTo>
                <a:lnTo>
                  <a:pt x="77078" y="41128"/>
                </a:lnTo>
                <a:lnTo>
                  <a:pt x="74241" y="44563"/>
                </a:lnTo>
                <a:lnTo>
                  <a:pt x="71397" y="48759"/>
                </a:lnTo>
                <a:lnTo>
                  <a:pt x="68550" y="53461"/>
                </a:lnTo>
                <a:lnTo>
                  <a:pt x="65699" y="58501"/>
                </a:lnTo>
                <a:lnTo>
                  <a:pt x="59990" y="69181"/>
                </a:lnTo>
                <a:lnTo>
                  <a:pt x="57134" y="74695"/>
                </a:lnTo>
                <a:lnTo>
                  <a:pt x="53326" y="81229"/>
                </a:lnTo>
                <a:lnTo>
                  <a:pt x="44014" y="96110"/>
                </a:lnTo>
                <a:lnTo>
                  <a:pt x="39816" y="104078"/>
                </a:lnTo>
                <a:lnTo>
                  <a:pt x="36065" y="112248"/>
                </a:lnTo>
                <a:lnTo>
                  <a:pt x="32611" y="120552"/>
                </a:lnTo>
                <a:lnTo>
                  <a:pt x="29357" y="127993"/>
                </a:lnTo>
                <a:lnTo>
                  <a:pt x="23200" y="141341"/>
                </a:lnTo>
                <a:lnTo>
                  <a:pt x="21177" y="148520"/>
                </a:lnTo>
                <a:lnTo>
                  <a:pt x="19829" y="156163"/>
                </a:lnTo>
                <a:lnTo>
                  <a:pt x="18931" y="164116"/>
                </a:lnTo>
                <a:lnTo>
                  <a:pt x="15392" y="178033"/>
                </a:lnTo>
                <a:lnTo>
                  <a:pt x="8044" y="199118"/>
                </a:lnTo>
                <a:lnTo>
                  <a:pt x="5359" y="207040"/>
                </a:lnTo>
                <a:lnTo>
                  <a:pt x="3568" y="215179"/>
                </a:lnTo>
                <a:lnTo>
                  <a:pt x="2375" y="223463"/>
                </a:lnTo>
                <a:lnTo>
                  <a:pt x="1579" y="231843"/>
                </a:lnTo>
                <a:lnTo>
                  <a:pt x="695" y="246234"/>
                </a:lnTo>
                <a:lnTo>
                  <a:pt x="302" y="258980"/>
                </a:lnTo>
                <a:lnTo>
                  <a:pt x="50" y="285225"/>
                </a:lnTo>
                <a:lnTo>
                  <a:pt x="0" y="313092"/>
                </a:lnTo>
                <a:lnTo>
                  <a:pt x="2533" y="325207"/>
                </a:lnTo>
                <a:lnTo>
                  <a:pt x="5881" y="337894"/>
                </a:lnTo>
                <a:lnTo>
                  <a:pt x="6774" y="345278"/>
                </a:lnTo>
                <a:lnTo>
                  <a:pt x="7370" y="353057"/>
                </a:lnTo>
                <a:lnTo>
                  <a:pt x="10571" y="366782"/>
                </a:lnTo>
                <a:lnTo>
                  <a:pt x="12758" y="373109"/>
                </a:lnTo>
                <a:lnTo>
                  <a:pt x="15169" y="379232"/>
                </a:lnTo>
                <a:lnTo>
                  <a:pt x="17729" y="385219"/>
                </a:lnTo>
                <a:lnTo>
                  <a:pt x="20387" y="391115"/>
                </a:lnTo>
                <a:lnTo>
                  <a:pt x="24065" y="396951"/>
                </a:lnTo>
                <a:lnTo>
                  <a:pt x="28422" y="402746"/>
                </a:lnTo>
                <a:lnTo>
                  <a:pt x="33231" y="408516"/>
                </a:lnTo>
                <a:lnTo>
                  <a:pt x="37390" y="414266"/>
                </a:lnTo>
                <a:lnTo>
                  <a:pt x="41115" y="420005"/>
                </a:lnTo>
                <a:lnTo>
                  <a:pt x="44550" y="425736"/>
                </a:lnTo>
                <a:lnTo>
                  <a:pt x="47794" y="430509"/>
                </a:lnTo>
                <a:lnTo>
                  <a:pt x="50909" y="434644"/>
                </a:lnTo>
                <a:lnTo>
                  <a:pt x="53938" y="438352"/>
                </a:lnTo>
                <a:lnTo>
                  <a:pt x="57862" y="441777"/>
                </a:lnTo>
                <a:lnTo>
                  <a:pt x="62383" y="445013"/>
                </a:lnTo>
                <a:lnTo>
                  <a:pt x="67302" y="448123"/>
                </a:lnTo>
                <a:lnTo>
                  <a:pt x="71534" y="451149"/>
                </a:lnTo>
                <a:lnTo>
                  <a:pt x="75308" y="454119"/>
                </a:lnTo>
                <a:lnTo>
                  <a:pt x="78776" y="457051"/>
                </a:lnTo>
                <a:lnTo>
                  <a:pt x="82040" y="459958"/>
                </a:lnTo>
                <a:lnTo>
                  <a:pt x="88208" y="465728"/>
                </a:lnTo>
                <a:lnTo>
                  <a:pt x="91186" y="467648"/>
                </a:lnTo>
                <a:lnTo>
                  <a:pt x="94125" y="468928"/>
                </a:lnTo>
                <a:lnTo>
                  <a:pt x="102858" y="4714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7"/>
          <p:cNvSpPr/>
          <p:nvPr/>
        </p:nvSpPr>
        <p:spPr>
          <a:xfrm>
            <a:off x="6723697" y="4594869"/>
            <a:ext cx="188596" cy="17136"/>
          </a:xfrm>
          <a:custGeom>
            <a:avLst/>
            <a:gdLst/>
            <a:ahLst/>
            <a:cxnLst/>
            <a:rect l="0" t="0" r="0" b="0"/>
            <a:pathLst>
              <a:path w="188596" h="17136">
                <a:moveTo>
                  <a:pt x="0" y="17135"/>
                </a:moveTo>
                <a:lnTo>
                  <a:pt x="7381" y="17135"/>
                </a:lnTo>
                <a:lnTo>
                  <a:pt x="8730" y="16183"/>
                </a:lnTo>
                <a:lnTo>
                  <a:pt x="10583" y="14596"/>
                </a:lnTo>
                <a:lnTo>
                  <a:pt x="12770" y="12585"/>
                </a:lnTo>
                <a:lnTo>
                  <a:pt x="15181" y="11244"/>
                </a:lnTo>
                <a:lnTo>
                  <a:pt x="17741" y="10351"/>
                </a:lnTo>
                <a:lnTo>
                  <a:pt x="20400" y="9754"/>
                </a:lnTo>
                <a:lnTo>
                  <a:pt x="23125" y="9357"/>
                </a:lnTo>
                <a:lnTo>
                  <a:pt x="28693" y="8916"/>
                </a:lnTo>
                <a:lnTo>
                  <a:pt x="36883" y="8720"/>
                </a:lnTo>
                <a:lnTo>
                  <a:pt x="67066" y="8572"/>
                </a:lnTo>
                <a:lnTo>
                  <a:pt x="72333" y="7617"/>
                </a:lnTo>
                <a:lnTo>
                  <a:pt x="77749" y="6028"/>
                </a:lnTo>
                <a:lnTo>
                  <a:pt x="83266" y="4015"/>
                </a:lnTo>
                <a:lnTo>
                  <a:pt x="87895" y="2674"/>
                </a:lnTo>
                <a:lnTo>
                  <a:pt x="91935" y="1779"/>
                </a:lnTo>
                <a:lnTo>
                  <a:pt x="95579" y="1183"/>
                </a:lnTo>
                <a:lnTo>
                  <a:pt x="99915" y="785"/>
                </a:lnTo>
                <a:lnTo>
                  <a:pt x="104711" y="521"/>
                </a:lnTo>
                <a:lnTo>
                  <a:pt x="115118" y="226"/>
                </a:lnTo>
                <a:lnTo>
                  <a:pt x="160052" y="0"/>
                </a:lnTo>
                <a:lnTo>
                  <a:pt x="164804" y="949"/>
                </a:lnTo>
                <a:lnTo>
                  <a:pt x="168924" y="2535"/>
                </a:lnTo>
                <a:lnTo>
                  <a:pt x="172624" y="4544"/>
                </a:lnTo>
                <a:lnTo>
                  <a:pt x="176043" y="5884"/>
                </a:lnTo>
                <a:lnTo>
                  <a:pt x="179274" y="6777"/>
                </a:lnTo>
                <a:lnTo>
                  <a:pt x="188595" y="85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8"/>
          <p:cNvSpPr/>
          <p:nvPr/>
        </p:nvSpPr>
        <p:spPr>
          <a:xfrm>
            <a:off x="7006590" y="4406265"/>
            <a:ext cx="51436" cy="300038"/>
          </a:xfrm>
          <a:custGeom>
            <a:avLst/>
            <a:gdLst/>
            <a:ahLst/>
            <a:cxnLst/>
            <a:rect l="0" t="0" r="0" b="0"/>
            <a:pathLst>
              <a:path w="51436" h="300038">
                <a:moveTo>
                  <a:pt x="0" y="0"/>
                </a:moveTo>
                <a:lnTo>
                  <a:pt x="4551" y="4551"/>
                </a:lnTo>
                <a:lnTo>
                  <a:pt x="5891" y="6843"/>
                </a:lnTo>
                <a:lnTo>
                  <a:pt x="7381" y="11931"/>
                </a:lnTo>
                <a:lnTo>
                  <a:pt x="8043" y="19908"/>
                </a:lnTo>
                <a:lnTo>
                  <a:pt x="8219" y="24702"/>
                </a:lnTo>
                <a:lnTo>
                  <a:pt x="9289" y="29802"/>
                </a:lnTo>
                <a:lnTo>
                  <a:pt x="10956" y="35108"/>
                </a:lnTo>
                <a:lnTo>
                  <a:pt x="13018" y="40551"/>
                </a:lnTo>
                <a:lnTo>
                  <a:pt x="15346" y="46084"/>
                </a:lnTo>
                <a:lnTo>
                  <a:pt x="17851" y="51678"/>
                </a:lnTo>
                <a:lnTo>
                  <a:pt x="20473" y="57311"/>
                </a:lnTo>
                <a:lnTo>
                  <a:pt x="22221" y="63925"/>
                </a:lnTo>
                <a:lnTo>
                  <a:pt x="23387" y="71191"/>
                </a:lnTo>
                <a:lnTo>
                  <a:pt x="24163" y="78893"/>
                </a:lnTo>
                <a:lnTo>
                  <a:pt x="24681" y="86885"/>
                </a:lnTo>
                <a:lnTo>
                  <a:pt x="25026" y="95071"/>
                </a:lnTo>
                <a:lnTo>
                  <a:pt x="25411" y="111786"/>
                </a:lnTo>
                <a:lnTo>
                  <a:pt x="25717" y="244082"/>
                </a:lnTo>
                <a:lnTo>
                  <a:pt x="26669" y="250352"/>
                </a:lnTo>
                <a:lnTo>
                  <a:pt x="28257" y="256436"/>
                </a:lnTo>
                <a:lnTo>
                  <a:pt x="30268" y="262398"/>
                </a:lnTo>
                <a:lnTo>
                  <a:pt x="31608" y="267324"/>
                </a:lnTo>
                <a:lnTo>
                  <a:pt x="33098" y="275338"/>
                </a:lnTo>
                <a:lnTo>
                  <a:pt x="34447" y="278808"/>
                </a:lnTo>
                <a:lnTo>
                  <a:pt x="36300" y="282075"/>
                </a:lnTo>
                <a:lnTo>
                  <a:pt x="38487" y="285205"/>
                </a:lnTo>
                <a:lnTo>
                  <a:pt x="40898" y="288244"/>
                </a:lnTo>
                <a:lnTo>
                  <a:pt x="43458" y="291222"/>
                </a:lnTo>
                <a:lnTo>
                  <a:pt x="51435" y="3000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9"/>
          <p:cNvSpPr/>
          <p:nvPr/>
        </p:nvSpPr>
        <p:spPr>
          <a:xfrm>
            <a:off x="7160894" y="4612004"/>
            <a:ext cx="34291" cy="188597"/>
          </a:xfrm>
          <a:custGeom>
            <a:avLst/>
            <a:gdLst/>
            <a:ahLst/>
            <a:cxnLst/>
            <a:rect l="0" t="0" r="0" b="0"/>
            <a:pathLst>
              <a:path w="34291" h="188597">
                <a:moveTo>
                  <a:pt x="34290" y="0"/>
                </a:moveTo>
                <a:lnTo>
                  <a:pt x="34290" y="41712"/>
                </a:lnTo>
                <a:lnTo>
                  <a:pt x="33338" y="47811"/>
                </a:lnTo>
                <a:lnTo>
                  <a:pt x="31751" y="54734"/>
                </a:lnTo>
                <a:lnTo>
                  <a:pt x="29739" y="62207"/>
                </a:lnTo>
                <a:lnTo>
                  <a:pt x="28399" y="69094"/>
                </a:lnTo>
                <a:lnTo>
                  <a:pt x="27505" y="75590"/>
                </a:lnTo>
                <a:lnTo>
                  <a:pt x="26910" y="81826"/>
                </a:lnTo>
                <a:lnTo>
                  <a:pt x="26513" y="87888"/>
                </a:lnTo>
                <a:lnTo>
                  <a:pt x="26248" y="93835"/>
                </a:lnTo>
                <a:lnTo>
                  <a:pt x="25954" y="106475"/>
                </a:lnTo>
                <a:lnTo>
                  <a:pt x="25749" y="141657"/>
                </a:lnTo>
                <a:lnTo>
                  <a:pt x="24786" y="147778"/>
                </a:lnTo>
                <a:lnTo>
                  <a:pt x="23192" y="153764"/>
                </a:lnTo>
                <a:lnTo>
                  <a:pt x="21176" y="159660"/>
                </a:lnTo>
                <a:lnTo>
                  <a:pt x="19833" y="164542"/>
                </a:lnTo>
                <a:lnTo>
                  <a:pt x="18937" y="168750"/>
                </a:lnTo>
                <a:lnTo>
                  <a:pt x="18340" y="172508"/>
                </a:lnTo>
                <a:lnTo>
                  <a:pt x="16989" y="175013"/>
                </a:lnTo>
                <a:lnTo>
                  <a:pt x="15136" y="176683"/>
                </a:lnTo>
                <a:lnTo>
                  <a:pt x="12949" y="177796"/>
                </a:lnTo>
                <a:lnTo>
                  <a:pt x="11490" y="179491"/>
                </a:lnTo>
                <a:lnTo>
                  <a:pt x="10518" y="181573"/>
                </a:lnTo>
                <a:lnTo>
                  <a:pt x="8958" y="187208"/>
                </a:lnTo>
                <a:lnTo>
                  <a:pt x="7877" y="187671"/>
                </a:lnTo>
                <a:lnTo>
                  <a:pt x="6204" y="187979"/>
                </a:lnTo>
                <a:lnTo>
                  <a:pt x="0" y="18859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0"/>
          <p:cNvSpPr/>
          <p:nvPr/>
        </p:nvSpPr>
        <p:spPr>
          <a:xfrm>
            <a:off x="8086725" y="4277677"/>
            <a:ext cx="136722" cy="437199"/>
          </a:xfrm>
          <a:custGeom>
            <a:avLst/>
            <a:gdLst/>
            <a:ahLst/>
            <a:cxnLst/>
            <a:rect l="0" t="0" r="0" b="0"/>
            <a:pathLst>
              <a:path w="136722" h="437199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0" y="8219"/>
                </a:lnTo>
                <a:lnTo>
                  <a:pt x="6843" y="9290"/>
                </a:lnTo>
                <a:lnTo>
                  <a:pt x="9325" y="10956"/>
                </a:lnTo>
                <a:lnTo>
                  <a:pt x="11931" y="13019"/>
                </a:lnTo>
                <a:lnTo>
                  <a:pt x="14622" y="14394"/>
                </a:lnTo>
                <a:lnTo>
                  <a:pt x="17367" y="15311"/>
                </a:lnTo>
                <a:lnTo>
                  <a:pt x="20151" y="15922"/>
                </a:lnTo>
                <a:lnTo>
                  <a:pt x="22959" y="17283"/>
                </a:lnTo>
                <a:lnTo>
                  <a:pt x="25783" y="19142"/>
                </a:lnTo>
                <a:lnTo>
                  <a:pt x="28619" y="21334"/>
                </a:lnTo>
                <a:lnTo>
                  <a:pt x="32415" y="24700"/>
                </a:lnTo>
                <a:lnTo>
                  <a:pt x="41711" y="33520"/>
                </a:lnTo>
                <a:lnTo>
                  <a:pt x="46857" y="37587"/>
                </a:lnTo>
                <a:lnTo>
                  <a:pt x="52193" y="41250"/>
                </a:lnTo>
                <a:lnTo>
                  <a:pt x="57655" y="44645"/>
                </a:lnTo>
                <a:lnTo>
                  <a:pt x="63202" y="48814"/>
                </a:lnTo>
                <a:lnTo>
                  <a:pt x="68805" y="53498"/>
                </a:lnTo>
                <a:lnTo>
                  <a:pt x="79157" y="62829"/>
                </a:lnTo>
                <a:lnTo>
                  <a:pt x="86933" y="70152"/>
                </a:lnTo>
                <a:lnTo>
                  <a:pt x="101217" y="84180"/>
                </a:lnTo>
                <a:lnTo>
                  <a:pt x="106530" y="90410"/>
                </a:lnTo>
                <a:lnTo>
                  <a:pt x="111978" y="97421"/>
                </a:lnTo>
                <a:lnTo>
                  <a:pt x="117515" y="104953"/>
                </a:lnTo>
                <a:lnTo>
                  <a:pt x="121205" y="112831"/>
                </a:lnTo>
                <a:lnTo>
                  <a:pt x="123666" y="120941"/>
                </a:lnTo>
                <a:lnTo>
                  <a:pt x="125307" y="129204"/>
                </a:lnTo>
                <a:lnTo>
                  <a:pt x="127352" y="136619"/>
                </a:lnTo>
                <a:lnTo>
                  <a:pt x="129669" y="143467"/>
                </a:lnTo>
                <a:lnTo>
                  <a:pt x="132166" y="149937"/>
                </a:lnTo>
                <a:lnTo>
                  <a:pt x="133831" y="158061"/>
                </a:lnTo>
                <a:lnTo>
                  <a:pt x="134940" y="167286"/>
                </a:lnTo>
                <a:lnTo>
                  <a:pt x="135680" y="177247"/>
                </a:lnTo>
                <a:lnTo>
                  <a:pt x="136173" y="186745"/>
                </a:lnTo>
                <a:lnTo>
                  <a:pt x="136721" y="204917"/>
                </a:lnTo>
                <a:lnTo>
                  <a:pt x="135915" y="214717"/>
                </a:lnTo>
                <a:lnTo>
                  <a:pt x="134425" y="225060"/>
                </a:lnTo>
                <a:lnTo>
                  <a:pt x="132479" y="235765"/>
                </a:lnTo>
                <a:lnTo>
                  <a:pt x="130229" y="245759"/>
                </a:lnTo>
                <a:lnTo>
                  <a:pt x="127777" y="255280"/>
                </a:lnTo>
                <a:lnTo>
                  <a:pt x="125190" y="264484"/>
                </a:lnTo>
                <a:lnTo>
                  <a:pt x="119775" y="282331"/>
                </a:lnTo>
                <a:lnTo>
                  <a:pt x="116998" y="291091"/>
                </a:lnTo>
                <a:lnTo>
                  <a:pt x="111371" y="310983"/>
                </a:lnTo>
                <a:lnTo>
                  <a:pt x="108537" y="321622"/>
                </a:lnTo>
                <a:lnTo>
                  <a:pt x="104743" y="331572"/>
                </a:lnTo>
                <a:lnTo>
                  <a:pt x="100309" y="341063"/>
                </a:lnTo>
                <a:lnTo>
                  <a:pt x="95447" y="350248"/>
                </a:lnTo>
                <a:lnTo>
                  <a:pt x="90302" y="359229"/>
                </a:lnTo>
                <a:lnTo>
                  <a:pt x="84966" y="368073"/>
                </a:lnTo>
                <a:lnTo>
                  <a:pt x="79503" y="376828"/>
                </a:lnTo>
                <a:lnTo>
                  <a:pt x="73957" y="384568"/>
                </a:lnTo>
                <a:lnTo>
                  <a:pt x="68354" y="391634"/>
                </a:lnTo>
                <a:lnTo>
                  <a:pt x="62714" y="398249"/>
                </a:lnTo>
                <a:lnTo>
                  <a:pt x="53909" y="408140"/>
                </a:lnTo>
                <a:lnTo>
                  <a:pt x="46818" y="415710"/>
                </a:lnTo>
                <a:lnTo>
                  <a:pt x="40493" y="422250"/>
                </a:lnTo>
                <a:lnTo>
                  <a:pt x="38425" y="425328"/>
                </a:lnTo>
                <a:lnTo>
                  <a:pt x="36128" y="431287"/>
                </a:lnTo>
                <a:lnTo>
                  <a:pt x="34563" y="433257"/>
                </a:lnTo>
                <a:lnTo>
                  <a:pt x="32567" y="434571"/>
                </a:lnTo>
                <a:lnTo>
                  <a:pt x="30284" y="435446"/>
                </a:lnTo>
                <a:lnTo>
                  <a:pt x="27809" y="436030"/>
                </a:lnTo>
                <a:lnTo>
                  <a:pt x="25206" y="436420"/>
                </a:lnTo>
                <a:lnTo>
                  <a:pt x="17144" y="4371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1"/>
          <p:cNvSpPr/>
          <p:nvPr/>
        </p:nvSpPr>
        <p:spPr>
          <a:xfrm>
            <a:off x="6535102" y="5109210"/>
            <a:ext cx="161675" cy="437197"/>
          </a:xfrm>
          <a:custGeom>
            <a:avLst/>
            <a:gdLst/>
            <a:ahLst/>
            <a:cxnLst/>
            <a:rect l="0" t="0" r="0" b="0"/>
            <a:pathLst>
              <a:path w="161675" h="437197">
                <a:moveTo>
                  <a:pt x="17145" y="0"/>
                </a:moveTo>
                <a:lnTo>
                  <a:pt x="17145" y="28714"/>
                </a:lnTo>
                <a:lnTo>
                  <a:pt x="16193" y="31525"/>
                </a:lnTo>
                <a:lnTo>
                  <a:pt x="12595" y="37188"/>
                </a:lnTo>
                <a:lnTo>
                  <a:pt x="10360" y="45421"/>
                </a:lnTo>
                <a:lnTo>
                  <a:pt x="9367" y="55429"/>
                </a:lnTo>
                <a:lnTo>
                  <a:pt x="8926" y="66228"/>
                </a:lnTo>
                <a:lnTo>
                  <a:pt x="8677" y="83017"/>
                </a:lnTo>
                <a:lnTo>
                  <a:pt x="8573" y="173806"/>
                </a:lnTo>
                <a:lnTo>
                  <a:pt x="9525" y="176830"/>
                </a:lnTo>
                <a:lnTo>
                  <a:pt x="14464" y="185638"/>
                </a:lnTo>
                <a:lnTo>
                  <a:pt x="17303" y="194281"/>
                </a:lnTo>
                <a:lnTo>
                  <a:pt x="21343" y="200012"/>
                </a:lnTo>
                <a:lnTo>
                  <a:pt x="25806" y="205561"/>
                </a:lnTo>
                <a:lnTo>
                  <a:pt x="29884" y="209787"/>
                </a:lnTo>
                <a:lnTo>
                  <a:pt x="32305" y="211296"/>
                </a:lnTo>
                <a:lnTo>
                  <a:pt x="34872" y="212302"/>
                </a:lnTo>
                <a:lnTo>
                  <a:pt x="37536" y="212972"/>
                </a:lnTo>
                <a:lnTo>
                  <a:pt x="39312" y="214371"/>
                </a:lnTo>
                <a:lnTo>
                  <a:pt x="40495" y="216256"/>
                </a:lnTo>
                <a:lnTo>
                  <a:pt x="41284" y="218465"/>
                </a:lnTo>
                <a:lnTo>
                  <a:pt x="42763" y="219939"/>
                </a:lnTo>
                <a:lnTo>
                  <a:pt x="44701" y="220921"/>
                </a:lnTo>
                <a:lnTo>
                  <a:pt x="50105" y="222497"/>
                </a:lnTo>
                <a:lnTo>
                  <a:pt x="52454" y="221673"/>
                </a:lnTo>
                <a:lnTo>
                  <a:pt x="55924" y="220172"/>
                </a:lnTo>
                <a:lnTo>
                  <a:pt x="60142" y="218219"/>
                </a:lnTo>
                <a:lnTo>
                  <a:pt x="63908" y="215964"/>
                </a:lnTo>
                <a:lnTo>
                  <a:pt x="67370" y="213508"/>
                </a:lnTo>
                <a:lnTo>
                  <a:pt x="70631" y="210919"/>
                </a:lnTo>
                <a:lnTo>
                  <a:pt x="73758" y="209192"/>
                </a:lnTo>
                <a:lnTo>
                  <a:pt x="76794" y="208042"/>
                </a:lnTo>
                <a:lnTo>
                  <a:pt x="79771" y="207274"/>
                </a:lnTo>
                <a:lnTo>
                  <a:pt x="82708" y="205810"/>
                </a:lnTo>
                <a:lnTo>
                  <a:pt x="85619" y="203881"/>
                </a:lnTo>
                <a:lnTo>
                  <a:pt x="88512" y="201643"/>
                </a:lnTo>
                <a:lnTo>
                  <a:pt x="90440" y="198247"/>
                </a:lnTo>
                <a:lnTo>
                  <a:pt x="94107" y="185316"/>
                </a:lnTo>
                <a:lnTo>
                  <a:pt x="98341" y="178248"/>
                </a:lnTo>
                <a:lnTo>
                  <a:pt x="100803" y="175029"/>
                </a:lnTo>
                <a:lnTo>
                  <a:pt x="103397" y="171931"/>
                </a:lnTo>
                <a:lnTo>
                  <a:pt x="106079" y="168913"/>
                </a:lnTo>
                <a:lnTo>
                  <a:pt x="108819" y="164996"/>
                </a:lnTo>
                <a:lnTo>
                  <a:pt x="111599" y="160480"/>
                </a:lnTo>
                <a:lnTo>
                  <a:pt x="116274" y="151334"/>
                </a:lnTo>
                <a:lnTo>
                  <a:pt x="118353" y="144094"/>
                </a:lnTo>
                <a:lnTo>
                  <a:pt x="119277" y="135162"/>
                </a:lnTo>
                <a:lnTo>
                  <a:pt x="119522" y="130113"/>
                </a:lnTo>
                <a:lnTo>
                  <a:pt x="122336" y="119423"/>
                </a:lnTo>
                <a:lnTo>
                  <a:pt x="125810" y="109274"/>
                </a:lnTo>
                <a:lnTo>
                  <a:pt x="128717" y="97253"/>
                </a:lnTo>
                <a:lnTo>
                  <a:pt x="132773" y="87356"/>
                </a:lnTo>
                <a:lnTo>
                  <a:pt x="135860" y="75625"/>
                </a:lnTo>
                <a:lnTo>
                  <a:pt x="136583" y="66631"/>
                </a:lnTo>
                <a:lnTo>
                  <a:pt x="137046" y="54436"/>
                </a:lnTo>
                <a:lnTo>
                  <a:pt x="137127" y="47773"/>
                </a:lnTo>
                <a:lnTo>
                  <a:pt x="136185" y="45184"/>
                </a:lnTo>
                <a:lnTo>
                  <a:pt x="131262" y="37941"/>
                </a:lnTo>
                <a:lnTo>
                  <a:pt x="128590" y="34293"/>
                </a:lnTo>
                <a:lnTo>
                  <a:pt x="128588" y="54441"/>
                </a:lnTo>
                <a:lnTo>
                  <a:pt x="129540" y="57249"/>
                </a:lnTo>
                <a:lnTo>
                  <a:pt x="133139" y="62909"/>
                </a:lnTo>
                <a:lnTo>
                  <a:pt x="135373" y="71139"/>
                </a:lnTo>
                <a:lnTo>
                  <a:pt x="136365" y="81147"/>
                </a:lnTo>
                <a:lnTo>
                  <a:pt x="136807" y="91945"/>
                </a:lnTo>
                <a:lnTo>
                  <a:pt x="137055" y="108735"/>
                </a:lnTo>
                <a:lnTo>
                  <a:pt x="139654" y="120081"/>
                </a:lnTo>
                <a:lnTo>
                  <a:pt x="143984" y="131474"/>
                </a:lnTo>
                <a:lnTo>
                  <a:pt x="146471" y="137179"/>
                </a:lnTo>
                <a:lnTo>
                  <a:pt x="150824" y="148598"/>
                </a:lnTo>
                <a:lnTo>
                  <a:pt x="152757" y="160023"/>
                </a:lnTo>
                <a:lnTo>
                  <a:pt x="153274" y="166690"/>
                </a:lnTo>
                <a:lnTo>
                  <a:pt x="153617" y="173991"/>
                </a:lnTo>
                <a:lnTo>
                  <a:pt x="153999" y="189724"/>
                </a:lnTo>
                <a:lnTo>
                  <a:pt x="154170" y="206241"/>
                </a:lnTo>
                <a:lnTo>
                  <a:pt x="155167" y="213694"/>
                </a:lnTo>
                <a:lnTo>
                  <a:pt x="158816" y="227055"/>
                </a:lnTo>
                <a:lnTo>
                  <a:pt x="160169" y="234237"/>
                </a:lnTo>
                <a:lnTo>
                  <a:pt x="161072" y="241883"/>
                </a:lnTo>
                <a:lnTo>
                  <a:pt x="161674" y="249838"/>
                </a:lnTo>
                <a:lnTo>
                  <a:pt x="161123" y="257046"/>
                </a:lnTo>
                <a:lnTo>
                  <a:pt x="157970" y="270135"/>
                </a:lnTo>
                <a:lnTo>
                  <a:pt x="156749" y="277245"/>
                </a:lnTo>
                <a:lnTo>
                  <a:pt x="155934" y="284842"/>
                </a:lnTo>
                <a:lnTo>
                  <a:pt x="155391" y="292765"/>
                </a:lnTo>
                <a:lnTo>
                  <a:pt x="155029" y="299951"/>
                </a:lnTo>
                <a:lnTo>
                  <a:pt x="154627" y="313017"/>
                </a:lnTo>
                <a:lnTo>
                  <a:pt x="153568" y="320120"/>
                </a:lnTo>
                <a:lnTo>
                  <a:pt x="151908" y="327713"/>
                </a:lnTo>
                <a:lnTo>
                  <a:pt x="149850" y="335632"/>
                </a:lnTo>
                <a:lnTo>
                  <a:pt x="147524" y="342818"/>
                </a:lnTo>
                <a:lnTo>
                  <a:pt x="145022" y="349513"/>
                </a:lnTo>
                <a:lnTo>
                  <a:pt x="142402" y="355881"/>
                </a:lnTo>
                <a:lnTo>
                  <a:pt x="139702" y="362031"/>
                </a:lnTo>
                <a:lnTo>
                  <a:pt x="134163" y="373945"/>
                </a:lnTo>
                <a:lnTo>
                  <a:pt x="125689" y="391362"/>
                </a:lnTo>
                <a:lnTo>
                  <a:pt x="122845" y="396163"/>
                </a:lnTo>
                <a:lnTo>
                  <a:pt x="119997" y="400316"/>
                </a:lnTo>
                <a:lnTo>
                  <a:pt x="117145" y="404037"/>
                </a:lnTo>
                <a:lnTo>
                  <a:pt x="114292" y="407471"/>
                </a:lnTo>
                <a:lnTo>
                  <a:pt x="111438" y="410712"/>
                </a:lnTo>
                <a:lnTo>
                  <a:pt x="105725" y="416853"/>
                </a:lnTo>
                <a:lnTo>
                  <a:pt x="94297" y="428557"/>
                </a:lnTo>
                <a:lnTo>
                  <a:pt x="91440" y="431437"/>
                </a:lnTo>
                <a:lnTo>
                  <a:pt x="88582" y="433357"/>
                </a:lnTo>
                <a:lnTo>
                  <a:pt x="85725" y="434637"/>
                </a:lnTo>
                <a:lnTo>
                  <a:pt x="82868" y="435490"/>
                </a:lnTo>
                <a:lnTo>
                  <a:pt x="79057" y="436060"/>
                </a:lnTo>
                <a:lnTo>
                  <a:pt x="74613" y="436439"/>
                </a:lnTo>
                <a:lnTo>
                  <a:pt x="65547" y="436860"/>
                </a:lnTo>
                <a:lnTo>
                  <a:pt x="58342" y="437047"/>
                </a:lnTo>
                <a:lnTo>
                  <a:pt x="37217" y="437188"/>
                </a:lnTo>
                <a:lnTo>
                  <a:pt x="22869" y="437196"/>
                </a:lnTo>
                <a:lnTo>
                  <a:pt x="20008" y="436244"/>
                </a:lnTo>
                <a:lnTo>
                  <a:pt x="17149" y="434657"/>
                </a:lnTo>
                <a:lnTo>
                  <a:pt x="14290" y="432646"/>
                </a:lnTo>
                <a:lnTo>
                  <a:pt x="11432" y="431306"/>
                </a:lnTo>
                <a:lnTo>
                  <a:pt x="8574" y="430412"/>
                </a:lnTo>
                <a:lnTo>
                  <a:pt x="0" y="4286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2"/>
          <p:cNvSpPr/>
          <p:nvPr/>
        </p:nvSpPr>
        <p:spPr>
          <a:xfrm>
            <a:off x="6783705" y="5126354"/>
            <a:ext cx="162878" cy="17147"/>
          </a:xfrm>
          <a:custGeom>
            <a:avLst/>
            <a:gdLst/>
            <a:ahLst/>
            <a:cxnLst/>
            <a:rect l="0" t="0" r="0" b="0"/>
            <a:pathLst>
              <a:path w="162878" h="17147">
                <a:moveTo>
                  <a:pt x="0" y="17146"/>
                </a:moveTo>
                <a:lnTo>
                  <a:pt x="44562" y="17146"/>
                </a:lnTo>
                <a:lnTo>
                  <a:pt x="47806" y="16193"/>
                </a:lnTo>
                <a:lnTo>
                  <a:pt x="50921" y="14606"/>
                </a:lnTo>
                <a:lnTo>
                  <a:pt x="53950" y="12595"/>
                </a:lnTo>
                <a:lnTo>
                  <a:pt x="56921" y="11254"/>
                </a:lnTo>
                <a:lnTo>
                  <a:pt x="59855" y="10360"/>
                </a:lnTo>
                <a:lnTo>
                  <a:pt x="62763" y="9765"/>
                </a:lnTo>
                <a:lnTo>
                  <a:pt x="66607" y="9367"/>
                </a:lnTo>
                <a:lnTo>
                  <a:pt x="71075" y="9103"/>
                </a:lnTo>
                <a:lnTo>
                  <a:pt x="80166" y="8808"/>
                </a:lnTo>
                <a:lnTo>
                  <a:pt x="91592" y="8643"/>
                </a:lnTo>
                <a:lnTo>
                  <a:pt x="101349" y="8604"/>
                </a:lnTo>
                <a:lnTo>
                  <a:pt x="105666" y="7641"/>
                </a:lnTo>
                <a:lnTo>
                  <a:pt x="109497" y="6047"/>
                </a:lnTo>
                <a:lnTo>
                  <a:pt x="113003" y="4032"/>
                </a:lnTo>
                <a:lnTo>
                  <a:pt x="116293" y="2688"/>
                </a:lnTo>
                <a:lnTo>
                  <a:pt x="119438" y="1792"/>
                </a:lnTo>
                <a:lnTo>
                  <a:pt x="122488" y="1195"/>
                </a:lnTo>
                <a:lnTo>
                  <a:pt x="126426" y="797"/>
                </a:lnTo>
                <a:lnTo>
                  <a:pt x="130957" y="532"/>
                </a:lnTo>
                <a:lnTo>
                  <a:pt x="141070" y="236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3"/>
          <p:cNvSpPr/>
          <p:nvPr/>
        </p:nvSpPr>
        <p:spPr>
          <a:xfrm>
            <a:off x="6809422" y="5203507"/>
            <a:ext cx="162879" cy="51436"/>
          </a:xfrm>
          <a:custGeom>
            <a:avLst/>
            <a:gdLst/>
            <a:ahLst/>
            <a:cxnLst/>
            <a:rect l="0" t="0" r="0" b="0"/>
            <a:pathLst>
              <a:path w="162879" h="51436">
                <a:moveTo>
                  <a:pt x="0" y="51435"/>
                </a:moveTo>
                <a:lnTo>
                  <a:pt x="0" y="44054"/>
                </a:lnTo>
                <a:lnTo>
                  <a:pt x="953" y="43657"/>
                </a:lnTo>
                <a:lnTo>
                  <a:pt x="4551" y="43216"/>
                </a:lnTo>
                <a:lnTo>
                  <a:pt x="9326" y="43020"/>
                </a:lnTo>
                <a:lnTo>
                  <a:pt x="11932" y="42967"/>
                </a:lnTo>
                <a:lnTo>
                  <a:pt x="14622" y="41980"/>
                </a:lnTo>
                <a:lnTo>
                  <a:pt x="17368" y="40369"/>
                </a:lnTo>
                <a:lnTo>
                  <a:pt x="20151" y="38343"/>
                </a:lnTo>
                <a:lnTo>
                  <a:pt x="22959" y="36992"/>
                </a:lnTo>
                <a:lnTo>
                  <a:pt x="25784" y="36092"/>
                </a:lnTo>
                <a:lnTo>
                  <a:pt x="28619" y="35491"/>
                </a:lnTo>
                <a:lnTo>
                  <a:pt x="32414" y="34138"/>
                </a:lnTo>
                <a:lnTo>
                  <a:pt x="36850" y="32284"/>
                </a:lnTo>
                <a:lnTo>
                  <a:pt x="41711" y="30095"/>
                </a:lnTo>
                <a:lnTo>
                  <a:pt x="45905" y="28636"/>
                </a:lnTo>
                <a:lnTo>
                  <a:pt x="49653" y="27663"/>
                </a:lnTo>
                <a:lnTo>
                  <a:pt x="53105" y="27015"/>
                </a:lnTo>
                <a:lnTo>
                  <a:pt x="57311" y="25630"/>
                </a:lnTo>
                <a:lnTo>
                  <a:pt x="62020" y="23754"/>
                </a:lnTo>
                <a:lnTo>
                  <a:pt x="67064" y="21551"/>
                </a:lnTo>
                <a:lnTo>
                  <a:pt x="71379" y="20083"/>
                </a:lnTo>
                <a:lnTo>
                  <a:pt x="75208" y="19104"/>
                </a:lnTo>
                <a:lnTo>
                  <a:pt x="78714" y="18451"/>
                </a:lnTo>
                <a:lnTo>
                  <a:pt x="82004" y="17063"/>
                </a:lnTo>
                <a:lnTo>
                  <a:pt x="85150" y="15185"/>
                </a:lnTo>
                <a:lnTo>
                  <a:pt x="88199" y="12981"/>
                </a:lnTo>
                <a:lnTo>
                  <a:pt x="92137" y="11511"/>
                </a:lnTo>
                <a:lnTo>
                  <a:pt x="96667" y="10532"/>
                </a:lnTo>
                <a:lnTo>
                  <a:pt x="101592" y="9879"/>
                </a:lnTo>
                <a:lnTo>
                  <a:pt x="105827" y="9443"/>
                </a:lnTo>
                <a:lnTo>
                  <a:pt x="109605" y="9153"/>
                </a:lnTo>
                <a:lnTo>
                  <a:pt x="113075" y="8960"/>
                </a:lnTo>
                <a:lnTo>
                  <a:pt x="117293" y="7878"/>
                </a:lnTo>
                <a:lnTo>
                  <a:pt x="122010" y="6204"/>
                </a:lnTo>
                <a:lnTo>
                  <a:pt x="127060" y="4137"/>
                </a:lnTo>
                <a:lnTo>
                  <a:pt x="131379" y="2758"/>
                </a:lnTo>
                <a:lnTo>
                  <a:pt x="135212" y="1839"/>
                </a:lnTo>
                <a:lnTo>
                  <a:pt x="138719" y="1226"/>
                </a:lnTo>
                <a:lnTo>
                  <a:pt x="142962" y="817"/>
                </a:lnTo>
                <a:lnTo>
                  <a:pt x="147695" y="545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4"/>
          <p:cNvSpPr/>
          <p:nvPr/>
        </p:nvSpPr>
        <p:spPr>
          <a:xfrm>
            <a:off x="7075170" y="4989195"/>
            <a:ext cx="214313" cy="171451"/>
          </a:xfrm>
          <a:custGeom>
            <a:avLst/>
            <a:gdLst/>
            <a:ahLst/>
            <a:cxnLst/>
            <a:rect l="0" t="0" r="0" b="0"/>
            <a:pathLst>
              <a:path w="214313" h="171451">
                <a:moveTo>
                  <a:pt x="60007" y="0"/>
                </a:moveTo>
                <a:lnTo>
                  <a:pt x="60007" y="4938"/>
                </a:lnTo>
                <a:lnTo>
                  <a:pt x="60007" y="2830"/>
                </a:lnTo>
                <a:lnTo>
                  <a:pt x="60007" y="5389"/>
                </a:lnTo>
                <a:lnTo>
                  <a:pt x="59055" y="6450"/>
                </a:lnTo>
                <a:lnTo>
                  <a:pt x="57467" y="7157"/>
                </a:lnTo>
                <a:lnTo>
                  <a:pt x="52626" y="8293"/>
                </a:lnTo>
                <a:lnTo>
                  <a:pt x="52229" y="9339"/>
                </a:lnTo>
                <a:lnTo>
                  <a:pt x="51788" y="13040"/>
                </a:lnTo>
                <a:lnTo>
                  <a:pt x="51591" y="17861"/>
                </a:lnTo>
                <a:lnTo>
                  <a:pt x="51505" y="24130"/>
                </a:lnTo>
                <a:lnTo>
                  <a:pt x="51465" y="33267"/>
                </a:lnTo>
                <a:lnTo>
                  <a:pt x="50502" y="37418"/>
                </a:lnTo>
                <a:lnTo>
                  <a:pt x="48909" y="41137"/>
                </a:lnTo>
                <a:lnTo>
                  <a:pt x="46893" y="44570"/>
                </a:lnTo>
                <a:lnTo>
                  <a:pt x="45549" y="48763"/>
                </a:lnTo>
                <a:lnTo>
                  <a:pt x="44654" y="53464"/>
                </a:lnTo>
                <a:lnTo>
                  <a:pt x="44056" y="58502"/>
                </a:lnTo>
                <a:lnTo>
                  <a:pt x="42706" y="63767"/>
                </a:lnTo>
                <a:lnTo>
                  <a:pt x="40853" y="69181"/>
                </a:lnTo>
                <a:lnTo>
                  <a:pt x="38665" y="74695"/>
                </a:lnTo>
                <a:lnTo>
                  <a:pt x="36254" y="80277"/>
                </a:lnTo>
                <a:lnTo>
                  <a:pt x="31035" y="91559"/>
                </a:lnTo>
                <a:lnTo>
                  <a:pt x="29263" y="97234"/>
                </a:lnTo>
                <a:lnTo>
                  <a:pt x="28081" y="102922"/>
                </a:lnTo>
                <a:lnTo>
                  <a:pt x="27293" y="108620"/>
                </a:lnTo>
                <a:lnTo>
                  <a:pt x="25815" y="114323"/>
                </a:lnTo>
                <a:lnTo>
                  <a:pt x="23878" y="120030"/>
                </a:lnTo>
                <a:lnTo>
                  <a:pt x="21633" y="125740"/>
                </a:lnTo>
                <a:lnTo>
                  <a:pt x="19185" y="130499"/>
                </a:lnTo>
                <a:lnTo>
                  <a:pt x="16599" y="134625"/>
                </a:lnTo>
                <a:lnTo>
                  <a:pt x="13924" y="138327"/>
                </a:lnTo>
                <a:lnTo>
                  <a:pt x="11187" y="141748"/>
                </a:lnTo>
                <a:lnTo>
                  <a:pt x="8411" y="144981"/>
                </a:lnTo>
                <a:lnTo>
                  <a:pt x="5607" y="148089"/>
                </a:lnTo>
                <a:lnTo>
                  <a:pt x="3738" y="151114"/>
                </a:lnTo>
                <a:lnTo>
                  <a:pt x="2491" y="154082"/>
                </a:lnTo>
                <a:lnTo>
                  <a:pt x="8" y="162847"/>
                </a:lnTo>
                <a:lnTo>
                  <a:pt x="1" y="162873"/>
                </a:lnTo>
                <a:lnTo>
                  <a:pt x="1" y="162875"/>
                </a:lnTo>
                <a:lnTo>
                  <a:pt x="0" y="162876"/>
                </a:lnTo>
                <a:lnTo>
                  <a:pt x="27532" y="162877"/>
                </a:lnTo>
                <a:lnTo>
                  <a:pt x="30737" y="161925"/>
                </a:lnTo>
                <a:lnTo>
                  <a:pt x="36838" y="158327"/>
                </a:lnTo>
                <a:lnTo>
                  <a:pt x="40751" y="156986"/>
                </a:lnTo>
                <a:lnTo>
                  <a:pt x="45265" y="156092"/>
                </a:lnTo>
                <a:lnTo>
                  <a:pt x="50179" y="155496"/>
                </a:lnTo>
                <a:lnTo>
                  <a:pt x="55359" y="155099"/>
                </a:lnTo>
                <a:lnTo>
                  <a:pt x="60719" y="154834"/>
                </a:lnTo>
                <a:lnTo>
                  <a:pt x="74823" y="154461"/>
                </a:lnTo>
                <a:lnTo>
                  <a:pt x="78457" y="154409"/>
                </a:lnTo>
                <a:lnTo>
                  <a:pt x="83737" y="153422"/>
                </a:lnTo>
                <a:lnTo>
                  <a:pt x="90115" y="151811"/>
                </a:lnTo>
                <a:lnTo>
                  <a:pt x="97223" y="149785"/>
                </a:lnTo>
                <a:lnTo>
                  <a:pt x="102915" y="149386"/>
                </a:lnTo>
                <a:lnTo>
                  <a:pt x="107662" y="150073"/>
                </a:lnTo>
                <a:lnTo>
                  <a:pt x="111780" y="151484"/>
                </a:lnTo>
                <a:lnTo>
                  <a:pt x="117382" y="152424"/>
                </a:lnTo>
                <a:lnTo>
                  <a:pt x="123975" y="153051"/>
                </a:lnTo>
                <a:lnTo>
                  <a:pt x="137015" y="153747"/>
                </a:lnTo>
                <a:lnTo>
                  <a:pt x="145986" y="154057"/>
                </a:lnTo>
                <a:lnTo>
                  <a:pt x="160941" y="154231"/>
                </a:lnTo>
                <a:lnTo>
                  <a:pt x="166350" y="155208"/>
                </a:lnTo>
                <a:lnTo>
                  <a:pt x="171859" y="156812"/>
                </a:lnTo>
                <a:lnTo>
                  <a:pt x="177437" y="158834"/>
                </a:lnTo>
                <a:lnTo>
                  <a:pt x="182109" y="160181"/>
                </a:lnTo>
                <a:lnTo>
                  <a:pt x="186175" y="161080"/>
                </a:lnTo>
                <a:lnTo>
                  <a:pt x="189840" y="161679"/>
                </a:lnTo>
                <a:lnTo>
                  <a:pt x="196451" y="162344"/>
                </a:lnTo>
                <a:lnTo>
                  <a:pt x="199547" y="162522"/>
                </a:lnTo>
                <a:lnTo>
                  <a:pt x="201611" y="163593"/>
                </a:lnTo>
                <a:lnTo>
                  <a:pt x="202988" y="165259"/>
                </a:lnTo>
                <a:lnTo>
                  <a:pt x="203905" y="167323"/>
                </a:lnTo>
                <a:lnTo>
                  <a:pt x="205469" y="168699"/>
                </a:lnTo>
                <a:lnTo>
                  <a:pt x="207464" y="169616"/>
                </a:lnTo>
                <a:lnTo>
                  <a:pt x="214312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5"/>
          <p:cNvSpPr/>
          <p:nvPr/>
        </p:nvSpPr>
        <p:spPr>
          <a:xfrm>
            <a:off x="7255192" y="4997767"/>
            <a:ext cx="17146" cy="351474"/>
          </a:xfrm>
          <a:custGeom>
            <a:avLst/>
            <a:gdLst/>
            <a:ahLst/>
            <a:cxnLst/>
            <a:rect l="0" t="0" r="0" b="0"/>
            <a:pathLst>
              <a:path w="17146" h="351474">
                <a:moveTo>
                  <a:pt x="17145" y="0"/>
                </a:moveTo>
                <a:lnTo>
                  <a:pt x="17145" y="149904"/>
                </a:lnTo>
                <a:lnTo>
                  <a:pt x="16193" y="157086"/>
                </a:lnTo>
                <a:lnTo>
                  <a:pt x="14606" y="164731"/>
                </a:lnTo>
                <a:lnTo>
                  <a:pt x="12594" y="172686"/>
                </a:lnTo>
                <a:lnTo>
                  <a:pt x="11254" y="180847"/>
                </a:lnTo>
                <a:lnTo>
                  <a:pt x="10360" y="189145"/>
                </a:lnTo>
                <a:lnTo>
                  <a:pt x="9764" y="197534"/>
                </a:lnTo>
                <a:lnTo>
                  <a:pt x="9367" y="205984"/>
                </a:lnTo>
                <a:lnTo>
                  <a:pt x="8926" y="222993"/>
                </a:lnTo>
                <a:lnTo>
                  <a:pt x="8677" y="248635"/>
                </a:lnTo>
                <a:lnTo>
                  <a:pt x="7690" y="257197"/>
                </a:lnTo>
                <a:lnTo>
                  <a:pt x="6079" y="265762"/>
                </a:lnTo>
                <a:lnTo>
                  <a:pt x="4052" y="274330"/>
                </a:lnTo>
                <a:lnTo>
                  <a:pt x="2702" y="281947"/>
                </a:lnTo>
                <a:lnTo>
                  <a:pt x="1802" y="288930"/>
                </a:lnTo>
                <a:lnTo>
                  <a:pt x="1201" y="295490"/>
                </a:lnTo>
                <a:lnTo>
                  <a:pt x="800" y="301768"/>
                </a:lnTo>
                <a:lnTo>
                  <a:pt x="356" y="313825"/>
                </a:lnTo>
                <a:lnTo>
                  <a:pt x="70" y="330242"/>
                </a:lnTo>
                <a:lnTo>
                  <a:pt x="0" y="3514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6"/>
          <p:cNvSpPr/>
          <p:nvPr/>
        </p:nvSpPr>
        <p:spPr>
          <a:xfrm>
            <a:off x="7392352" y="5203538"/>
            <a:ext cx="240031" cy="17115"/>
          </a:xfrm>
          <a:custGeom>
            <a:avLst/>
            <a:gdLst/>
            <a:ahLst/>
            <a:cxnLst/>
            <a:rect l="0" t="0" r="0" b="0"/>
            <a:pathLst>
              <a:path w="240031" h="17115">
                <a:moveTo>
                  <a:pt x="0" y="17114"/>
                </a:moveTo>
                <a:lnTo>
                  <a:pt x="15849" y="17114"/>
                </a:lnTo>
                <a:lnTo>
                  <a:pt x="17233" y="16162"/>
                </a:lnTo>
                <a:lnTo>
                  <a:pt x="19109" y="14574"/>
                </a:lnTo>
                <a:lnTo>
                  <a:pt x="21311" y="12564"/>
                </a:lnTo>
                <a:lnTo>
                  <a:pt x="23733" y="11223"/>
                </a:lnTo>
                <a:lnTo>
                  <a:pt x="26299" y="10329"/>
                </a:lnTo>
                <a:lnTo>
                  <a:pt x="28963" y="9733"/>
                </a:lnTo>
                <a:lnTo>
                  <a:pt x="32644" y="9336"/>
                </a:lnTo>
                <a:lnTo>
                  <a:pt x="37003" y="9071"/>
                </a:lnTo>
                <a:lnTo>
                  <a:pt x="45973" y="8777"/>
                </a:lnTo>
                <a:lnTo>
                  <a:pt x="57331" y="8612"/>
                </a:lnTo>
                <a:lnTo>
                  <a:pt x="67073" y="8572"/>
                </a:lnTo>
                <a:lnTo>
                  <a:pt x="72338" y="7610"/>
                </a:lnTo>
                <a:lnTo>
                  <a:pt x="77753" y="6016"/>
                </a:lnTo>
                <a:lnTo>
                  <a:pt x="83267" y="4000"/>
                </a:lnTo>
                <a:lnTo>
                  <a:pt x="87897" y="2657"/>
                </a:lnTo>
                <a:lnTo>
                  <a:pt x="91935" y="1760"/>
                </a:lnTo>
                <a:lnTo>
                  <a:pt x="95580" y="1164"/>
                </a:lnTo>
                <a:lnTo>
                  <a:pt x="99916" y="766"/>
                </a:lnTo>
                <a:lnTo>
                  <a:pt x="104710" y="500"/>
                </a:lnTo>
                <a:lnTo>
                  <a:pt x="115118" y="205"/>
                </a:lnTo>
                <a:lnTo>
                  <a:pt x="142983" y="0"/>
                </a:lnTo>
                <a:lnTo>
                  <a:pt x="149614" y="942"/>
                </a:lnTo>
                <a:lnTo>
                  <a:pt x="156893" y="2523"/>
                </a:lnTo>
                <a:lnTo>
                  <a:pt x="164603" y="4529"/>
                </a:lnTo>
                <a:lnTo>
                  <a:pt x="170695" y="5867"/>
                </a:lnTo>
                <a:lnTo>
                  <a:pt x="175710" y="6759"/>
                </a:lnTo>
                <a:lnTo>
                  <a:pt x="180005" y="7353"/>
                </a:lnTo>
                <a:lnTo>
                  <a:pt x="183821" y="7749"/>
                </a:lnTo>
                <a:lnTo>
                  <a:pt x="190601" y="8190"/>
                </a:lnTo>
                <a:lnTo>
                  <a:pt x="196789" y="8385"/>
                </a:lnTo>
                <a:lnTo>
                  <a:pt x="208168" y="8495"/>
                </a:lnTo>
                <a:lnTo>
                  <a:pt x="240030" y="85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7"/>
          <p:cNvSpPr/>
          <p:nvPr/>
        </p:nvSpPr>
        <p:spPr>
          <a:xfrm>
            <a:off x="7726714" y="4937760"/>
            <a:ext cx="137127" cy="385763"/>
          </a:xfrm>
          <a:custGeom>
            <a:avLst/>
            <a:gdLst/>
            <a:ahLst/>
            <a:cxnLst/>
            <a:rect l="0" t="0" r="0" b="0"/>
            <a:pathLst>
              <a:path w="137127" h="385763">
                <a:moveTo>
                  <a:pt x="137126" y="0"/>
                </a:moveTo>
                <a:lnTo>
                  <a:pt x="132575" y="0"/>
                </a:lnTo>
                <a:lnTo>
                  <a:pt x="131234" y="952"/>
                </a:lnTo>
                <a:lnTo>
                  <a:pt x="130340" y="2540"/>
                </a:lnTo>
                <a:lnTo>
                  <a:pt x="129745" y="4551"/>
                </a:lnTo>
                <a:lnTo>
                  <a:pt x="128395" y="5891"/>
                </a:lnTo>
                <a:lnTo>
                  <a:pt x="126543" y="6785"/>
                </a:lnTo>
                <a:lnTo>
                  <a:pt x="124356" y="7381"/>
                </a:lnTo>
                <a:lnTo>
                  <a:pt x="121944" y="8730"/>
                </a:lnTo>
                <a:lnTo>
                  <a:pt x="119385" y="10583"/>
                </a:lnTo>
                <a:lnTo>
                  <a:pt x="116726" y="12770"/>
                </a:lnTo>
                <a:lnTo>
                  <a:pt x="114953" y="15181"/>
                </a:lnTo>
                <a:lnTo>
                  <a:pt x="111506" y="23125"/>
                </a:lnTo>
                <a:lnTo>
                  <a:pt x="107324" y="28693"/>
                </a:lnTo>
                <a:lnTo>
                  <a:pt x="103923" y="31511"/>
                </a:lnTo>
                <a:lnTo>
                  <a:pt x="99750" y="34342"/>
                </a:lnTo>
                <a:lnTo>
                  <a:pt x="95064" y="37182"/>
                </a:lnTo>
                <a:lnTo>
                  <a:pt x="90987" y="40981"/>
                </a:lnTo>
                <a:lnTo>
                  <a:pt x="87317" y="45418"/>
                </a:lnTo>
                <a:lnTo>
                  <a:pt x="83916" y="50281"/>
                </a:lnTo>
                <a:lnTo>
                  <a:pt x="80698" y="54475"/>
                </a:lnTo>
                <a:lnTo>
                  <a:pt x="77600" y="58224"/>
                </a:lnTo>
                <a:lnTo>
                  <a:pt x="74582" y="61676"/>
                </a:lnTo>
                <a:lnTo>
                  <a:pt x="71617" y="65883"/>
                </a:lnTo>
                <a:lnTo>
                  <a:pt x="68689" y="70592"/>
                </a:lnTo>
                <a:lnTo>
                  <a:pt x="65783" y="75636"/>
                </a:lnTo>
                <a:lnTo>
                  <a:pt x="62895" y="79951"/>
                </a:lnTo>
                <a:lnTo>
                  <a:pt x="60016" y="83781"/>
                </a:lnTo>
                <a:lnTo>
                  <a:pt x="57144" y="87286"/>
                </a:lnTo>
                <a:lnTo>
                  <a:pt x="54277" y="91528"/>
                </a:lnTo>
                <a:lnTo>
                  <a:pt x="51413" y="96261"/>
                </a:lnTo>
                <a:lnTo>
                  <a:pt x="48551" y="101321"/>
                </a:lnTo>
                <a:lnTo>
                  <a:pt x="42832" y="112024"/>
                </a:lnTo>
                <a:lnTo>
                  <a:pt x="22826" y="151481"/>
                </a:lnTo>
                <a:lnTo>
                  <a:pt x="19651" y="162892"/>
                </a:lnTo>
                <a:lnTo>
                  <a:pt x="17287" y="174314"/>
                </a:lnTo>
                <a:lnTo>
                  <a:pt x="13062" y="185740"/>
                </a:lnTo>
                <a:lnTo>
                  <a:pt x="10549" y="197169"/>
                </a:lnTo>
                <a:lnTo>
                  <a:pt x="8479" y="208598"/>
                </a:lnTo>
                <a:lnTo>
                  <a:pt x="4385" y="220027"/>
                </a:lnTo>
                <a:lnTo>
                  <a:pt x="1930" y="231457"/>
                </a:lnTo>
                <a:lnTo>
                  <a:pt x="839" y="242887"/>
                </a:lnTo>
                <a:lnTo>
                  <a:pt x="353" y="254317"/>
                </a:lnTo>
                <a:lnTo>
                  <a:pt x="81" y="266911"/>
                </a:lnTo>
                <a:lnTo>
                  <a:pt x="0" y="281226"/>
                </a:lnTo>
                <a:lnTo>
                  <a:pt x="2521" y="291994"/>
                </a:lnTo>
                <a:lnTo>
                  <a:pt x="5864" y="302177"/>
                </a:lnTo>
                <a:lnTo>
                  <a:pt x="7349" y="309878"/>
                </a:lnTo>
                <a:lnTo>
                  <a:pt x="10550" y="316476"/>
                </a:lnTo>
                <a:lnTo>
                  <a:pt x="12737" y="319569"/>
                </a:lnTo>
                <a:lnTo>
                  <a:pt x="15166" y="325545"/>
                </a:lnTo>
                <a:lnTo>
                  <a:pt x="15814" y="328473"/>
                </a:lnTo>
                <a:lnTo>
                  <a:pt x="19075" y="334265"/>
                </a:lnTo>
                <a:lnTo>
                  <a:pt x="21277" y="337143"/>
                </a:lnTo>
                <a:lnTo>
                  <a:pt x="23698" y="340015"/>
                </a:lnTo>
                <a:lnTo>
                  <a:pt x="26265" y="342881"/>
                </a:lnTo>
                <a:lnTo>
                  <a:pt x="32678" y="349775"/>
                </a:lnTo>
                <a:lnTo>
                  <a:pt x="46049" y="363255"/>
                </a:lnTo>
                <a:lnTo>
                  <a:pt x="48785" y="365043"/>
                </a:lnTo>
                <a:lnTo>
                  <a:pt x="51562" y="366234"/>
                </a:lnTo>
                <a:lnTo>
                  <a:pt x="54366" y="367028"/>
                </a:lnTo>
                <a:lnTo>
                  <a:pt x="57187" y="368510"/>
                </a:lnTo>
                <a:lnTo>
                  <a:pt x="60021" y="370451"/>
                </a:lnTo>
                <a:lnTo>
                  <a:pt x="66862" y="375859"/>
                </a:lnTo>
                <a:lnTo>
                  <a:pt x="70337" y="379138"/>
                </a:lnTo>
                <a:lnTo>
                  <a:pt x="77118" y="3857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8"/>
          <p:cNvSpPr/>
          <p:nvPr/>
        </p:nvSpPr>
        <p:spPr>
          <a:xfrm>
            <a:off x="7829550" y="5186362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0" y="9764"/>
                </a:lnTo>
                <a:lnTo>
                  <a:pt x="952" y="9367"/>
                </a:lnTo>
                <a:lnTo>
                  <a:pt x="4550" y="8926"/>
                </a:lnTo>
                <a:lnTo>
                  <a:pt x="5891" y="7856"/>
                </a:lnTo>
                <a:lnTo>
                  <a:pt x="6784" y="6190"/>
                </a:lnTo>
                <a:lnTo>
                  <a:pt x="7380" y="4126"/>
                </a:lnTo>
                <a:lnTo>
                  <a:pt x="9683" y="2751"/>
                </a:lnTo>
                <a:lnTo>
                  <a:pt x="13123" y="1834"/>
                </a:lnTo>
                <a:lnTo>
                  <a:pt x="17321" y="1223"/>
                </a:lnTo>
                <a:lnTo>
                  <a:pt x="21072" y="815"/>
                </a:lnTo>
                <a:lnTo>
                  <a:pt x="24526" y="544"/>
                </a:lnTo>
                <a:lnTo>
                  <a:pt x="27780" y="362"/>
                </a:lnTo>
                <a:lnTo>
                  <a:pt x="33936" y="161"/>
                </a:lnTo>
                <a:lnTo>
                  <a:pt x="45298" y="48"/>
                </a:lnTo>
                <a:lnTo>
                  <a:pt x="130136" y="0"/>
                </a:lnTo>
                <a:lnTo>
                  <a:pt x="134382" y="953"/>
                </a:lnTo>
                <a:lnTo>
                  <a:pt x="139118" y="2540"/>
                </a:lnTo>
                <a:lnTo>
                  <a:pt x="144180" y="4551"/>
                </a:lnTo>
                <a:lnTo>
                  <a:pt x="148508" y="5892"/>
                </a:lnTo>
                <a:lnTo>
                  <a:pt x="152345" y="6785"/>
                </a:lnTo>
                <a:lnTo>
                  <a:pt x="155855" y="7381"/>
                </a:lnTo>
                <a:lnTo>
                  <a:pt x="160101" y="8730"/>
                </a:lnTo>
                <a:lnTo>
                  <a:pt x="164836" y="10583"/>
                </a:lnTo>
                <a:lnTo>
                  <a:pt x="180022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9"/>
          <p:cNvSpPr/>
          <p:nvPr/>
        </p:nvSpPr>
        <p:spPr>
          <a:xfrm>
            <a:off x="8035290" y="5032057"/>
            <a:ext cx="34291" cy="257176"/>
          </a:xfrm>
          <a:custGeom>
            <a:avLst/>
            <a:gdLst/>
            <a:ahLst/>
            <a:cxnLst/>
            <a:rect l="0" t="0" r="0" b="0"/>
            <a:pathLst>
              <a:path w="34291" h="257176">
                <a:moveTo>
                  <a:pt x="8572" y="0"/>
                </a:moveTo>
                <a:lnTo>
                  <a:pt x="31" y="0"/>
                </a:lnTo>
                <a:lnTo>
                  <a:pt x="0" y="28693"/>
                </a:lnTo>
                <a:lnTo>
                  <a:pt x="952" y="31511"/>
                </a:lnTo>
                <a:lnTo>
                  <a:pt x="2539" y="34343"/>
                </a:lnTo>
                <a:lnTo>
                  <a:pt x="4551" y="37182"/>
                </a:lnTo>
                <a:lnTo>
                  <a:pt x="5891" y="40981"/>
                </a:lnTo>
                <a:lnTo>
                  <a:pt x="6785" y="45418"/>
                </a:lnTo>
                <a:lnTo>
                  <a:pt x="7381" y="50282"/>
                </a:lnTo>
                <a:lnTo>
                  <a:pt x="7777" y="55428"/>
                </a:lnTo>
                <a:lnTo>
                  <a:pt x="8043" y="60765"/>
                </a:lnTo>
                <a:lnTo>
                  <a:pt x="8336" y="71774"/>
                </a:lnTo>
                <a:lnTo>
                  <a:pt x="8563" y="117171"/>
                </a:lnTo>
                <a:lnTo>
                  <a:pt x="9518" y="123834"/>
                </a:lnTo>
                <a:lnTo>
                  <a:pt x="11108" y="131134"/>
                </a:lnTo>
                <a:lnTo>
                  <a:pt x="13120" y="138857"/>
                </a:lnTo>
                <a:lnTo>
                  <a:pt x="14462" y="145912"/>
                </a:lnTo>
                <a:lnTo>
                  <a:pt x="15356" y="152519"/>
                </a:lnTo>
                <a:lnTo>
                  <a:pt x="15953" y="158830"/>
                </a:lnTo>
                <a:lnTo>
                  <a:pt x="16349" y="164942"/>
                </a:lnTo>
                <a:lnTo>
                  <a:pt x="16615" y="170921"/>
                </a:lnTo>
                <a:lnTo>
                  <a:pt x="16909" y="182645"/>
                </a:lnTo>
                <a:lnTo>
                  <a:pt x="17040" y="194206"/>
                </a:lnTo>
                <a:lnTo>
                  <a:pt x="18028" y="199955"/>
                </a:lnTo>
                <a:lnTo>
                  <a:pt x="19638" y="205693"/>
                </a:lnTo>
                <a:lnTo>
                  <a:pt x="21664" y="211424"/>
                </a:lnTo>
                <a:lnTo>
                  <a:pt x="23015" y="217150"/>
                </a:lnTo>
                <a:lnTo>
                  <a:pt x="23916" y="222871"/>
                </a:lnTo>
                <a:lnTo>
                  <a:pt x="24517" y="228591"/>
                </a:lnTo>
                <a:lnTo>
                  <a:pt x="24917" y="233356"/>
                </a:lnTo>
                <a:lnTo>
                  <a:pt x="25361" y="241192"/>
                </a:lnTo>
                <a:lnTo>
                  <a:pt x="25647" y="248092"/>
                </a:lnTo>
                <a:lnTo>
                  <a:pt x="25707" y="255791"/>
                </a:lnTo>
                <a:lnTo>
                  <a:pt x="26663" y="256252"/>
                </a:lnTo>
                <a:lnTo>
                  <a:pt x="28252" y="256560"/>
                </a:lnTo>
                <a:lnTo>
                  <a:pt x="34290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0"/>
          <p:cNvSpPr/>
          <p:nvPr/>
        </p:nvSpPr>
        <p:spPr>
          <a:xfrm>
            <a:off x="8138159" y="4989195"/>
            <a:ext cx="128462" cy="308610"/>
          </a:xfrm>
          <a:custGeom>
            <a:avLst/>
            <a:gdLst/>
            <a:ahLst/>
            <a:cxnLst/>
            <a:rect l="0" t="0" r="0" b="0"/>
            <a:pathLst>
              <a:path w="128462" h="308610">
                <a:moveTo>
                  <a:pt x="0" y="0"/>
                </a:moveTo>
                <a:lnTo>
                  <a:pt x="12772" y="0"/>
                </a:lnTo>
                <a:lnTo>
                  <a:pt x="15182" y="952"/>
                </a:lnTo>
                <a:lnTo>
                  <a:pt x="17742" y="2540"/>
                </a:lnTo>
                <a:lnTo>
                  <a:pt x="20401" y="4550"/>
                </a:lnTo>
                <a:lnTo>
                  <a:pt x="23126" y="5891"/>
                </a:lnTo>
                <a:lnTo>
                  <a:pt x="25895" y="6785"/>
                </a:lnTo>
                <a:lnTo>
                  <a:pt x="28693" y="7381"/>
                </a:lnTo>
                <a:lnTo>
                  <a:pt x="30559" y="8730"/>
                </a:lnTo>
                <a:lnTo>
                  <a:pt x="31803" y="10583"/>
                </a:lnTo>
                <a:lnTo>
                  <a:pt x="32632" y="12770"/>
                </a:lnTo>
                <a:lnTo>
                  <a:pt x="35090" y="15181"/>
                </a:lnTo>
                <a:lnTo>
                  <a:pt x="38634" y="17740"/>
                </a:lnTo>
                <a:lnTo>
                  <a:pt x="42901" y="20399"/>
                </a:lnTo>
                <a:lnTo>
                  <a:pt x="46698" y="23125"/>
                </a:lnTo>
                <a:lnTo>
                  <a:pt x="50183" y="25894"/>
                </a:lnTo>
                <a:lnTo>
                  <a:pt x="53458" y="28693"/>
                </a:lnTo>
                <a:lnTo>
                  <a:pt x="57546" y="31511"/>
                </a:lnTo>
                <a:lnTo>
                  <a:pt x="62177" y="34342"/>
                </a:lnTo>
                <a:lnTo>
                  <a:pt x="67169" y="37182"/>
                </a:lnTo>
                <a:lnTo>
                  <a:pt x="71450" y="40980"/>
                </a:lnTo>
                <a:lnTo>
                  <a:pt x="75255" y="45417"/>
                </a:lnTo>
                <a:lnTo>
                  <a:pt x="78746" y="50281"/>
                </a:lnTo>
                <a:lnTo>
                  <a:pt x="82024" y="54476"/>
                </a:lnTo>
                <a:lnTo>
                  <a:pt x="85163" y="58224"/>
                </a:lnTo>
                <a:lnTo>
                  <a:pt x="88209" y="61676"/>
                </a:lnTo>
                <a:lnTo>
                  <a:pt x="91191" y="65882"/>
                </a:lnTo>
                <a:lnTo>
                  <a:pt x="94132" y="70591"/>
                </a:lnTo>
                <a:lnTo>
                  <a:pt x="97045" y="75636"/>
                </a:lnTo>
                <a:lnTo>
                  <a:pt x="100892" y="80904"/>
                </a:lnTo>
                <a:lnTo>
                  <a:pt x="105361" y="86321"/>
                </a:lnTo>
                <a:lnTo>
                  <a:pt x="110246" y="91837"/>
                </a:lnTo>
                <a:lnTo>
                  <a:pt x="113503" y="97420"/>
                </a:lnTo>
                <a:lnTo>
                  <a:pt x="115674" y="103046"/>
                </a:lnTo>
                <a:lnTo>
                  <a:pt x="117121" y="108703"/>
                </a:lnTo>
                <a:lnTo>
                  <a:pt x="119038" y="115331"/>
                </a:lnTo>
                <a:lnTo>
                  <a:pt x="123710" y="130315"/>
                </a:lnTo>
                <a:lnTo>
                  <a:pt x="125335" y="137359"/>
                </a:lnTo>
                <a:lnTo>
                  <a:pt x="126420" y="143961"/>
                </a:lnTo>
                <a:lnTo>
                  <a:pt x="127143" y="150266"/>
                </a:lnTo>
                <a:lnTo>
                  <a:pt x="127624" y="157327"/>
                </a:lnTo>
                <a:lnTo>
                  <a:pt x="127945" y="164892"/>
                </a:lnTo>
                <a:lnTo>
                  <a:pt x="128398" y="186652"/>
                </a:lnTo>
                <a:lnTo>
                  <a:pt x="128461" y="193014"/>
                </a:lnTo>
                <a:lnTo>
                  <a:pt x="127551" y="200114"/>
                </a:lnTo>
                <a:lnTo>
                  <a:pt x="125992" y="207704"/>
                </a:lnTo>
                <a:lnTo>
                  <a:pt x="123999" y="215622"/>
                </a:lnTo>
                <a:lnTo>
                  <a:pt x="122671" y="222805"/>
                </a:lnTo>
                <a:lnTo>
                  <a:pt x="121786" y="229499"/>
                </a:lnTo>
                <a:lnTo>
                  <a:pt x="121196" y="235867"/>
                </a:lnTo>
                <a:lnTo>
                  <a:pt x="120802" y="242017"/>
                </a:lnTo>
                <a:lnTo>
                  <a:pt x="120365" y="253931"/>
                </a:lnTo>
                <a:lnTo>
                  <a:pt x="119297" y="258822"/>
                </a:lnTo>
                <a:lnTo>
                  <a:pt x="115569" y="266797"/>
                </a:lnTo>
                <a:lnTo>
                  <a:pt x="113276" y="276056"/>
                </a:lnTo>
                <a:lnTo>
                  <a:pt x="112666" y="281192"/>
                </a:lnTo>
                <a:lnTo>
                  <a:pt x="111306" y="284617"/>
                </a:lnTo>
                <a:lnTo>
                  <a:pt x="109446" y="286900"/>
                </a:lnTo>
                <a:lnTo>
                  <a:pt x="107254" y="288421"/>
                </a:lnTo>
                <a:lnTo>
                  <a:pt x="105793" y="290388"/>
                </a:lnTo>
                <a:lnTo>
                  <a:pt x="104819" y="292652"/>
                </a:lnTo>
                <a:lnTo>
                  <a:pt x="104170" y="295114"/>
                </a:lnTo>
                <a:lnTo>
                  <a:pt x="102784" y="296755"/>
                </a:lnTo>
                <a:lnTo>
                  <a:pt x="100908" y="297849"/>
                </a:lnTo>
                <a:lnTo>
                  <a:pt x="98704" y="298578"/>
                </a:lnTo>
                <a:lnTo>
                  <a:pt x="96283" y="300017"/>
                </a:lnTo>
                <a:lnTo>
                  <a:pt x="93716" y="301928"/>
                </a:lnTo>
                <a:lnTo>
                  <a:pt x="87304" y="307290"/>
                </a:lnTo>
                <a:lnTo>
                  <a:pt x="83887" y="308023"/>
                </a:lnTo>
                <a:lnTo>
                  <a:pt x="77153" y="30860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1"/>
          <p:cNvSpPr/>
          <p:nvPr/>
        </p:nvSpPr>
        <p:spPr>
          <a:xfrm>
            <a:off x="8258206" y="4907124"/>
            <a:ext cx="222854" cy="90539"/>
          </a:xfrm>
          <a:custGeom>
            <a:avLst/>
            <a:gdLst/>
            <a:ahLst/>
            <a:cxnLst/>
            <a:rect l="0" t="0" r="0" b="0"/>
            <a:pathLst>
              <a:path w="222854" h="90539">
                <a:moveTo>
                  <a:pt x="8541" y="22063"/>
                </a:moveTo>
                <a:lnTo>
                  <a:pt x="0" y="22063"/>
                </a:lnTo>
                <a:lnTo>
                  <a:pt x="7353" y="22063"/>
                </a:lnTo>
                <a:lnTo>
                  <a:pt x="10553" y="19523"/>
                </a:lnTo>
                <a:lnTo>
                  <a:pt x="15818" y="14682"/>
                </a:lnTo>
                <a:lnTo>
                  <a:pt x="19077" y="14020"/>
                </a:lnTo>
                <a:lnTo>
                  <a:pt x="21280" y="13844"/>
                </a:lnTo>
                <a:lnTo>
                  <a:pt x="23701" y="12774"/>
                </a:lnTo>
                <a:lnTo>
                  <a:pt x="26268" y="11108"/>
                </a:lnTo>
                <a:lnTo>
                  <a:pt x="28932" y="9044"/>
                </a:lnTo>
                <a:lnTo>
                  <a:pt x="34432" y="6752"/>
                </a:lnTo>
                <a:lnTo>
                  <a:pt x="40051" y="5733"/>
                </a:lnTo>
                <a:lnTo>
                  <a:pt x="45722" y="5280"/>
                </a:lnTo>
                <a:lnTo>
                  <a:pt x="53959" y="5079"/>
                </a:lnTo>
                <a:lnTo>
                  <a:pt x="58821" y="5025"/>
                </a:lnTo>
                <a:lnTo>
                  <a:pt x="63017" y="4037"/>
                </a:lnTo>
                <a:lnTo>
                  <a:pt x="66765" y="2426"/>
                </a:lnTo>
                <a:lnTo>
                  <a:pt x="70218" y="399"/>
                </a:lnTo>
                <a:lnTo>
                  <a:pt x="73471" y="0"/>
                </a:lnTo>
                <a:lnTo>
                  <a:pt x="76593" y="687"/>
                </a:lnTo>
                <a:lnTo>
                  <a:pt x="83896" y="4082"/>
                </a:lnTo>
                <a:lnTo>
                  <a:pt x="89712" y="4671"/>
                </a:lnTo>
                <a:lnTo>
                  <a:pt x="92917" y="4845"/>
                </a:lnTo>
                <a:lnTo>
                  <a:pt x="93366" y="5822"/>
                </a:lnTo>
                <a:lnTo>
                  <a:pt x="93667" y="7426"/>
                </a:lnTo>
                <a:lnTo>
                  <a:pt x="93867" y="9447"/>
                </a:lnTo>
                <a:lnTo>
                  <a:pt x="93999" y="11748"/>
                </a:lnTo>
                <a:lnTo>
                  <a:pt x="94230" y="20517"/>
                </a:lnTo>
                <a:lnTo>
                  <a:pt x="94266" y="37900"/>
                </a:lnTo>
                <a:lnTo>
                  <a:pt x="93314" y="39289"/>
                </a:lnTo>
                <a:lnTo>
                  <a:pt x="91726" y="41166"/>
                </a:lnTo>
                <a:lnTo>
                  <a:pt x="89715" y="43371"/>
                </a:lnTo>
                <a:lnTo>
                  <a:pt x="88375" y="45793"/>
                </a:lnTo>
                <a:lnTo>
                  <a:pt x="87481" y="48361"/>
                </a:lnTo>
                <a:lnTo>
                  <a:pt x="86886" y="51025"/>
                </a:lnTo>
                <a:lnTo>
                  <a:pt x="85535" y="52801"/>
                </a:lnTo>
                <a:lnTo>
                  <a:pt x="83684" y="53985"/>
                </a:lnTo>
                <a:lnTo>
                  <a:pt x="81496" y="54775"/>
                </a:lnTo>
                <a:lnTo>
                  <a:pt x="80037" y="56253"/>
                </a:lnTo>
                <a:lnTo>
                  <a:pt x="79065" y="58192"/>
                </a:lnTo>
                <a:lnTo>
                  <a:pt x="78417" y="60436"/>
                </a:lnTo>
                <a:lnTo>
                  <a:pt x="77985" y="62885"/>
                </a:lnTo>
                <a:lnTo>
                  <a:pt x="77698" y="65470"/>
                </a:lnTo>
                <a:lnTo>
                  <a:pt x="77505" y="68146"/>
                </a:lnTo>
                <a:lnTo>
                  <a:pt x="76424" y="69930"/>
                </a:lnTo>
                <a:lnTo>
                  <a:pt x="74752" y="71120"/>
                </a:lnTo>
                <a:lnTo>
                  <a:pt x="72684" y="71913"/>
                </a:lnTo>
                <a:lnTo>
                  <a:pt x="71306" y="73394"/>
                </a:lnTo>
                <a:lnTo>
                  <a:pt x="70387" y="75333"/>
                </a:lnTo>
                <a:lnTo>
                  <a:pt x="68912" y="80740"/>
                </a:lnTo>
                <a:lnTo>
                  <a:pt x="67838" y="81183"/>
                </a:lnTo>
                <a:lnTo>
                  <a:pt x="61200" y="81954"/>
                </a:lnTo>
                <a:lnTo>
                  <a:pt x="60007" y="82067"/>
                </a:lnTo>
                <a:lnTo>
                  <a:pt x="59986" y="86621"/>
                </a:lnTo>
                <a:lnTo>
                  <a:pt x="60935" y="87962"/>
                </a:lnTo>
                <a:lnTo>
                  <a:pt x="62520" y="88855"/>
                </a:lnTo>
                <a:lnTo>
                  <a:pt x="68196" y="90538"/>
                </a:lnTo>
                <a:lnTo>
                  <a:pt x="70932" y="88057"/>
                </a:lnTo>
                <a:lnTo>
                  <a:pt x="72995" y="86061"/>
                </a:lnTo>
                <a:lnTo>
                  <a:pt x="75324" y="84731"/>
                </a:lnTo>
                <a:lnTo>
                  <a:pt x="80450" y="83253"/>
                </a:lnTo>
                <a:lnTo>
                  <a:pt x="85903" y="82597"/>
                </a:lnTo>
                <a:lnTo>
                  <a:pt x="92454" y="82304"/>
                </a:lnTo>
                <a:lnTo>
                  <a:pt x="101716" y="82175"/>
                </a:lnTo>
                <a:lnTo>
                  <a:pt x="105899" y="81187"/>
                </a:lnTo>
                <a:lnTo>
                  <a:pt x="109642" y="79577"/>
                </a:lnTo>
                <a:lnTo>
                  <a:pt x="113090" y="77550"/>
                </a:lnTo>
                <a:lnTo>
                  <a:pt x="119460" y="75299"/>
                </a:lnTo>
                <a:lnTo>
                  <a:pt x="126418" y="73346"/>
                </a:lnTo>
                <a:lnTo>
                  <a:pt x="130941" y="71492"/>
                </a:lnTo>
                <a:lnTo>
                  <a:pt x="135861" y="69303"/>
                </a:lnTo>
                <a:lnTo>
                  <a:pt x="140093" y="67844"/>
                </a:lnTo>
                <a:lnTo>
                  <a:pt x="143867" y="66871"/>
                </a:lnTo>
                <a:lnTo>
                  <a:pt x="147337" y="66223"/>
                </a:lnTo>
                <a:lnTo>
                  <a:pt x="151554" y="65791"/>
                </a:lnTo>
                <a:lnTo>
                  <a:pt x="156270" y="65502"/>
                </a:lnTo>
                <a:lnTo>
                  <a:pt x="161321" y="65310"/>
                </a:lnTo>
                <a:lnTo>
                  <a:pt x="165639" y="64229"/>
                </a:lnTo>
                <a:lnTo>
                  <a:pt x="169470" y="62556"/>
                </a:lnTo>
                <a:lnTo>
                  <a:pt x="172978" y="60489"/>
                </a:lnTo>
                <a:lnTo>
                  <a:pt x="179414" y="58191"/>
                </a:lnTo>
                <a:lnTo>
                  <a:pt x="182464" y="57579"/>
                </a:lnTo>
                <a:lnTo>
                  <a:pt x="186403" y="57170"/>
                </a:lnTo>
                <a:lnTo>
                  <a:pt x="190933" y="56898"/>
                </a:lnTo>
                <a:lnTo>
                  <a:pt x="200094" y="56595"/>
                </a:lnTo>
                <a:lnTo>
                  <a:pt x="213672" y="56362"/>
                </a:lnTo>
                <a:lnTo>
                  <a:pt x="222853" y="563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2"/>
          <p:cNvSpPr/>
          <p:nvPr/>
        </p:nvSpPr>
        <p:spPr>
          <a:xfrm>
            <a:off x="6620827" y="5614987"/>
            <a:ext cx="154306" cy="25718"/>
          </a:xfrm>
          <a:custGeom>
            <a:avLst/>
            <a:gdLst/>
            <a:ahLst/>
            <a:cxnLst/>
            <a:rect l="0" t="0" r="0" b="0"/>
            <a:pathLst>
              <a:path w="154306" h="25718">
                <a:moveTo>
                  <a:pt x="0" y="25717"/>
                </a:moveTo>
                <a:lnTo>
                  <a:pt x="13019" y="25717"/>
                </a:lnTo>
                <a:lnTo>
                  <a:pt x="15347" y="24765"/>
                </a:lnTo>
                <a:lnTo>
                  <a:pt x="17851" y="23178"/>
                </a:lnTo>
                <a:lnTo>
                  <a:pt x="20473" y="21167"/>
                </a:lnTo>
                <a:lnTo>
                  <a:pt x="23174" y="19826"/>
                </a:lnTo>
                <a:lnTo>
                  <a:pt x="25926" y="18933"/>
                </a:lnTo>
                <a:lnTo>
                  <a:pt x="28715" y="18336"/>
                </a:lnTo>
                <a:lnTo>
                  <a:pt x="32478" y="16987"/>
                </a:lnTo>
                <a:lnTo>
                  <a:pt x="36892" y="15135"/>
                </a:lnTo>
                <a:lnTo>
                  <a:pt x="41739" y="12947"/>
                </a:lnTo>
                <a:lnTo>
                  <a:pt x="45924" y="11489"/>
                </a:lnTo>
                <a:lnTo>
                  <a:pt x="49666" y="10517"/>
                </a:lnTo>
                <a:lnTo>
                  <a:pt x="53113" y="9869"/>
                </a:lnTo>
                <a:lnTo>
                  <a:pt x="57317" y="8484"/>
                </a:lnTo>
                <a:lnTo>
                  <a:pt x="62024" y="6609"/>
                </a:lnTo>
                <a:lnTo>
                  <a:pt x="67067" y="4406"/>
                </a:lnTo>
                <a:lnTo>
                  <a:pt x="72334" y="2937"/>
                </a:lnTo>
                <a:lnTo>
                  <a:pt x="77750" y="1958"/>
                </a:lnTo>
                <a:lnTo>
                  <a:pt x="83266" y="1306"/>
                </a:lnTo>
                <a:lnTo>
                  <a:pt x="87896" y="870"/>
                </a:lnTo>
                <a:lnTo>
                  <a:pt x="91935" y="580"/>
                </a:lnTo>
                <a:lnTo>
                  <a:pt x="95580" y="387"/>
                </a:lnTo>
                <a:lnTo>
                  <a:pt x="104710" y="172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3"/>
          <p:cNvSpPr/>
          <p:nvPr/>
        </p:nvSpPr>
        <p:spPr>
          <a:xfrm>
            <a:off x="6620827" y="5709285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4"/>
          <p:cNvSpPr/>
          <p:nvPr/>
        </p:nvSpPr>
        <p:spPr>
          <a:xfrm>
            <a:off x="7058025" y="5434965"/>
            <a:ext cx="188595" cy="154306"/>
          </a:xfrm>
          <a:custGeom>
            <a:avLst/>
            <a:gdLst/>
            <a:ahLst/>
            <a:cxnLst/>
            <a:rect l="0" t="0" r="0" b="0"/>
            <a:pathLst>
              <a:path w="188595" h="154306">
                <a:moveTo>
                  <a:pt x="42862" y="0"/>
                </a:moveTo>
                <a:lnTo>
                  <a:pt x="42862" y="4551"/>
                </a:lnTo>
                <a:lnTo>
                  <a:pt x="41910" y="6843"/>
                </a:lnTo>
                <a:lnTo>
                  <a:pt x="40323" y="9325"/>
                </a:lnTo>
                <a:lnTo>
                  <a:pt x="38311" y="11931"/>
                </a:lnTo>
                <a:lnTo>
                  <a:pt x="36971" y="14622"/>
                </a:lnTo>
                <a:lnTo>
                  <a:pt x="36077" y="17368"/>
                </a:lnTo>
                <a:lnTo>
                  <a:pt x="35481" y="20150"/>
                </a:lnTo>
                <a:lnTo>
                  <a:pt x="35084" y="22959"/>
                </a:lnTo>
                <a:lnTo>
                  <a:pt x="34820" y="25783"/>
                </a:lnTo>
                <a:lnTo>
                  <a:pt x="34643" y="28619"/>
                </a:lnTo>
                <a:lnTo>
                  <a:pt x="34446" y="34310"/>
                </a:lnTo>
                <a:lnTo>
                  <a:pt x="34394" y="37160"/>
                </a:lnTo>
                <a:lnTo>
                  <a:pt x="33407" y="40966"/>
                </a:lnTo>
                <a:lnTo>
                  <a:pt x="31796" y="45408"/>
                </a:lnTo>
                <a:lnTo>
                  <a:pt x="29769" y="50274"/>
                </a:lnTo>
                <a:lnTo>
                  <a:pt x="28419" y="54472"/>
                </a:lnTo>
                <a:lnTo>
                  <a:pt x="27519" y="58221"/>
                </a:lnTo>
                <a:lnTo>
                  <a:pt x="26918" y="61674"/>
                </a:lnTo>
                <a:lnTo>
                  <a:pt x="25565" y="65881"/>
                </a:lnTo>
                <a:lnTo>
                  <a:pt x="23710" y="70591"/>
                </a:lnTo>
                <a:lnTo>
                  <a:pt x="21521" y="75635"/>
                </a:lnTo>
                <a:lnTo>
                  <a:pt x="20063" y="79951"/>
                </a:lnTo>
                <a:lnTo>
                  <a:pt x="19091" y="83780"/>
                </a:lnTo>
                <a:lnTo>
                  <a:pt x="18442" y="87286"/>
                </a:lnTo>
                <a:lnTo>
                  <a:pt x="18009" y="91528"/>
                </a:lnTo>
                <a:lnTo>
                  <a:pt x="17721" y="96261"/>
                </a:lnTo>
                <a:lnTo>
                  <a:pt x="17529" y="101321"/>
                </a:lnTo>
                <a:lnTo>
                  <a:pt x="16449" y="105647"/>
                </a:lnTo>
                <a:lnTo>
                  <a:pt x="14775" y="109484"/>
                </a:lnTo>
                <a:lnTo>
                  <a:pt x="12707" y="112995"/>
                </a:lnTo>
                <a:lnTo>
                  <a:pt x="11329" y="116287"/>
                </a:lnTo>
                <a:lnTo>
                  <a:pt x="10410" y="119434"/>
                </a:lnTo>
                <a:lnTo>
                  <a:pt x="9797" y="122485"/>
                </a:lnTo>
                <a:lnTo>
                  <a:pt x="9389" y="125472"/>
                </a:lnTo>
                <a:lnTo>
                  <a:pt x="9117" y="128415"/>
                </a:lnTo>
                <a:lnTo>
                  <a:pt x="8935" y="131330"/>
                </a:lnTo>
                <a:lnTo>
                  <a:pt x="8734" y="137109"/>
                </a:lnTo>
                <a:lnTo>
                  <a:pt x="8680" y="139983"/>
                </a:lnTo>
                <a:lnTo>
                  <a:pt x="7691" y="142852"/>
                </a:lnTo>
                <a:lnTo>
                  <a:pt x="6080" y="145717"/>
                </a:lnTo>
                <a:lnTo>
                  <a:pt x="47" y="154239"/>
                </a:lnTo>
                <a:lnTo>
                  <a:pt x="3" y="154299"/>
                </a:lnTo>
                <a:lnTo>
                  <a:pt x="3" y="154301"/>
                </a:lnTo>
                <a:lnTo>
                  <a:pt x="2" y="154302"/>
                </a:lnTo>
                <a:lnTo>
                  <a:pt x="0" y="154304"/>
                </a:lnTo>
                <a:lnTo>
                  <a:pt x="8219" y="154305"/>
                </a:lnTo>
                <a:lnTo>
                  <a:pt x="13018" y="149754"/>
                </a:lnTo>
                <a:lnTo>
                  <a:pt x="20473" y="142373"/>
                </a:lnTo>
                <a:lnTo>
                  <a:pt x="23173" y="140635"/>
                </a:lnTo>
                <a:lnTo>
                  <a:pt x="28714" y="138704"/>
                </a:lnTo>
                <a:lnTo>
                  <a:pt x="34352" y="135307"/>
                </a:lnTo>
                <a:lnTo>
                  <a:pt x="40033" y="130621"/>
                </a:lnTo>
                <a:lnTo>
                  <a:pt x="42881" y="128038"/>
                </a:lnTo>
                <a:lnTo>
                  <a:pt x="45732" y="125364"/>
                </a:lnTo>
                <a:lnTo>
                  <a:pt x="49538" y="123580"/>
                </a:lnTo>
                <a:lnTo>
                  <a:pt x="53980" y="122392"/>
                </a:lnTo>
                <a:lnTo>
                  <a:pt x="58847" y="121600"/>
                </a:lnTo>
                <a:lnTo>
                  <a:pt x="63044" y="120119"/>
                </a:lnTo>
                <a:lnTo>
                  <a:pt x="66794" y="118179"/>
                </a:lnTo>
                <a:lnTo>
                  <a:pt x="70246" y="115933"/>
                </a:lnTo>
                <a:lnTo>
                  <a:pt x="74453" y="114436"/>
                </a:lnTo>
                <a:lnTo>
                  <a:pt x="79163" y="113438"/>
                </a:lnTo>
                <a:lnTo>
                  <a:pt x="84208" y="112773"/>
                </a:lnTo>
                <a:lnTo>
                  <a:pt x="88524" y="112330"/>
                </a:lnTo>
                <a:lnTo>
                  <a:pt x="92354" y="112034"/>
                </a:lnTo>
                <a:lnTo>
                  <a:pt x="95858" y="111837"/>
                </a:lnTo>
                <a:lnTo>
                  <a:pt x="100100" y="110753"/>
                </a:lnTo>
                <a:lnTo>
                  <a:pt x="104833" y="109077"/>
                </a:lnTo>
                <a:lnTo>
                  <a:pt x="109894" y="107008"/>
                </a:lnTo>
                <a:lnTo>
                  <a:pt x="114220" y="105628"/>
                </a:lnTo>
                <a:lnTo>
                  <a:pt x="118057" y="104709"/>
                </a:lnTo>
                <a:lnTo>
                  <a:pt x="121567" y="104096"/>
                </a:lnTo>
                <a:lnTo>
                  <a:pt x="124859" y="104640"/>
                </a:lnTo>
                <a:lnTo>
                  <a:pt x="128006" y="105954"/>
                </a:lnTo>
                <a:lnTo>
                  <a:pt x="131057" y="107784"/>
                </a:lnTo>
                <a:lnTo>
                  <a:pt x="134044" y="109003"/>
                </a:lnTo>
                <a:lnTo>
                  <a:pt x="139903" y="110358"/>
                </a:lnTo>
                <a:lnTo>
                  <a:pt x="143750" y="110720"/>
                </a:lnTo>
                <a:lnTo>
                  <a:pt x="148221" y="110960"/>
                </a:lnTo>
                <a:lnTo>
                  <a:pt x="153106" y="111121"/>
                </a:lnTo>
                <a:lnTo>
                  <a:pt x="157315" y="112180"/>
                </a:lnTo>
                <a:lnTo>
                  <a:pt x="161074" y="113840"/>
                </a:lnTo>
                <a:lnTo>
                  <a:pt x="169400" y="118795"/>
                </a:lnTo>
                <a:lnTo>
                  <a:pt x="173079" y="122013"/>
                </a:lnTo>
                <a:lnTo>
                  <a:pt x="178650" y="127288"/>
                </a:lnTo>
                <a:lnTo>
                  <a:pt x="181953" y="128010"/>
                </a:lnTo>
                <a:lnTo>
                  <a:pt x="188594" y="1285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5"/>
          <p:cNvSpPr/>
          <p:nvPr/>
        </p:nvSpPr>
        <p:spPr>
          <a:xfrm>
            <a:off x="7186612" y="5434965"/>
            <a:ext cx="17146" cy="308611"/>
          </a:xfrm>
          <a:custGeom>
            <a:avLst/>
            <a:gdLst/>
            <a:ahLst/>
            <a:cxnLst/>
            <a:rect l="0" t="0" r="0" b="0"/>
            <a:pathLst>
              <a:path w="17146" h="308611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0"/>
                </a:lnTo>
                <a:lnTo>
                  <a:pt x="6785" y="10583"/>
                </a:lnTo>
                <a:lnTo>
                  <a:pt x="7381" y="12770"/>
                </a:lnTo>
                <a:lnTo>
                  <a:pt x="7779" y="16133"/>
                </a:lnTo>
                <a:lnTo>
                  <a:pt x="8220" y="24950"/>
                </a:lnTo>
                <a:lnTo>
                  <a:pt x="9290" y="29015"/>
                </a:lnTo>
                <a:lnTo>
                  <a:pt x="10956" y="32679"/>
                </a:lnTo>
                <a:lnTo>
                  <a:pt x="13019" y="36073"/>
                </a:lnTo>
                <a:lnTo>
                  <a:pt x="14394" y="40241"/>
                </a:lnTo>
                <a:lnTo>
                  <a:pt x="15311" y="44925"/>
                </a:lnTo>
                <a:lnTo>
                  <a:pt x="15923" y="49952"/>
                </a:lnTo>
                <a:lnTo>
                  <a:pt x="16330" y="55209"/>
                </a:lnTo>
                <a:lnTo>
                  <a:pt x="16602" y="60618"/>
                </a:lnTo>
                <a:lnTo>
                  <a:pt x="16904" y="71709"/>
                </a:lnTo>
                <a:lnTo>
                  <a:pt x="17142" y="138856"/>
                </a:lnTo>
                <a:lnTo>
                  <a:pt x="17145" y="244439"/>
                </a:lnTo>
                <a:lnTo>
                  <a:pt x="16193" y="250589"/>
                </a:lnTo>
                <a:lnTo>
                  <a:pt x="14605" y="256594"/>
                </a:lnTo>
                <a:lnTo>
                  <a:pt x="12594" y="262503"/>
                </a:lnTo>
                <a:lnTo>
                  <a:pt x="11254" y="267394"/>
                </a:lnTo>
                <a:lnTo>
                  <a:pt x="10360" y="271608"/>
                </a:lnTo>
                <a:lnTo>
                  <a:pt x="9765" y="275369"/>
                </a:lnTo>
                <a:lnTo>
                  <a:pt x="8414" y="279782"/>
                </a:lnTo>
                <a:lnTo>
                  <a:pt x="6562" y="284629"/>
                </a:lnTo>
                <a:lnTo>
                  <a:pt x="1296" y="296994"/>
                </a:lnTo>
                <a:lnTo>
                  <a:pt x="864" y="298961"/>
                </a:lnTo>
                <a:lnTo>
                  <a:pt x="384" y="303686"/>
                </a:lnTo>
                <a:lnTo>
                  <a:pt x="0" y="3086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6"/>
          <p:cNvSpPr/>
          <p:nvPr/>
        </p:nvSpPr>
        <p:spPr>
          <a:xfrm>
            <a:off x="7323772" y="5563584"/>
            <a:ext cx="180023" cy="34259"/>
          </a:xfrm>
          <a:custGeom>
            <a:avLst/>
            <a:gdLst/>
            <a:ahLst/>
            <a:cxnLst/>
            <a:rect l="0" t="0" r="0" b="0"/>
            <a:pathLst>
              <a:path w="180023" h="34259">
                <a:moveTo>
                  <a:pt x="0" y="34258"/>
                </a:moveTo>
                <a:lnTo>
                  <a:pt x="7381" y="26877"/>
                </a:lnTo>
                <a:lnTo>
                  <a:pt x="10583" y="26215"/>
                </a:lnTo>
                <a:lnTo>
                  <a:pt x="15181" y="25921"/>
                </a:lnTo>
                <a:lnTo>
                  <a:pt x="20400" y="25790"/>
                </a:lnTo>
                <a:lnTo>
                  <a:pt x="28693" y="25717"/>
                </a:lnTo>
                <a:lnTo>
                  <a:pt x="32464" y="24754"/>
                </a:lnTo>
                <a:lnTo>
                  <a:pt x="36883" y="23159"/>
                </a:lnTo>
                <a:lnTo>
                  <a:pt x="41734" y="21144"/>
                </a:lnTo>
                <a:lnTo>
                  <a:pt x="45920" y="19800"/>
                </a:lnTo>
                <a:lnTo>
                  <a:pt x="49663" y="18905"/>
                </a:lnTo>
                <a:lnTo>
                  <a:pt x="53111" y="18308"/>
                </a:lnTo>
                <a:lnTo>
                  <a:pt x="56363" y="16957"/>
                </a:lnTo>
                <a:lnTo>
                  <a:pt x="59483" y="15104"/>
                </a:lnTo>
                <a:lnTo>
                  <a:pt x="62515" y="12916"/>
                </a:lnTo>
                <a:lnTo>
                  <a:pt x="66442" y="11458"/>
                </a:lnTo>
                <a:lnTo>
                  <a:pt x="70965" y="10485"/>
                </a:lnTo>
                <a:lnTo>
                  <a:pt x="75885" y="9837"/>
                </a:lnTo>
                <a:lnTo>
                  <a:pt x="80117" y="9405"/>
                </a:lnTo>
                <a:lnTo>
                  <a:pt x="83892" y="9117"/>
                </a:lnTo>
                <a:lnTo>
                  <a:pt x="87360" y="8925"/>
                </a:lnTo>
                <a:lnTo>
                  <a:pt x="91578" y="7844"/>
                </a:lnTo>
                <a:lnTo>
                  <a:pt x="96295" y="6171"/>
                </a:lnTo>
                <a:lnTo>
                  <a:pt x="101344" y="4104"/>
                </a:lnTo>
                <a:lnTo>
                  <a:pt x="105662" y="2725"/>
                </a:lnTo>
                <a:lnTo>
                  <a:pt x="109495" y="1806"/>
                </a:lnTo>
                <a:lnTo>
                  <a:pt x="113001" y="1194"/>
                </a:lnTo>
                <a:lnTo>
                  <a:pt x="117245" y="785"/>
                </a:lnTo>
                <a:lnTo>
                  <a:pt x="121978" y="513"/>
                </a:lnTo>
                <a:lnTo>
                  <a:pt x="131365" y="210"/>
                </a:lnTo>
                <a:lnTo>
                  <a:pt x="145152" y="16"/>
                </a:lnTo>
                <a:lnTo>
                  <a:pt x="148203" y="0"/>
                </a:lnTo>
                <a:lnTo>
                  <a:pt x="151190" y="942"/>
                </a:lnTo>
                <a:lnTo>
                  <a:pt x="154133" y="2523"/>
                </a:lnTo>
                <a:lnTo>
                  <a:pt x="161150" y="7352"/>
                </a:lnTo>
                <a:lnTo>
                  <a:pt x="164650" y="8012"/>
                </a:lnTo>
                <a:lnTo>
                  <a:pt x="169381" y="8306"/>
                </a:lnTo>
                <a:lnTo>
                  <a:pt x="180022" y="85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7"/>
          <p:cNvSpPr/>
          <p:nvPr/>
        </p:nvSpPr>
        <p:spPr>
          <a:xfrm>
            <a:off x="7606665" y="5434965"/>
            <a:ext cx="17145" cy="282893"/>
          </a:xfrm>
          <a:custGeom>
            <a:avLst/>
            <a:gdLst/>
            <a:ahLst/>
            <a:cxnLst/>
            <a:rect l="0" t="0" r="0" b="0"/>
            <a:pathLst>
              <a:path w="17145" h="282893">
                <a:moveTo>
                  <a:pt x="8572" y="0"/>
                </a:moveTo>
                <a:lnTo>
                  <a:pt x="8572" y="12770"/>
                </a:lnTo>
                <a:lnTo>
                  <a:pt x="9525" y="15181"/>
                </a:lnTo>
                <a:lnTo>
                  <a:pt x="11112" y="17740"/>
                </a:lnTo>
                <a:lnTo>
                  <a:pt x="13123" y="20400"/>
                </a:lnTo>
                <a:lnTo>
                  <a:pt x="14464" y="23125"/>
                </a:lnTo>
                <a:lnTo>
                  <a:pt x="15357" y="25894"/>
                </a:lnTo>
                <a:lnTo>
                  <a:pt x="15953" y="28692"/>
                </a:lnTo>
                <a:lnTo>
                  <a:pt x="16351" y="31511"/>
                </a:lnTo>
                <a:lnTo>
                  <a:pt x="16792" y="37182"/>
                </a:lnTo>
                <a:lnTo>
                  <a:pt x="16988" y="45417"/>
                </a:lnTo>
                <a:lnTo>
                  <a:pt x="17144" y="121721"/>
                </a:lnTo>
                <a:lnTo>
                  <a:pt x="16192" y="128772"/>
                </a:lnTo>
                <a:lnTo>
                  <a:pt x="14604" y="135378"/>
                </a:lnTo>
                <a:lnTo>
                  <a:pt x="12593" y="141687"/>
                </a:lnTo>
                <a:lnTo>
                  <a:pt x="11253" y="147798"/>
                </a:lnTo>
                <a:lnTo>
                  <a:pt x="10359" y="153777"/>
                </a:lnTo>
                <a:lnTo>
                  <a:pt x="9764" y="159668"/>
                </a:lnTo>
                <a:lnTo>
                  <a:pt x="9367" y="165500"/>
                </a:lnTo>
                <a:lnTo>
                  <a:pt x="9102" y="171293"/>
                </a:lnTo>
                <a:lnTo>
                  <a:pt x="8808" y="182810"/>
                </a:lnTo>
                <a:lnTo>
                  <a:pt x="8573" y="259635"/>
                </a:lnTo>
                <a:lnTo>
                  <a:pt x="7620" y="262625"/>
                </a:lnTo>
                <a:lnTo>
                  <a:pt x="6033" y="265571"/>
                </a:lnTo>
                <a:lnTo>
                  <a:pt x="1191" y="272592"/>
                </a:lnTo>
                <a:lnTo>
                  <a:pt x="794" y="274120"/>
                </a:lnTo>
                <a:lnTo>
                  <a:pt x="353" y="278358"/>
                </a:lnTo>
                <a:lnTo>
                  <a:pt x="0" y="28289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8"/>
          <p:cNvSpPr/>
          <p:nvPr/>
        </p:nvSpPr>
        <p:spPr>
          <a:xfrm>
            <a:off x="7940992" y="5546438"/>
            <a:ext cx="145734" cy="17115"/>
          </a:xfrm>
          <a:custGeom>
            <a:avLst/>
            <a:gdLst/>
            <a:ahLst/>
            <a:cxnLst/>
            <a:rect l="0" t="0" r="0" b="0"/>
            <a:pathLst>
              <a:path w="145734" h="17115">
                <a:moveTo>
                  <a:pt x="0" y="8541"/>
                </a:moveTo>
                <a:lnTo>
                  <a:pt x="37255" y="8541"/>
                </a:lnTo>
                <a:lnTo>
                  <a:pt x="40078" y="7589"/>
                </a:lnTo>
                <a:lnTo>
                  <a:pt x="42911" y="6002"/>
                </a:lnTo>
                <a:lnTo>
                  <a:pt x="45753" y="3991"/>
                </a:lnTo>
                <a:lnTo>
                  <a:pt x="49552" y="2650"/>
                </a:lnTo>
                <a:lnTo>
                  <a:pt x="53989" y="1757"/>
                </a:lnTo>
                <a:lnTo>
                  <a:pt x="58853" y="1160"/>
                </a:lnTo>
                <a:lnTo>
                  <a:pt x="63048" y="763"/>
                </a:lnTo>
                <a:lnTo>
                  <a:pt x="66797" y="499"/>
                </a:lnTo>
                <a:lnTo>
                  <a:pt x="70249" y="322"/>
                </a:lnTo>
                <a:lnTo>
                  <a:pt x="76624" y="126"/>
                </a:lnTo>
                <a:lnTo>
                  <a:pt x="93030" y="0"/>
                </a:lnTo>
                <a:lnTo>
                  <a:pt x="97262" y="942"/>
                </a:lnTo>
                <a:lnTo>
                  <a:pt x="101037" y="2523"/>
                </a:lnTo>
                <a:lnTo>
                  <a:pt x="104506" y="4529"/>
                </a:lnTo>
                <a:lnTo>
                  <a:pt x="107770" y="5867"/>
                </a:lnTo>
                <a:lnTo>
                  <a:pt x="110900" y="6759"/>
                </a:lnTo>
                <a:lnTo>
                  <a:pt x="113938" y="7353"/>
                </a:lnTo>
                <a:lnTo>
                  <a:pt x="116916" y="7749"/>
                </a:lnTo>
                <a:lnTo>
                  <a:pt x="119854" y="8013"/>
                </a:lnTo>
                <a:lnTo>
                  <a:pt x="122765" y="8190"/>
                </a:lnTo>
                <a:lnTo>
                  <a:pt x="126610" y="9260"/>
                </a:lnTo>
                <a:lnTo>
                  <a:pt x="131080" y="10925"/>
                </a:lnTo>
                <a:lnTo>
                  <a:pt x="145733" y="1711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9"/>
          <p:cNvSpPr/>
          <p:nvPr/>
        </p:nvSpPr>
        <p:spPr>
          <a:xfrm>
            <a:off x="7898130" y="5666422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17145"/>
                </a:moveTo>
                <a:lnTo>
                  <a:pt x="25788" y="17145"/>
                </a:lnTo>
                <a:lnTo>
                  <a:pt x="29574" y="16193"/>
                </a:lnTo>
                <a:lnTo>
                  <a:pt x="33051" y="14606"/>
                </a:lnTo>
                <a:lnTo>
                  <a:pt x="36322" y="12595"/>
                </a:lnTo>
                <a:lnTo>
                  <a:pt x="40407" y="11253"/>
                </a:lnTo>
                <a:lnTo>
                  <a:pt x="45036" y="10360"/>
                </a:lnTo>
                <a:lnTo>
                  <a:pt x="50026" y="9764"/>
                </a:lnTo>
                <a:lnTo>
                  <a:pt x="54305" y="9367"/>
                </a:lnTo>
                <a:lnTo>
                  <a:pt x="58111" y="9102"/>
                </a:lnTo>
                <a:lnTo>
                  <a:pt x="61601" y="8926"/>
                </a:lnTo>
                <a:lnTo>
                  <a:pt x="70558" y="8730"/>
                </a:lnTo>
                <a:lnTo>
                  <a:pt x="104149" y="8582"/>
                </a:lnTo>
                <a:lnTo>
                  <a:pt x="109438" y="7626"/>
                </a:lnTo>
                <a:lnTo>
                  <a:pt x="115821" y="6037"/>
                </a:lnTo>
                <a:lnTo>
                  <a:pt x="122934" y="4025"/>
                </a:lnTo>
                <a:lnTo>
                  <a:pt x="128629" y="2683"/>
                </a:lnTo>
                <a:lnTo>
                  <a:pt x="133378" y="1789"/>
                </a:lnTo>
                <a:lnTo>
                  <a:pt x="137495" y="1192"/>
                </a:lnTo>
                <a:lnTo>
                  <a:pt x="142146" y="795"/>
                </a:lnTo>
                <a:lnTo>
                  <a:pt x="147152" y="530"/>
                </a:lnTo>
                <a:lnTo>
                  <a:pt x="157793" y="235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0"/>
          <p:cNvSpPr/>
          <p:nvPr/>
        </p:nvSpPr>
        <p:spPr>
          <a:xfrm>
            <a:off x="8259367" y="5349389"/>
            <a:ext cx="221542" cy="299771"/>
          </a:xfrm>
          <a:custGeom>
            <a:avLst/>
            <a:gdLst/>
            <a:ahLst/>
            <a:cxnLst/>
            <a:rect l="0" t="0" r="0" b="0"/>
            <a:pathLst>
              <a:path w="221542" h="299771">
                <a:moveTo>
                  <a:pt x="7380" y="102721"/>
                </a:moveTo>
                <a:lnTo>
                  <a:pt x="0" y="102721"/>
                </a:lnTo>
                <a:lnTo>
                  <a:pt x="555" y="101768"/>
                </a:lnTo>
                <a:lnTo>
                  <a:pt x="3711" y="98170"/>
                </a:lnTo>
                <a:lnTo>
                  <a:pt x="4934" y="95877"/>
                </a:lnTo>
                <a:lnTo>
                  <a:pt x="7609" y="88099"/>
                </a:lnTo>
                <a:lnTo>
                  <a:pt x="14009" y="79762"/>
                </a:lnTo>
                <a:lnTo>
                  <a:pt x="19216" y="74102"/>
                </a:lnTo>
                <a:lnTo>
                  <a:pt x="42477" y="50527"/>
                </a:lnTo>
                <a:lnTo>
                  <a:pt x="47922" y="45065"/>
                </a:lnTo>
                <a:lnTo>
                  <a:pt x="53458" y="40471"/>
                </a:lnTo>
                <a:lnTo>
                  <a:pt x="59053" y="36456"/>
                </a:lnTo>
                <a:lnTo>
                  <a:pt x="64690" y="32827"/>
                </a:lnTo>
                <a:lnTo>
                  <a:pt x="70351" y="29455"/>
                </a:lnTo>
                <a:lnTo>
                  <a:pt x="76031" y="26254"/>
                </a:lnTo>
                <a:lnTo>
                  <a:pt x="87421" y="20158"/>
                </a:lnTo>
                <a:lnTo>
                  <a:pt x="115970" y="5606"/>
                </a:lnTo>
                <a:lnTo>
                  <a:pt x="121682" y="3687"/>
                </a:lnTo>
                <a:lnTo>
                  <a:pt x="127397" y="2409"/>
                </a:lnTo>
                <a:lnTo>
                  <a:pt x="133112" y="1556"/>
                </a:lnTo>
                <a:lnTo>
                  <a:pt x="137873" y="987"/>
                </a:lnTo>
                <a:lnTo>
                  <a:pt x="142000" y="609"/>
                </a:lnTo>
                <a:lnTo>
                  <a:pt x="145705" y="356"/>
                </a:lnTo>
                <a:lnTo>
                  <a:pt x="150079" y="187"/>
                </a:lnTo>
                <a:lnTo>
                  <a:pt x="160019" y="0"/>
                </a:lnTo>
                <a:lnTo>
                  <a:pt x="163432" y="903"/>
                </a:lnTo>
                <a:lnTo>
                  <a:pt x="165707" y="2457"/>
                </a:lnTo>
                <a:lnTo>
                  <a:pt x="169358" y="7245"/>
                </a:lnTo>
                <a:lnTo>
                  <a:pt x="169859" y="10440"/>
                </a:lnTo>
                <a:lnTo>
                  <a:pt x="170081" y="15987"/>
                </a:lnTo>
                <a:lnTo>
                  <a:pt x="170234" y="35925"/>
                </a:lnTo>
                <a:lnTo>
                  <a:pt x="168337" y="40092"/>
                </a:lnTo>
                <a:lnTo>
                  <a:pt x="165168" y="44776"/>
                </a:lnTo>
                <a:lnTo>
                  <a:pt x="161148" y="49803"/>
                </a:lnTo>
                <a:lnTo>
                  <a:pt x="157517" y="54107"/>
                </a:lnTo>
                <a:lnTo>
                  <a:pt x="150943" y="61430"/>
                </a:lnTo>
                <a:lnTo>
                  <a:pt x="146904" y="64716"/>
                </a:lnTo>
                <a:lnTo>
                  <a:pt x="142306" y="67859"/>
                </a:lnTo>
                <a:lnTo>
                  <a:pt x="137335" y="70907"/>
                </a:lnTo>
                <a:lnTo>
                  <a:pt x="133070" y="74844"/>
                </a:lnTo>
                <a:lnTo>
                  <a:pt x="129273" y="79374"/>
                </a:lnTo>
                <a:lnTo>
                  <a:pt x="125790" y="84298"/>
                </a:lnTo>
                <a:lnTo>
                  <a:pt x="121562" y="88534"/>
                </a:lnTo>
                <a:lnTo>
                  <a:pt x="116840" y="92311"/>
                </a:lnTo>
                <a:lnTo>
                  <a:pt x="111785" y="95780"/>
                </a:lnTo>
                <a:lnTo>
                  <a:pt x="107464" y="99047"/>
                </a:lnTo>
                <a:lnTo>
                  <a:pt x="103631" y="102177"/>
                </a:lnTo>
                <a:lnTo>
                  <a:pt x="96830" y="108194"/>
                </a:lnTo>
                <a:lnTo>
                  <a:pt x="90634" y="114043"/>
                </a:lnTo>
                <a:lnTo>
                  <a:pt x="81788" y="122691"/>
                </a:lnTo>
                <a:lnTo>
                  <a:pt x="78893" y="124607"/>
                </a:lnTo>
                <a:lnTo>
                  <a:pt x="73137" y="126736"/>
                </a:lnTo>
                <a:lnTo>
                  <a:pt x="67401" y="128434"/>
                </a:lnTo>
                <a:lnTo>
                  <a:pt x="71943" y="128437"/>
                </a:lnTo>
                <a:lnTo>
                  <a:pt x="74235" y="127485"/>
                </a:lnTo>
                <a:lnTo>
                  <a:pt x="79320" y="123887"/>
                </a:lnTo>
                <a:lnTo>
                  <a:pt x="82011" y="122547"/>
                </a:lnTo>
                <a:lnTo>
                  <a:pt x="87539" y="121057"/>
                </a:lnTo>
                <a:lnTo>
                  <a:pt x="91299" y="120660"/>
                </a:lnTo>
                <a:lnTo>
                  <a:pt x="95712" y="120395"/>
                </a:lnTo>
                <a:lnTo>
                  <a:pt x="104741" y="120101"/>
                </a:lnTo>
                <a:lnTo>
                  <a:pt x="116132" y="119936"/>
                </a:lnTo>
                <a:lnTo>
                  <a:pt x="142081" y="119875"/>
                </a:lnTo>
                <a:lnTo>
                  <a:pt x="147663" y="120824"/>
                </a:lnTo>
                <a:lnTo>
                  <a:pt x="153290" y="122410"/>
                </a:lnTo>
                <a:lnTo>
                  <a:pt x="158946" y="124419"/>
                </a:lnTo>
                <a:lnTo>
                  <a:pt x="163669" y="125758"/>
                </a:lnTo>
                <a:lnTo>
                  <a:pt x="167770" y="126652"/>
                </a:lnTo>
                <a:lnTo>
                  <a:pt x="171457" y="127247"/>
                </a:lnTo>
                <a:lnTo>
                  <a:pt x="175819" y="129549"/>
                </a:lnTo>
                <a:lnTo>
                  <a:pt x="180633" y="132989"/>
                </a:lnTo>
                <a:lnTo>
                  <a:pt x="185747" y="137187"/>
                </a:lnTo>
                <a:lnTo>
                  <a:pt x="190109" y="140939"/>
                </a:lnTo>
                <a:lnTo>
                  <a:pt x="193969" y="144392"/>
                </a:lnTo>
                <a:lnTo>
                  <a:pt x="200799" y="150769"/>
                </a:lnTo>
                <a:lnTo>
                  <a:pt x="207009" y="156778"/>
                </a:lnTo>
                <a:lnTo>
                  <a:pt x="212944" y="165164"/>
                </a:lnTo>
                <a:lnTo>
                  <a:pt x="217805" y="174288"/>
                </a:lnTo>
                <a:lnTo>
                  <a:pt x="219965" y="181518"/>
                </a:lnTo>
                <a:lnTo>
                  <a:pt x="220924" y="190447"/>
                </a:lnTo>
                <a:lnTo>
                  <a:pt x="221181" y="195495"/>
                </a:lnTo>
                <a:lnTo>
                  <a:pt x="221465" y="206183"/>
                </a:lnTo>
                <a:lnTo>
                  <a:pt x="221541" y="211701"/>
                </a:lnTo>
                <a:lnTo>
                  <a:pt x="220639" y="217284"/>
                </a:lnTo>
                <a:lnTo>
                  <a:pt x="219085" y="222911"/>
                </a:lnTo>
                <a:lnTo>
                  <a:pt x="217097" y="228568"/>
                </a:lnTo>
                <a:lnTo>
                  <a:pt x="212348" y="237393"/>
                </a:lnTo>
                <a:lnTo>
                  <a:pt x="207062" y="245443"/>
                </a:lnTo>
                <a:lnTo>
                  <a:pt x="204320" y="250256"/>
                </a:lnTo>
                <a:lnTo>
                  <a:pt x="201538" y="255370"/>
                </a:lnTo>
                <a:lnTo>
                  <a:pt x="195907" y="263593"/>
                </a:lnTo>
                <a:lnTo>
                  <a:pt x="193072" y="267118"/>
                </a:lnTo>
                <a:lnTo>
                  <a:pt x="189278" y="270422"/>
                </a:lnTo>
                <a:lnTo>
                  <a:pt x="184843" y="273576"/>
                </a:lnTo>
                <a:lnTo>
                  <a:pt x="179981" y="276632"/>
                </a:lnTo>
                <a:lnTo>
                  <a:pt x="175787" y="279622"/>
                </a:lnTo>
                <a:lnTo>
                  <a:pt x="172040" y="282567"/>
                </a:lnTo>
                <a:lnTo>
                  <a:pt x="168587" y="285483"/>
                </a:lnTo>
                <a:lnTo>
                  <a:pt x="162212" y="288724"/>
                </a:lnTo>
                <a:lnTo>
                  <a:pt x="159179" y="289587"/>
                </a:lnTo>
                <a:lnTo>
                  <a:pt x="155252" y="291116"/>
                </a:lnTo>
                <a:lnTo>
                  <a:pt x="150728" y="293088"/>
                </a:lnTo>
                <a:lnTo>
                  <a:pt x="145809" y="295354"/>
                </a:lnTo>
                <a:lnTo>
                  <a:pt x="141576" y="296865"/>
                </a:lnTo>
                <a:lnTo>
                  <a:pt x="137801" y="297873"/>
                </a:lnTo>
                <a:lnTo>
                  <a:pt x="134332" y="298545"/>
                </a:lnTo>
                <a:lnTo>
                  <a:pt x="130115" y="298993"/>
                </a:lnTo>
                <a:lnTo>
                  <a:pt x="125398" y="299291"/>
                </a:lnTo>
                <a:lnTo>
                  <a:pt x="120348" y="299491"/>
                </a:lnTo>
                <a:lnTo>
                  <a:pt x="109659" y="299711"/>
                </a:lnTo>
                <a:lnTo>
                  <a:pt x="104141" y="299770"/>
                </a:lnTo>
                <a:lnTo>
                  <a:pt x="99509" y="298857"/>
                </a:lnTo>
                <a:lnTo>
                  <a:pt x="95470" y="297296"/>
                </a:lnTo>
                <a:lnTo>
                  <a:pt x="91824" y="295302"/>
                </a:lnTo>
                <a:lnTo>
                  <a:pt x="87489" y="293973"/>
                </a:lnTo>
                <a:lnTo>
                  <a:pt x="82693" y="293088"/>
                </a:lnTo>
                <a:lnTo>
                  <a:pt x="67388" y="2913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1"/>
          <p:cNvSpPr/>
          <p:nvPr/>
        </p:nvSpPr>
        <p:spPr>
          <a:xfrm>
            <a:off x="7452359" y="3746226"/>
            <a:ext cx="248442" cy="273880"/>
          </a:xfrm>
          <a:custGeom>
            <a:avLst/>
            <a:gdLst/>
            <a:ahLst/>
            <a:cxnLst/>
            <a:rect l="0" t="0" r="0" b="0"/>
            <a:pathLst>
              <a:path w="248442" h="273880">
                <a:moveTo>
                  <a:pt x="0" y="51391"/>
                </a:moveTo>
                <a:lnTo>
                  <a:pt x="4551" y="51391"/>
                </a:lnTo>
                <a:lnTo>
                  <a:pt x="6845" y="50439"/>
                </a:lnTo>
                <a:lnTo>
                  <a:pt x="13670" y="45499"/>
                </a:lnTo>
                <a:lnTo>
                  <a:pt x="15601" y="44010"/>
                </a:lnTo>
                <a:lnTo>
                  <a:pt x="21539" y="40808"/>
                </a:lnTo>
                <a:lnTo>
                  <a:pt x="40873" y="30992"/>
                </a:lnTo>
                <a:lnTo>
                  <a:pt x="47251" y="28266"/>
                </a:lnTo>
                <a:lnTo>
                  <a:pt x="54361" y="25497"/>
                </a:lnTo>
                <a:lnTo>
                  <a:pt x="61959" y="22698"/>
                </a:lnTo>
                <a:lnTo>
                  <a:pt x="70833" y="19880"/>
                </a:lnTo>
                <a:lnTo>
                  <a:pt x="109912" y="8513"/>
                </a:lnTo>
                <a:lnTo>
                  <a:pt x="118995" y="5661"/>
                </a:lnTo>
                <a:lnTo>
                  <a:pt x="127908" y="3759"/>
                </a:lnTo>
                <a:lnTo>
                  <a:pt x="136708" y="2492"/>
                </a:lnTo>
                <a:lnTo>
                  <a:pt x="145431" y="1646"/>
                </a:lnTo>
                <a:lnTo>
                  <a:pt x="154104" y="1083"/>
                </a:lnTo>
                <a:lnTo>
                  <a:pt x="162744" y="708"/>
                </a:lnTo>
                <a:lnTo>
                  <a:pt x="186016" y="179"/>
                </a:lnTo>
                <a:lnTo>
                  <a:pt x="210946" y="0"/>
                </a:lnTo>
                <a:lnTo>
                  <a:pt x="215879" y="938"/>
                </a:lnTo>
                <a:lnTo>
                  <a:pt x="220119" y="2516"/>
                </a:lnTo>
                <a:lnTo>
                  <a:pt x="227371" y="6809"/>
                </a:lnTo>
                <a:lnTo>
                  <a:pt x="233769" y="11891"/>
                </a:lnTo>
                <a:lnTo>
                  <a:pt x="239788" y="17326"/>
                </a:lnTo>
                <a:lnTo>
                  <a:pt x="242726" y="20108"/>
                </a:lnTo>
                <a:lnTo>
                  <a:pt x="244685" y="22916"/>
                </a:lnTo>
                <a:lnTo>
                  <a:pt x="246862" y="28575"/>
                </a:lnTo>
                <a:lnTo>
                  <a:pt x="247829" y="36806"/>
                </a:lnTo>
                <a:lnTo>
                  <a:pt x="248087" y="41668"/>
                </a:lnTo>
                <a:lnTo>
                  <a:pt x="247306" y="45861"/>
                </a:lnTo>
                <a:lnTo>
                  <a:pt x="243899" y="53061"/>
                </a:lnTo>
                <a:lnTo>
                  <a:pt x="240705" y="57267"/>
                </a:lnTo>
                <a:lnTo>
                  <a:pt x="236670" y="61976"/>
                </a:lnTo>
                <a:lnTo>
                  <a:pt x="232075" y="67020"/>
                </a:lnTo>
                <a:lnTo>
                  <a:pt x="221890" y="77705"/>
                </a:lnTo>
                <a:lnTo>
                  <a:pt x="216507" y="83221"/>
                </a:lnTo>
                <a:lnTo>
                  <a:pt x="211013" y="87851"/>
                </a:lnTo>
                <a:lnTo>
                  <a:pt x="205446" y="91890"/>
                </a:lnTo>
                <a:lnTo>
                  <a:pt x="199829" y="95536"/>
                </a:lnTo>
                <a:lnTo>
                  <a:pt x="194179" y="99871"/>
                </a:lnTo>
                <a:lnTo>
                  <a:pt x="188508" y="104666"/>
                </a:lnTo>
                <a:lnTo>
                  <a:pt x="182823" y="109768"/>
                </a:lnTo>
                <a:lnTo>
                  <a:pt x="177127" y="114122"/>
                </a:lnTo>
                <a:lnTo>
                  <a:pt x="171425" y="117976"/>
                </a:lnTo>
                <a:lnTo>
                  <a:pt x="165718" y="121499"/>
                </a:lnTo>
                <a:lnTo>
                  <a:pt x="160009" y="124800"/>
                </a:lnTo>
                <a:lnTo>
                  <a:pt x="148586" y="131007"/>
                </a:lnTo>
                <a:lnTo>
                  <a:pt x="131444" y="139857"/>
                </a:lnTo>
                <a:lnTo>
                  <a:pt x="126683" y="142753"/>
                </a:lnTo>
                <a:lnTo>
                  <a:pt x="122555" y="145637"/>
                </a:lnTo>
                <a:lnTo>
                  <a:pt x="118850" y="148512"/>
                </a:lnTo>
                <a:lnTo>
                  <a:pt x="114476" y="150428"/>
                </a:lnTo>
                <a:lnTo>
                  <a:pt x="109656" y="151706"/>
                </a:lnTo>
                <a:lnTo>
                  <a:pt x="104537" y="152558"/>
                </a:lnTo>
                <a:lnTo>
                  <a:pt x="100171" y="153125"/>
                </a:lnTo>
                <a:lnTo>
                  <a:pt x="92781" y="153756"/>
                </a:lnTo>
                <a:lnTo>
                  <a:pt x="86321" y="154037"/>
                </a:lnTo>
                <a:lnTo>
                  <a:pt x="77312" y="154257"/>
                </a:lnTo>
                <a:lnTo>
                  <a:pt x="81751" y="149709"/>
                </a:lnTo>
                <a:lnTo>
                  <a:pt x="84981" y="148369"/>
                </a:lnTo>
                <a:lnTo>
                  <a:pt x="89039" y="147476"/>
                </a:lnTo>
                <a:lnTo>
                  <a:pt x="93649" y="146880"/>
                </a:lnTo>
                <a:lnTo>
                  <a:pt x="98628" y="146483"/>
                </a:lnTo>
                <a:lnTo>
                  <a:pt x="103853" y="146218"/>
                </a:lnTo>
                <a:lnTo>
                  <a:pt x="114737" y="145924"/>
                </a:lnTo>
                <a:lnTo>
                  <a:pt x="185391" y="145691"/>
                </a:lnTo>
                <a:lnTo>
                  <a:pt x="191221" y="146643"/>
                </a:lnTo>
                <a:lnTo>
                  <a:pt x="197014" y="148230"/>
                </a:lnTo>
                <a:lnTo>
                  <a:pt x="202780" y="150240"/>
                </a:lnTo>
                <a:lnTo>
                  <a:pt x="208529" y="152533"/>
                </a:lnTo>
                <a:lnTo>
                  <a:pt x="214268" y="155014"/>
                </a:lnTo>
                <a:lnTo>
                  <a:pt x="219998" y="157621"/>
                </a:lnTo>
                <a:lnTo>
                  <a:pt x="224770" y="160311"/>
                </a:lnTo>
                <a:lnTo>
                  <a:pt x="228905" y="163057"/>
                </a:lnTo>
                <a:lnTo>
                  <a:pt x="236039" y="168648"/>
                </a:lnTo>
                <a:lnTo>
                  <a:pt x="242384" y="174307"/>
                </a:lnTo>
                <a:lnTo>
                  <a:pt x="244457" y="177151"/>
                </a:lnTo>
                <a:lnTo>
                  <a:pt x="246760" y="182849"/>
                </a:lnTo>
                <a:lnTo>
                  <a:pt x="247784" y="188557"/>
                </a:lnTo>
                <a:lnTo>
                  <a:pt x="248239" y="195221"/>
                </a:lnTo>
                <a:lnTo>
                  <a:pt x="248441" y="204533"/>
                </a:lnTo>
                <a:lnTo>
                  <a:pt x="247543" y="208731"/>
                </a:lnTo>
                <a:lnTo>
                  <a:pt x="244004" y="215935"/>
                </a:lnTo>
                <a:lnTo>
                  <a:pt x="240775" y="220142"/>
                </a:lnTo>
                <a:lnTo>
                  <a:pt x="236717" y="224852"/>
                </a:lnTo>
                <a:lnTo>
                  <a:pt x="232106" y="229896"/>
                </a:lnTo>
                <a:lnTo>
                  <a:pt x="227128" y="234212"/>
                </a:lnTo>
                <a:lnTo>
                  <a:pt x="221903" y="238042"/>
                </a:lnTo>
                <a:lnTo>
                  <a:pt x="216516" y="241548"/>
                </a:lnTo>
                <a:lnTo>
                  <a:pt x="211018" y="244837"/>
                </a:lnTo>
                <a:lnTo>
                  <a:pt x="205450" y="247982"/>
                </a:lnTo>
                <a:lnTo>
                  <a:pt x="194181" y="254018"/>
                </a:lnTo>
                <a:lnTo>
                  <a:pt x="182823" y="259875"/>
                </a:lnTo>
                <a:lnTo>
                  <a:pt x="177127" y="261818"/>
                </a:lnTo>
                <a:lnTo>
                  <a:pt x="171425" y="263113"/>
                </a:lnTo>
                <a:lnTo>
                  <a:pt x="165719" y="263977"/>
                </a:lnTo>
                <a:lnTo>
                  <a:pt x="160009" y="265505"/>
                </a:lnTo>
                <a:lnTo>
                  <a:pt x="154298" y="267476"/>
                </a:lnTo>
                <a:lnTo>
                  <a:pt x="148586" y="269743"/>
                </a:lnTo>
                <a:lnTo>
                  <a:pt x="142872" y="271254"/>
                </a:lnTo>
                <a:lnTo>
                  <a:pt x="137159" y="272262"/>
                </a:lnTo>
                <a:lnTo>
                  <a:pt x="131444" y="272933"/>
                </a:lnTo>
                <a:lnTo>
                  <a:pt x="125730" y="273380"/>
                </a:lnTo>
                <a:lnTo>
                  <a:pt x="120015" y="273679"/>
                </a:lnTo>
                <a:lnTo>
                  <a:pt x="114300" y="273879"/>
                </a:lnTo>
                <a:lnTo>
                  <a:pt x="108585" y="273058"/>
                </a:lnTo>
                <a:lnTo>
                  <a:pt x="102871" y="271559"/>
                </a:lnTo>
                <a:lnTo>
                  <a:pt x="97156" y="269607"/>
                </a:lnTo>
                <a:lnTo>
                  <a:pt x="92393" y="268306"/>
                </a:lnTo>
                <a:lnTo>
                  <a:pt x="88266" y="267439"/>
                </a:lnTo>
                <a:lnTo>
                  <a:pt x="84562" y="266860"/>
                </a:lnTo>
                <a:lnTo>
                  <a:pt x="80187" y="266475"/>
                </a:lnTo>
                <a:lnTo>
                  <a:pt x="75366" y="266218"/>
                </a:lnTo>
                <a:lnTo>
                  <a:pt x="63041" y="265805"/>
                </a:lnTo>
                <a:lnTo>
                  <a:pt x="51435" y="2657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2"/>
          <p:cNvSpPr/>
          <p:nvPr/>
        </p:nvSpPr>
        <p:spPr>
          <a:xfrm>
            <a:off x="7426642" y="4337719"/>
            <a:ext cx="306914" cy="368584"/>
          </a:xfrm>
          <a:custGeom>
            <a:avLst/>
            <a:gdLst/>
            <a:ahLst/>
            <a:cxnLst/>
            <a:rect l="0" t="0" r="0" b="0"/>
            <a:pathLst>
              <a:path w="306914" h="368584">
                <a:moveTo>
                  <a:pt x="0" y="42828"/>
                </a:moveTo>
                <a:lnTo>
                  <a:pt x="0" y="35447"/>
                </a:lnTo>
                <a:lnTo>
                  <a:pt x="953" y="35050"/>
                </a:lnTo>
                <a:lnTo>
                  <a:pt x="4551" y="34609"/>
                </a:lnTo>
                <a:lnTo>
                  <a:pt x="6844" y="33538"/>
                </a:lnTo>
                <a:lnTo>
                  <a:pt x="14622" y="28434"/>
                </a:lnTo>
                <a:lnTo>
                  <a:pt x="23912" y="25546"/>
                </a:lnTo>
                <a:lnTo>
                  <a:pt x="33170" y="21494"/>
                </a:lnTo>
                <a:lnTo>
                  <a:pt x="43635" y="16519"/>
                </a:lnTo>
                <a:lnTo>
                  <a:pt x="49092" y="13859"/>
                </a:lnTo>
                <a:lnTo>
                  <a:pt x="55588" y="12085"/>
                </a:lnTo>
                <a:lnTo>
                  <a:pt x="62776" y="10903"/>
                </a:lnTo>
                <a:lnTo>
                  <a:pt x="70426" y="10115"/>
                </a:lnTo>
                <a:lnTo>
                  <a:pt x="77431" y="8637"/>
                </a:lnTo>
                <a:lnTo>
                  <a:pt x="84006" y="6699"/>
                </a:lnTo>
                <a:lnTo>
                  <a:pt x="90293" y="4454"/>
                </a:lnTo>
                <a:lnTo>
                  <a:pt x="96391" y="2958"/>
                </a:lnTo>
                <a:lnTo>
                  <a:pt x="102361" y="1961"/>
                </a:lnTo>
                <a:lnTo>
                  <a:pt x="108245" y="1296"/>
                </a:lnTo>
                <a:lnTo>
                  <a:pt x="114073" y="853"/>
                </a:lnTo>
                <a:lnTo>
                  <a:pt x="119864" y="557"/>
                </a:lnTo>
                <a:lnTo>
                  <a:pt x="131378" y="228"/>
                </a:lnTo>
                <a:lnTo>
                  <a:pt x="160011" y="0"/>
                </a:lnTo>
                <a:lnTo>
                  <a:pt x="164777" y="941"/>
                </a:lnTo>
                <a:lnTo>
                  <a:pt x="172611" y="4527"/>
                </a:lnTo>
                <a:lnTo>
                  <a:pt x="179269" y="9295"/>
                </a:lnTo>
                <a:lnTo>
                  <a:pt x="182378" y="11900"/>
                </a:lnTo>
                <a:lnTo>
                  <a:pt x="185403" y="13637"/>
                </a:lnTo>
                <a:lnTo>
                  <a:pt x="191304" y="15567"/>
                </a:lnTo>
                <a:lnTo>
                  <a:pt x="193258" y="17986"/>
                </a:lnTo>
                <a:lnTo>
                  <a:pt x="194561" y="21505"/>
                </a:lnTo>
                <a:lnTo>
                  <a:pt x="196395" y="33017"/>
                </a:lnTo>
                <a:lnTo>
                  <a:pt x="196653" y="36288"/>
                </a:lnTo>
                <a:lnTo>
                  <a:pt x="195872" y="39420"/>
                </a:lnTo>
                <a:lnTo>
                  <a:pt x="190222" y="49332"/>
                </a:lnTo>
                <a:lnTo>
                  <a:pt x="185191" y="58737"/>
                </a:lnTo>
                <a:lnTo>
                  <a:pt x="177003" y="70190"/>
                </a:lnTo>
                <a:lnTo>
                  <a:pt x="168545" y="79616"/>
                </a:lnTo>
                <a:lnTo>
                  <a:pt x="147514" y="101001"/>
                </a:lnTo>
                <a:lnTo>
                  <a:pt x="139857" y="107735"/>
                </a:lnTo>
                <a:lnTo>
                  <a:pt x="135148" y="110864"/>
                </a:lnTo>
                <a:lnTo>
                  <a:pt x="130104" y="113903"/>
                </a:lnTo>
                <a:lnTo>
                  <a:pt x="124836" y="116881"/>
                </a:lnTo>
                <a:lnTo>
                  <a:pt x="113903" y="122731"/>
                </a:lnTo>
                <a:lnTo>
                  <a:pt x="105233" y="128506"/>
                </a:lnTo>
                <a:lnTo>
                  <a:pt x="101588" y="131379"/>
                </a:lnTo>
                <a:lnTo>
                  <a:pt x="94998" y="134572"/>
                </a:lnTo>
                <a:lnTo>
                  <a:pt x="85933" y="136369"/>
                </a:lnTo>
                <a:lnTo>
                  <a:pt x="83006" y="136621"/>
                </a:lnTo>
                <a:lnTo>
                  <a:pt x="81055" y="137742"/>
                </a:lnTo>
                <a:lnTo>
                  <a:pt x="79754" y="139441"/>
                </a:lnTo>
                <a:lnTo>
                  <a:pt x="78887" y="141527"/>
                </a:lnTo>
                <a:lnTo>
                  <a:pt x="77357" y="142917"/>
                </a:lnTo>
                <a:lnTo>
                  <a:pt x="75383" y="143844"/>
                </a:lnTo>
                <a:lnTo>
                  <a:pt x="68978" y="145590"/>
                </a:lnTo>
                <a:lnTo>
                  <a:pt x="68698" y="141115"/>
                </a:lnTo>
                <a:lnTo>
                  <a:pt x="69612" y="139785"/>
                </a:lnTo>
                <a:lnTo>
                  <a:pt x="71173" y="138899"/>
                </a:lnTo>
                <a:lnTo>
                  <a:pt x="75971" y="137476"/>
                </a:lnTo>
                <a:lnTo>
                  <a:pt x="81353" y="132679"/>
                </a:lnTo>
                <a:lnTo>
                  <a:pt x="83763" y="131304"/>
                </a:lnTo>
                <a:lnTo>
                  <a:pt x="88980" y="129776"/>
                </a:lnTo>
                <a:lnTo>
                  <a:pt x="97015" y="129097"/>
                </a:lnTo>
                <a:lnTo>
                  <a:pt x="101824" y="128915"/>
                </a:lnTo>
                <a:lnTo>
                  <a:pt x="106935" y="127842"/>
                </a:lnTo>
                <a:lnTo>
                  <a:pt x="112248" y="126174"/>
                </a:lnTo>
                <a:lnTo>
                  <a:pt x="117695" y="124110"/>
                </a:lnTo>
                <a:lnTo>
                  <a:pt x="123231" y="122733"/>
                </a:lnTo>
                <a:lnTo>
                  <a:pt x="128826" y="121816"/>
                </a:lnTo>
                <a:lnTo>
                  <a:pt x="134462" y="121204"/>
                </a:lnTo>
                <a:lnTo>
                  <a:pt x="140124" y="119844"/>
                </a:lnTo>
                <a:lnTo>
                  <a:pt x="145804" y="117984"/>
                </a:lnTo>
                <a:lnTo>
                  <a:pt x="151495" y="115792"/>
                </a:lnTo>
                <a:lnTo>
                  <a:pt x="158146" y="114331"/>
                </a:lnTo>
                <a:lnTo>
                  <a:pt x="165439" y="113356"/>
                </a:lnTo>
                <a:lnTo>
                  <a:pt x="173157" y="112707"/>
                </a:lnTo>
                <a:lnTo>
                  <a:pt x="180208" y="112274"/>
                </a:lnTo>
                <a:lnTo>
                  <a:pt x="193123" y="111793"/>
                </a:lnTo>
                <a:lnTo>
                  <a:pt x="211104" y="111522"/>
                </a:lnTo>
                <a:lnTo>
                  <a:pt x="216935" y="112437"/>
                </a:lnTo>
                <a:lnTo>
                  <a:pt x="222729" y="113999"/>
                </a:lnTo>
                <a:lnTo>
                  <a:pt x="228496" y="115993"/>
                </a:lnTo>
                <a:lnTo>
                  <a:pt x="237444" y="118209"/>
                </a:lnTo>
                <a:lnTo>
                  <a:pt x="245548" y="120145"/>
                </a:lnTo>
                <a:lnTo>
                  <a:pt x="250377" y="121995"/>
                </a:lnTo>
                <a:lnTo>
                  <a:pt x="259869" y="126591"/>
                </a:lnTo>
                <a:lnTo>
                  <a:pt x="267262" y="131808"/>
                </a:lnTo>
                <a:lnTo>
                  <a:pt x="276780" y="140101"/>
                </a:lnTo>
                <a:lnTo>
                  <a:pt x="282716" y="148291"/>
                </a:lnTo>
                <a:lnTo>
                  <a:pt x="288529" y="157328"/>
                </a:lnTo>
                <a:lnTo>
                  <a:pt x="297157" y="168723"/>
                </a:lnTo>
                <a:lnTo>
                  <a:pt x="302884" y="178474"/>
                </a:lnTo>
                <a:lnTo>
                  <a:pt x="306065" y="189158"/>
                </a:lnTo>
                <a:lnTo>
                  <a:pt x="306913" y="194674"/>
                </a:lnTo>
                <a:lnTo>
                  <a:pt x="306527" y="201208"/>
                </a:lnTo>
                <a:lnTo>
                  <a:pt x="305317" y="208423"/>
                </a:lnTo>
                <a:lnTo>
                  <a:pt x="303557" y="216089"/>
                </a:lnTo>
                <a:lnTo>
                  <a:pt x="300479" y="223106"/>
                </a:lnTo>
                <a:lnTo>
                  <a:pt x="296522" y="229688"/>
                </a:lnTo>
                <a:lnTo>
                  <a:pt x="291979" y="235982"/>
                </a:lnTo>
                <a:lnTo>
                  <a:pt x="287997" y="242082"/>
                </a:lnTo>
                <a:lnTo>
                  <a:pt x="284391" y="248054"/>
                </a:lnTo>
                <a:lnTo>
                  <a:pt x="281034" y="253941"/>
                </a:lnTo>
                <a:lnTo>
                  <a:pt x="276891" y="259770"/>
                </a:lnTo>
                <a:lnTo>
                  <a:pt x="272224" y="265561"/>
                </a:lnTo>
                <a:lnTo>
                  <a:pt x="267208" y="271327"/>
                </a:lnTo>
                <a:lnTo>
                  <a:pt x="261006" y="277076"/>
                </a:lnTo>
                <a:lnTo>
                  <a:pt x="254014" y="282813"/>
                </a:lnTo>
                <a:lnTo>
                  <a:pt x="246495" y="288543"/>
                </a:lnTo>
                <a:lnTo>
                  <a:pt x="239578" y="294268"/>
                </a:lnTo>
                <a:lnTo>
                  <a:pt x="233061" y="299990"/>
                </a:lnTo>
                <a:lnTo>
                  <a:pt x="226812" y="305709"/>
                </a:lnTo>
                <a:lnTo>
                  <a:pt x="219788" y="311427"/>
                </a:lnTo>
                <a:lnTo>
                  <a:pt x="212248" y="317144"/>
                </a:lnTo>
                <a:lnTo>
                  <a:pt x="204364" y="322860"/>
                </a:lnTo>
                <a:lnTo>
                  <a:pt x="197202" y="327624"/>
                </a:lnTo>
                <a:lnTo>
                  <a:pt x="190523" y="331752"/>
                </a:lnTo>
                <a:lnTo>
                  <a:pt x="184165" y="335456"/>
                </a:lnTo>
                <a:lnTo>
                  <a:pt x="177069" y="338879"/>
                </a:lnTo>
                <a:lnTo>
                  <a:pt x="169481" y="342113"/>
                </a:lnTo>
                <a:lnTo>
                  <a:pt x="161566" y="345221"/>
                </a:lnTo>
                <a:lnTo>
                  <a:pt x="154383" y="348246"/>
                </a:lnTo>
                <a:lnTo>
                  <a:pt x="141322" y="354147"/>
                </a:lnTo>
                <a:lnTo>
                  <a:pt x="123259" y="362824"/>
                </a:lnTo>
                <a:lnTo>
                  <a:pt x="117415" y="364744"/>
                </a:lnTo>
                <a:lnTo>
                  <a:pt x="111614" y="366024"/>
                </a:lnTo>
                <a:lnTo>
                  <a:pt x="105843" y="366877"/>
                </a:lnTo>
                <a:lnTo>
                  <a:pt x="100089" y="367446"/>
                </a:lnTo>
                <a:lnTo>
                  <a:pt x="94349" y="367825"/>
                </a:lnTo>
                <a:lnTo>
                  <a:pt x="88617" y="368078"/>
                </a:lnTo>
                <a:lnTo>
                  <a:pt x="77168" y="368359"/>
                </a:lnTo>
                <a:lnTo>
                  <a:pt x="25717" y="36858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" name="Group 101"/>
          <p:cNvGrpSpPr/>
          <p:nvPr/>
        </p:nvGrpSpPr>
        <p:grpSpPr>
          <a:xfrm>
            <a:off x="3191862" y="2614612"/>
            <a:ext cx="2502600" cy="822843"/>
            <a:chOff x="3191862" y="2614612"/>
            <a:chExt cx="2502600" cy="822843"/>
          </a:xfrm>
        </p:grpSpPr>
        <p:sp>
          <p:nvSpPr>
            <p:cNvPr id="86" name="SMARTPenAnnotation83"/>
            <p:cNvSpPr/>
            <p:nvPr/>
          </p:nvSpPr>
          <p:spPr>
            <a:xfrm>
              <a:off x="4657735" y="2820390"/>
              <a:ext cx="51413" cy="67234"/>
            </a:xfrm>
            <a:custGeom>
              <a:avLst/>
              <a:gdLst/>
              <a:ahLst/>
              <a:cxnLst/>
              <a:rect l="0" t="0" r="0" b="0"/>
              <a:pathLst>
                <a:path w="51413" h="67234">
                  <a:moveTo>
                    <a:pt x="42852" y="8535"/>
                  </a:moveTo>
                  <a:lnTo>
                    <a:pt x="50233" y="8535"/>
                  </a:lnTo>
                  <a:lnTo>
                    <a:pt x="50630" y="9487"/>
                  </a:lnTo>
                  <a:lnTo>
                    <a:pt x="50895" y="11074"/>
                  </a:lnTo>
                  <a:lnTo>
                    <a:pt x="51071" y="13086"/>
                  </a:lnTo>
                  <a:lnTo>
                    <a:pt x="51189" y="15379"/>
                  </a:lnTo>
                  <a:lnTo>
                    <a:pt x="51320" y="20466"/>
                  </a:lnTo>
                  <a:lnTo>
                    <a:pt x="50402" y="23156"/>
                  </a:lnTo>
                  <a:lnTo>
                    <a:pt x="48838" y="25903"/>
                  </a:lnTo>
                  <a:lnTo>
                    <a:pt x="46842" y="28686"/>
                  </a:lnTo>
                  <a:lnTo>
                    <a:pt x="45513" y="31494"/>
                  </a:lnTo>
                  <a:lnTo>
                    <a:pt x="44626" y="34318"/>
                  </a:lnTo>
                  <a:lnTo>
                    <a:pt x="44034" y="37154"/>
                  </a:lnTo>
                  <a:lnTo>
                    <a:pt x="43640" y="39997"/>
                  </a:lnTo>
                  <a:lnTo>
                    <a:pt x="43378" y="42844"/>
                  </a:lnTo>
                  <a:lnTo>
                    <a:pt x="43202" y="45695"/>
                  </a:lnTo>
                  <a:lnTo>
                    <a:pt x="42133" y="47596"/>
                  </a:lnTo>
                  <a:lnTo>
                    <a:pt x="40468" y="48863"/>
                  </a:lnTo>
                  <a:lnTo>
                    <a:pt x="38405" y="49708"/>
                  </a:lnTo>
                  <a:lnTo>
                    <a:pt x="37030" y="51223"/>
                  </a:lnTo>
                  <a:lnTo>
                    <a:pt x="36113" y="53186"/>
                  </a:lnTo>
                  <a:lnTo>
                    <a:pt x="35502" y="55447"/>
                  </a:lnTo>
                  <a:lnTo>
                    <a:pt x="34142" y="56955"/>
                  </a:lnTo>
                  <a:lnTo>
                    <a:pt x="32283" y="57960"/>
                  </a:lnTo>
                  <a:lnTo>
                    <a:pt x="30091" y="58630"/>
                  </a:lnTo>
                  <a:lnTo>
                    <a:pt x="27677" y="59076"/>
                  </a:lnTo>
                  <a:lnTo>
                    <a:pt x="25115" y="59374"/>
                  </a:lnTo>
                  <a:lnTo>
                    <a:pt x="18711" y="59852"/>
                  </a:lnTo>
                  <a:lnTo>
                    <a:pt x="17233" y="58939"/>
                  </a:lnTo>
                  <a:lnTo>
                    <a:pt x="15295" y="57377"/>
                  </a:lnTo>
                  <a:lnTo>
                    <a:pt x="9892" y="52579"/>
                  </a:lnTo>
                  <a:lnTo>
                    <a:pt x="1298" y="44120"/>
                  </a:lnTo>
                  <a:lnTo>
                    <a:pt x="862" y="42736"/>
                  </a:lnTo>
                  <a:lnTo>
                    <a:pt x="571" y="40860"/>
                  </a:lnTo>
                  <a:lnTo>
                    <a:pt x="377" y="38658"/>
                  </a:lnTo>
                  <a:lnTo>
                    <a:pt x="248" y="36237"/>
                  </a:lnTo>
                  <a:lnTo>
                    <a:pt x="104" y="31007"/>
                  </a:lnTo>
                  <a:lnTo>
                    <a:pt x="24" y="22707"/>
                  </a:lnTo>
                  <a:lnTo>
                    <a:pt x="965" y="19888"/>
                  </a:lnTo>
                  <a:lnTo>
                    <a:pt x="2545" y="17056"/>
                  </a:lnTo>
                  <a:lnTo>
                    <a:pt x="4550" y="14216"/>
                  </a:lnTo>
                  <a:lnTo>
                    <a:pt x="6840" y="12322"/>
                  </a:lnTo>
                  <a:lnTo>
                    <a:pt x="9319" y="11059"/>
                  </a:lnTo>
                  <a:lnTo>
                    <a:pt x="11924" y="10218"/>
                  </a:lnTo>
                  <a:lnTo>
                    <a:pt x="14613" y="8704"/>
                  </a:lnTo>
                  <a:lnTo>
                    <a:pt x="17359" y="6743"/>
                  </a:lnTo>
                  <a:lnTo>
                    <a:pt x="20141" y="4482"/>
                  </a:lnTo>
                  <a:lnTo>
                    <a:pt x="22949" y="2976"/>
                  </a:lnTo>
                  <a:lnTo>
                    <a:pt x="25774" y="1971"/>
                  </a:lnTo>
                  <a:lnTo>
                    <a:pt x="32600" y="359"/>
                  </a:lnTo>
                  <a:lnTo>
                    <a:pt x="34112" y="1179"/>
                  </a:lnTo>
                  <a:lnTo>
                    <a:pt x="36073" y="2678"/>
                  </a:lnTo>
                  <a:lnTo>
                    <a:pt x="38333" y="4630"/>
                  </a:lnTo>
                  <a:lnTo>
                    <a:pt x="40792" y="5932"/>
                  </a:lnTo>
                  <a:lnTo>
                    <a:pt x="43384" y="6800"/>
                  </a:lnTo>
                  <a:lnTo>
                    <a:pt x="46064" y="7378"/>
                  </a:lnTo>
                  <a:lnTo>
                    <a:pt x="47851" y="8716"/>
                  </a:lnTo>
                  <a:lnTo>
                    <a:pt x="49042" y="10561"/>
                  </a:lnTo>
                  <a:lnTo>
                    <a:pt x="49836" y="12743"/>
                  </a:lnTo>
                  <a:lnTo>
                    <a:pt x="50365" y="15150"/>
                  </a:lnTo>
                  <a:lnTo>
                    <a:pt x="50719" y="17707"/>
                  </a:lnTo>
                  <a:lnTo>
                    <a:pt x="50954" y="20365"/>
                  </a:lnTo>
                  <a:lnTo>
                    <a:pt x="51110" y="23089"/>
                  </a:lnTo>
                  <a:lnTo>
                    <a:pt x="51285" y="28656"/>
                  </a:lnTo>
                  <a:lnTo>
                    <a:pt x="51406" y="42840"/>
                  </a:lnTo>
                  <a:lnTo>
                    <a:pt x="51412" y="45692"/>
                  </a:lnTo>
                  <a:lnTo>
                    <a:pt x="50464" y="47594"/>
                  </a:lnTo>
                  <a:lnTo>
                    <a:pt x="48879" y="48862"/>
                  </a:lnTo>
                  <a:lnTo>
                    <a:pt x="46870" y="49707"/>
                  </a:lnTo>
                  <a:lnTo>
                    <a:pt x="45531" y="51223"/>
                  </a:lnTo>
                  <a:lnTo>
                    <a:pt x="44638" y="53186"/>
                  </a:lnTo>
                  <a:lnTo>
                    <a:pt x="44043" y="55447"/>
                  </a:lnTo>
                  <a:lnTo>
                    <a:pt x="42693" y="56954"/>
                  </a:lnTo>
                  <a:lnTo>
                    <a:pt x="40841" y="57960"/>
                  </a:lnTo>
                  <a:lnTo>
                    <a:pt x="38654" y="58630"/>
                  </a:lnTo>
                  <a:lnTo>
                    <a:pt x="36243" y="60029"/>
                  </a:lnTo>
                  <a:lnTo>
                    <a:pt x="33684" y="61914"/>
                  </a:lnTo>
                  <a:lnTo>
                    <a:pt x="31025" y="64123"/>
                  </a:lnTo>
                  <a:lnTo>
                    <a:pt x="28299" y="65596"/>
                  </a:lnTo>
                  <a:lnTo>
                    <a:pt x="25531" y="66578"/>
                  </a:lnTo>
                  <a:lnTo>
                    <a:pt x="22732" y="67233"/>
                  </a:lnTo>
                  <a:lnTo>
                    <a:pt x="19914" y="66717"/>
                  </a:lnTo>
                  <a:lnTo>
                    <a:pt x="17082" y="65420"/>
                  </a:lnTo>
                  <a:lnTo>
                    <a:pt x="10245" y="61046"/>
                  </a:lnTo>
                  <a:lnTo>
                    <a:pt x="8732" y="59735"/>
                  </a:lnTo>
                  <a:lnTo>
                    <a:pt x="6770" y="57908"/>
                  </a:lnTo>
                  <a:lnTo>
                    <a:pt x="1329" y="52683"/>
                  </a:lnTo>
                  <a:lnTo>
                    <a:pt x="882" y="51302"/>
                  </a:lnTo>
                  <a:lnTo>
                    <a:pt x="585" y="49429"/>
                  </a:lnTo>
                  <a:lnTo>
                    <a:pt x="387" y="47227"/>
                  </a:lnTo>
                  <a:lnTo>
                    <a:pt x="254" y="44807"/>
                  </a:lnTo>
                  <a:lnTo>
                    <a:pt x="107" y="39578"/>
                  </a:lnTo>
                  <a:lnTo>
                    <a:pt x="0" y="18237"/>
                  </a:lnTo>
                  <a:lnTo>
                    <a:pt x="949" y="15003"/>
                  </a:lnTo>
                  <a:lnTo>
                    <a:pt x="2534" y="12847"/>
                  </a:lnTo>
                  <a:lnTo>
                    <a:pt x="4543" y="11409"/>
                  </a:lnTo>
                  <a:lnTo>
                    <a:pt x="5883" y="9499"/>
                  </a:lnTo>
                  <a:lnTo>
                    <a:pt x="6776" y="7272"/>
                  </a:lnTo>
                  <a:lnTo>
                    <a:pt x="7372" y="4836"/>
                  </a:lnTo>
                  <a:lnTo>
                    <a:pt x="8720" y="3211"/>
                  </a:lnTo>
                  <a:lnTo>
                    <a:pt x="10573" y="2128"/>
                  </a:lnTo>
                  <a:lnTo>
                    <a:pt x="12760" y="1406"/>
                  </a:lnTo>
                  <a:lnTo>
                    <a:pt x="15171" y="925"/>
                  </a:lnTo>
                  <a:lnTo>
                    <a:pt x="17730" y="604"/>
                  </a:lnTo>
                  <a:lnTo>
                    <a:pt x="20389" y="390"/>
                  </a:lnTo>
                  <a:lnTo>
                    <a:pt x="23114" y="247"/>
                  </a:lnTo>
                  <a:lnTo>
                    <a:pt x="28683" y="89"/>
                  </a:lnTo>
                  <a:lnTo>
                    <a:pt x="37172" y="0"/>
                  </a:lnTo>
                  <a:lnTo>
                    <a:pt x="39065" y="940"/>
                  </a:lnTo>
                  <a:lnTo>
                    <a:pt x="40327" y="2519"/>
                  </a:lnTo>
                  <a:lnTo>
                    <a:pt x="41169" y="4524"/>
                  </a:lnTo>
                  <a:lnTo>
                    <a:pt x="41730" y="6813"/>
                  </a:lnTo>
                  <a:lnTo>
                    <a:pt x="42104" y="9292"/>
                  </a:lnTo>
                  <a:lnTo>
                    <a:pt x="42353" y="11897"/>
                  </a:lnTo>
                  <a:lnTo>
                    <a:pt x="42520" y="14586"/>
                  </a:lnTo>
                  <a:lnTo>
                    <a:pt x="42704" y="20114"/>
                  </a:lnTo>
                  <a:lnTo>
                    <a:pt x="42809" y="28581"/>
                  </a:lnTo>
                  <a:lnTo>
                    <a:pt x="41870" y="31424"/>
                  </a:lnTo>
                  <a:lnTo>
                    <a:pt x="40293" y="34272"/>
                  </a:lnTo>
                  <a:lnTo>
                    <a:pt x="35467" y="41135"/>
                  </a:lnTo>
                  <a:lnTo>
                    <a:pt x="35071" y="42651"/>
                  </a:lnTo>
                  <a:lnTo>
                    <a:pt x="34808" y="44614"/>
                  </a:lnTo>
                  <a:lnTo>
                    <a:pt x="34280" y="5139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84"/>
            <p:cNvSpPr/>
            <p:nvPr/>
          </p:nvSpPr>
          <p:spPr>
            <a:xfrm>
              <a:off x="4932163" y="2640330"/>
              <a:ext cx="119897" cy="222851"/>
            </a:xfrm>
            <a:custGeom>
              <a:avLst/>
              <a:gdLst/>
              <a:ahLst/>
              <a:cxnLst/>
              <a:rect l="0" t="0" r="0" b="0"/>
              <a:pathLst>
                <a:path w="119897" h="222851">
                  <a:moveTo>
                    <a:pt x="102752" y="0"/>
                  </a:moveTo>
                  <a:lnTo>
                    <a:pt x="95370" y="0"/>
                  </a:lnTo>
                  <a:lnTo>
                    <a:pt x="92169" y="2540"/>
                  </a:lnTo>
                  <a:lnTo>
                    <a:pt x="89981" y="4551"/>
                  </a:lnTo>
                  <a:lnTo>
                    <a:pt x="77801" y="16482"/>
                  </a:lnTo>
                  <a:lnTo>
                    <a:pt x="62127" y="32082"/>
                  </a:lnTo>
                  <a:lnTo>
                    <a:pt x="57571" y="37581"/>
                  </a:lnTo>
                  <a:lnTo>
                    <a:pt x="53581" y="43151"/>
                  </a:lnTo>
                  <a:lnTo>
                    <a:pt x="49969" y="48770"/>
                  </a:lnTo>
                  <a:lnTo>
                    <a:pt x="45656" y="53468"/>
                  </a:lnTo>
                  <a:lnTo>
                    <a:pt x="40875" y="57553"/>
                  </a:lnTo>
                  <a:lnTo>
                    <a:pt x="35783" y="61228"/>
                  </a:lnTo>
                  <a:lnTo>
                    <a:pt x="31435" y="65584"/>
                  </a:lnTo>
                  <a:lnTo>
                    <a:pt x="27585" y="70393"/>
                  </a:lnTo>
                  <a:lnTo>
                    <a:pt x="24066" y="75503"/>
                  </a:lnTo>
                  <a:lnTo>
                    <a:pt x="20767" y="80815"/>
                  </a:lnTo>
                  <a:lnTo>
                    <a:pt x="17615" y="86262"/>
                  </a:lnTo>
                  <a:lnTo>
                    <a:pt x="14562" y="91798"/>
                  </a:lnTo>
                  <a:lnTo>
                    <a:pt x="12526" y="97393"/>
                  </a:lnTo>
                  <a:lnTo>
                    <a:pt x="11168" y="103029"/>
                  </a:lnTo>
                  <a:lnTo>
                    <a:pt x="10264" y="108691"/>
                  </a:lnTo>
                  <a:lnTo>
                    <a:pt x="8708" y="114370"/>
                  </a:lnTo>
                  <a:lnTo>
                    <a:pt x="6718" y="120062"/>
                  </a:lnTo>
                  <a:lnTo>
                    <a:pt x="4439" y="125761"/>
                  </a:lnTo>
                  <a:lnTo>
                    <a:pt x="2920" y="131466"/>
                  </a:lnTo>
                  <a:lnTo>
                    <a:pt x="1907" y="137174"/>
                  </a:lnTo>
                  <a:lnTo>
                    <a:pt x="1232" y="142884"/>
                  </a:lnTo>
                  <a:lnTo>
                    <a:pt x="782" y="148596"/>
                  </a:lnTo>
                  <a:lnTo>
                    <a:pt x="482" y="154309"/>
                  </a:lnTo>
                  <a:lnTo>
                    <a:pt x="59" y="168911"/>
                  </a:lnTo>
                  <a:lnTo>
                    <a:pt x="0" y="172614"/>
                  </a:lnTo>
                  <a:lnTo>
                    <a:pt x="913" y="176989"/>
                  </a:lnTo>
                  <a:lnTo>
                    <a:pt x="2474" y="181810"/>
                  </a:lnTo>
                  <a:lnTo>
                    <a:pt x="4467" y="186929"/>
                  </a:lnTo>
                  <a:lnTo>
                    <a:pt x="5796" y="191294"/>
                  </a:lnTo>
                  <a:lnTo>
                    <a:pt x="6682" y="195157"/>
                  </a:lnTo>
                  <a:lnTo>
                    <a:pt x="7273" y="198684"/>
                  </a:lnTo>
                  <a:lnTo>
                    <a:pt x="10469" y="205144"/>
                  </a:lnTo>
                  <a:lnTo>
                    <a:pt x="12655" y="208200"/>
                  </a:lnTo>
                  <a:lnTo>
                    <a:pt x="15065" y="210237"/>
                  </a:lnTo>
                  <a:lnTo>
                    <a:pt x="17624" y="211596"/>
                  </a:lnTo>
                  <a:lnTo>
                    <a:pt x="20282" y="212501"/>
                  </a:lnTo>
                  <a:lnTo>
                    <a:pt x="23007" y="214057"/>
                  </a:lnTo>
                  <a:lnTo>
                    <a:pt x="25776" y="216047"/>
                  </a:lnTo>
                  <a:lnTo>
                    <a:pt x="28574" y="218326"/>
                  </a:lnTo>
                  <a:lnTo>
                    <a:pt x="31392" y="219846"/>
                  </a:lnTo>
                  <a:lnTo>
                    <a:pt x="34224" y="220859"/>
                  </a:lnTo>
                  <a:lnTo>
                    <a:pt x="37064" y="221534"/>
                  </a:lnTo>
                  <a:lnTo>
                    <a:pt x="40862" y="221984"/>
                  </a:lnTo>
                  <a:lnTo>
                    <a:pt x="45299" y="222284"/>
                  </a:lnTo>
                  <a:lnTo>
                    <a:pt x="54357" y="222618"/>
                  </a:lnTo>
                  <a:lnTo>
                    <a:pt x="61558" y="222766"/>
                  </a:lnTo>
                  <a:lnTo>
                    <a:pt x="75518" y="222850"/>
                  </a:lnTo>
                  <a:lnTo>
                    <a:pt x="80786" y="221909"/>
                  </a:lnTo>
                  <a:lnTo>
                    <a:pt x="86203" y="220329"/>
                  </a:lnTo>
                  <a:lnTo>
                    <a:pt x="91719" y="218323"/>
                  </a:lnTo>
                  <a:lnTo>
                    <a:pt x="97302" y="216986"/>
                  </a:lnTo>
                  <a:lnTo>
                    <a:pt x="102928" y="216095"/>
                  </a:lnTo>
                  <a:lnTo>
                    <a:pt x="119896" y="21431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85"/>
            <p:cNvSpPr/>
            <p:nvPr/>
          </p:nvSpPr>
          <p:spPr>
            <a:xfrm>
              <a:off x="5163607" y="2666047"/>
              <a:ext cx="34186" cy="180024"/>
            </a:xfrm>
            <a:custGeom>
              <a:avLst/>
              <a:gdLst/>
              <a:ahLst/>
              <a:cxnLst/>
              <a:rect l="0" t="0" r="0" b="0"/>
              <a:pathLst>
                <a:path w="34186" h="180024">
                  <a:moveTo>
                    <a:pt x="8468" y="0"/>
                  </a:moveTo>
                  <a:lnTo>
                    <a:pt x="248" y="0"/>
                  </a:lnTo>
                  <a:lnTo>
                    <a:pt x="0" y="4551"/>
                  </a:lnTo>
                  <a:lnTo>
                    <a:pt x="917" y="6844"/>
                  </a:lnTo>
                  <a:lnTo>
                    <a:pt x="2482" y="9325"/>
                  </a:lnTo>
                  <a:lnTo>
                    <a:pt x="4477" y="11932"/>
                  </a:lnTo>
                  <a:lnTo>
                    <a:pt x="5808" y="14622"/>
                  </a:lnTo>
                  <a:lnTo>
                    <a:pt x="6694" y="17368"/>
                  </a:lnTo>
                  <a:lnTo>
                    <a:pt x="7285" y="20151"/>
                  </a:lnTo>
                  <a:lnTo>
                    <a:pt x="7680" y="23912"/>
                  </a:lnTo>
                  <a:lnTo>
                    <a:pt x="7942" y="28324"/>
                  </a:lnTo>
                  <a:lnTo>
                    <a:pt x="8117" y="33170"/>
                  </a:lnTo>
                  <a:lnTo>
                    <a:pt x="9186" y="37353"/>
                  </a:lnTo>
                  <a:lnTo>
                    <a:pt x="10852" y="41095"/>
                  </a:lnTo>
                  <a:lnTo>
                    <a:pt x="12915" y="44542"/>
                  </a:lnTo>
                  <a:lnTo>
                    <a:pt x="14290" y="48744"/>
                  </a:lnTo>
                  <a:lnTo>
                    <a:pt x="15207" y="53451"/>
                  </a:lnTo>
                  <a:lnTo>
                    <a:pt x="15818" y="58494"/>
                  </a:lnTo>
                  <a:lnTo>
                    <a:pt x="16225" y="63761"/>
                  </a:lnTo>
                  <a:lnTo>
                    <a:pt x="16497" y="69178"/>
                  </a:lnTo>
                  <a:lnTo>
                    <a:pt x="16799" y="80276"/>
                  </a:lnTo>
                  <a:lnTo>
                    <a:pt x="17008" y="108620"/>
                  </a:lnTo>
                  <a:lnTo>
                    <a:pt x="17971" y="114323"/>
                  </a:lnTo>
                  <a:lnTo>
                    <a:pt x="19566" y="120031"/>
                  </a:lnTo>
                  <a:lnTo>
                    <a:pt x="21581" y="125740"/>
                  </a:lnTo>
                  <a:lnTo>
                    <a:pt x="22925" y="130499"/>
                  </a:lnTo>
                  <a:lnTo>
                    <a:pt x="23821" y="134625"/>
                  </a:lnTo>
                  <a:lnTo>
                    <a:pt x="24418" y="138327"/>
                  </a:lnTo>
                  <a:lnTo>
                    <a:pt x="24816" y="142701"/>
                  </a:lnTo>
                  <a:lnTo>
                    <a:pt x="25082" y="147521"/>
                  </a:lnTo>
                  <a:lnTo>
                    <a:pt x="25456" y="160868"/>
                  </a:lnTo>
                  <a:lnTo>
                    <a:pt x="25508" y="164395"/>
                  </a:lnTo>
                  <a:lnTo>
                    <a:pt x="26495" y="167699"/>
                  </a:lnTo>
                  <a:lnTo>
                    <a:pt x="28106" y="170855"/>
                  </a:lnTo>
                  <a:lnTo>
                    <a:pt x="34185" y="18002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86"/>
            <p:cNvSpPr/>
            <p:nvPr/>
          </p:nvSpPr>
          <p:spPr>
            <a:xfrm>
              <a:off x="5274945" y="2794635"/>
              <a:ext cx="34290" cy="102871"/>
            </a:xfrm>
            <a:custGeom>
              <a:avLst/>
              <a:gdLst/>
              <a:ahLst/>
              <a:cxnLst/>
              <a:rect l="0" t="0" r="0" b="0"/>
              <a:pathLst>
                <a:path w="34290" h="102871">
                  <a:moveTo>
                    <a:pt x="0" y="0"/>
                  </a:moveTo>
                  <a:lnTo>
                    <a:pt x="0" y="4551"/>
                  </a:lnTo>
                  <a:lnTo>
                    <a:pt x="952" y="5891"/>
                  </a:lnTo>
                  <a:lnTo>
                    <a:pt x="2540" y="6785"/>
                  </a:lnTo>
                  <a:lnTo>
                    <a:pt x="7381" y="8219"/>
                  </a:lnTo>
                  <a:lnTo>
                    <a:pt x="7778" y="9289"/>
                  </a:lnTo>
                  <a:lnTo>
                    <a:pt x="8042" y="10955"/>
                  </a:lnTo>
                  <a:lnTo>
                    <a:pt x="8219" y="13018"/>
                  </a:lnTo>
                  <a:lnTo>
                    <a:pt x="9289" y="15346"/>
                  </a:lnTo>
                  <a:lnTo>
                    <a:pt x="10955" y="17851"/>
                  </a:lnTo>
                  <a:lnTo>
                    <a:pt x="13018" y="20473"/>
                  </a:lnTo>
                  <a:lnTo>
                    <a:pt x="14394" y="24126"/>
                  </a:lnTo>
                  <a:lnTo>
                    <a:pt x="15311" y="28466"/>
                  </a:lnTo>
                  <a:lnTo>
                    <a:pt x="15922" y="33265"/>
                  </a:lnTo>
                  <a:lnTo>
                    <a:pt x="17282" y="37417"/>
                  </a:lnTo>
                  <a:lnTo>
                    <a:pt x="19141" y="41137"/>
                  </a:lnTo>
                  <a:lnTo>
                    <a:pt x="21333" y="44569"/>
                  </a:lnTo>
                  <a:lnTo>
                    <a:pt x="22794" y="48763"/>
                  </a:lnTo>
                  <a:lnTo>
                    <a:pt x="23769" y="53463"/>
                  </a:lnTo>
                  <a:lnTo>
                    <a:pt x="24418" y="58502"/>
                  </a:lnTo>
                  <a:lnTo>
                    <a:pt x="24851" y="62814"/>
                  </a:lnTo>
                  <a:lnTo>
                    <a:pt x="25140" y="66641"/>
                  </a:lnTo>
                  <a:lnTo>
                    <a:pt x="25333" y="70144"/>
                  </a:lnTo>
                  <a:lnTo>
                    <a:pt x="25546" y="76578"/>
                  </a:lnTo>
                  <a:lnTo>
                    <a:pt x="25603" y="79627"/>
                  </a:lnTo>
                  <a:lnTo>
                    <a:pt x="26593" y="82612"/>
                  </a:lnTo>
                  <a:lnTo>
                    <a:pt x="28206" y="85555"/>
                  </a:lnTo>
                  <a:lnTo>
                    <a:pt x="30234" y="88469"/>
                  </a:lnTo>
                  <a:lnTo>
                    <a:pt x="31586" y="91364"/>
                  </a:lnTo>
                  <a:lnTo>
                    <a:pt x="32487" y="94246"/>
                  </a:lnTo>
                  <a:lnTo>
                    <a:pt x="34289" y="1028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87"/>
            <p:cNvSpPr/>
            <p:nvPr/>
          </p:nvSpPr>
          <p:spPr>
            <a:xfrm>
              <a:off x="5352097" y="2683193"/>
              <a:ext cx="162834" cy="197168"/>
            </a:xfrm>
            <a:custGeom>
              <a:avLst/>
              <a:gdLst/>
              <a:ahLst/>
              <a:cxnLst/>
              <a:rect l="0" t="0" r="0" b="0"/>
              <a:pathLst>
                <a:path w="162834" h="197168">
                  <a:moveTo>
                    <a:pt x="0" y="8571"/>
                  </a:moveTo>
                  <a:lnTo>
                    <a:pt x="7381" y="1191"/>
                  </a:lnTo>
                  <a:lnTo>
                    <a:pt x="9683" y="794"/>
                  </a:lnTo>
                  <a:lnTo>
                    <a:pt x="13123" y="529"/>
                  </a:lnTo>
                  <a:lnTo>
                    <a:pt x="21072" y="235"/>
                  </a:lnTo>
                  <a:lnTo>
                    <a:pt x="30903" y="69"/>
                  </a:lnTo>
                  <a:lnTo>
                    <a:pt x="78459" y="0"/>
                  </a:lnTo>
                  <a:lnTo>
                    <a:pt x="81834" y="952"/>
                  </a:lnTo>
                  <a:lnTo>
                    <a:pt x="85036" y="2539"/>
                  </a:lnTo>
                  <a:lnTo>
                    <a:pt x="88123" y="4550"/>
                  </a:lnTo>
                  <a:lnTo>
                    <a:pt x="90181" y="6843"/>
                  </a:lnTo>
                  <a:lnTo>
                    <a:pt x="91553" y="9324"/>
                  </a:lnTo>
                  <a:lnTo>
                    <a:pt x="92468" y="11931"/>
                  </a:lnTo>
                  <a:lnTo>
                    <a:pt x="96025" y="17367"/>
                  </a:lnTo>
                  <a:lnTo>
                    <a:pt x="101518" y="24067"/>
                  </a:lnTo>
                  <a:lnTo>
                    <a:pt x="99729" y="30064"/>
                  </a:lnTo>
                  <a:lnTo>
                    <a:pt x="97919" y="34330"/>
                  </a:lnTo>
                  <a:lnTo>
                    <a:pt x="95760" y="38126"/>
                  </a:lnTo>
                  <a:lnTo>
                    <a:pt x="93367" y="41610"/>
                  </a:lnTo>
                  <a:lnTo>
                    <a:pt x="90819" y="44884"/>
                  </a:lnTo>
                  <a:lnTo>
                    <a:pt x="88169" y="48972"/>
                  </a:lnTo>
                  <a:lnTo>
                    <a:pt x="85449" y="53603"/>
                  </a:lnTo>
                  <a:lnTo>
                    <a:pt x="82684" y="58595"/>
                  </a:lnTo>
                  <a:lnTo>
                    <a:pt x="78935" y="62876"/>
                  </a:lnTo>
                  <a:lnTo>
                    <a:pt x="74531" y="66682"/>
                  </a:lnTo>
                  <a:lnTo>
                    <a:pt x="69690" y="70172"/>
                  </a:lnTo>
                  <a:lnTo>
                    <a:pt x="65510" y="74403"/>
                  </a:lnTo>
                  <a:lnTo>
                    <a:pt x="61771" y="79129"/>
                  </a:lnTo>
                  <a:lnTo>
                    <a:pt x="58325" y="84185"/>
                  </a:lnTo>
                  <a:lnTo>
                    <a:pt x="55076" y="88508"/>
                  </a:lnTo>
                  <a:lnTo>
                    <a:pt x="51958" y="92343"/>
                  </a:lnTo>
                  <a:lnTo>
                    <a:pt x="48926" y="95851"/>
                  </a:lnTo>
                  <a:lnTo>
                    <a:pt x="45952" y="98191"/>
                  </a:lnTo>
                  <a:lnTo>
                    <a:pt x="43017" y="99750"/>
                  </a:lnTo>
                  <a:lnTo>
                    <a:pt x="34801" y="102687"/>
                  </a:lnTo>
                  <a:lnTo>
                    <a:pt x="29452" y="102833"/>
                  </a:lnTo>
                  <a:lnTo>
                    <a:pt x="34046" y="102868"/>
                  </a:lnTo>
                  <a:lnTo>
                    <a:pt x="38768" y="98318"/>
                  </a:lnTo>
                  <a:lnTo>
                    <a:pt x="42038" y="96977"/>
                  </a:lnTo>
                  <a:lnTo>
                    <a:pt x="46123" y="96084"/>
                  </a:lnTo>
                  <a:lnTo>
                    <a:pt x="50751" y="95488"/>
                  </a:lnTo>
                  <a:lnTo>
                    <a:pt x="55742" y="94139"/>
                  </a:lnTo>
                  <a:lnTo>
                    <a:pt x="60973" y="92286"/>
                  </a:lnTo>
                  <a:lnTo>
                    <a:pt x="66367" y="90099"/>
                  </a:lnTo>
                  <a:lnTo>
                    <a:pt x="70915" y="88640"/>
                  </a:lnTo>
                  <a:lnTo>
                    <a:pt x="74899" y="87668"/>
                  </a:lnTo>
                  <a:lnTo>
                    <a:pt x="78507" y="87020"/>
                  </a:lnTo>
                  <a:lnTo>
                    <a:pt x="82818" y="86588"/>
                  </a:lnTo>
                  <a:lnTo>
                    <a:pt x="87597" y="86300"/>
                  </a:lnTo>
                  <a:lnTo>
                    <a:pt x="97987" y="85980"/>
                  </a:lnTo>
                  <a:lnTo>
                    <a:pt x="125840" y="85758"/>
                  </a:lnTo>
                  <a:lnTo>
                    <a:pt x="130566" y="86699"/>
                  </a:lnTo>
                  <a:lnTo>
                    <a:pt x="134669" y="88279"/>
                  </a:lnTo>
                  <a:lnTo>
                    <a:pt x="138357" y="90285"/>
                  </a:lnTo>
                  <a:lnTo>
                    <a:pt x="141768" y="92575"/>
                  </a:lnTo>
                  <a:lnTo>
                    <a:pt x="144995" y="95054"/>
                  </a:lnTo>
                  <a:lnTo>
                    <a:pt x="148098" y="97659"/>
                  </a:lnTo>
                  <a:lnTo>
                    <a:pt x="151120" y="99395"/>
                  </a:lnTo>
                  <a:lnTo>
                    <a:pt x="154086" y="100553"/>
                  </a:lnTo>
                  <a:lnTo>
                    <a:pt x="157017" y="101325"/>
                  </a:lnTo>
                  <a:lnTo>
                    <a:pt x="158971" y="102792"/>
                  </a:lnTo>
                  <a:lnTo>
                    <a:pt x="160273" y="104723"/>
                  </a:lnTo>
                  <a:lnTo>
                    <a:pt x="161720" y="109408"/>
                  </a:lnTo>
                  <a:lnTo>
                    <a:pt x="162363" y="114665"/>
                  </a:lnTo>
                  <a:lnTo>
                    <a:pt x="162649" y="120177"/>
                  </a:lnTo>
                  <a:lnTo>
                    <a:pt x="162776" y="125802"/>
                  </a:lnTo>
                  <a:lnTo>
                    <a:pt x="162833" y="131476"/>
                  </a:lnTo>
                  <a:lnTo>
                    <a:pt x="161895" y="134323"/>
                  </a:lnTo>
                  <a:lnTo>
                    <a:pt x="158313" y="140026"/>
                  </a:lnTo>
                  <a:lnTo>
                    <a:pt x="156025" y="143833"/>
                  </a:lnTo>
                  <a:lnTo>
                    <a:pt x="153547" y="148276"/>
                  </a:lnTo>
                  <a:lnTo>
                    <a:pt x="150942" y="153143"/>
                  </a:lnTo>
                  <a:lnTo>
                    <a:pt x="148253" y="156387"/>
                  </a:lnTo>
                  <a:lnTo>
                    <a:pt x="145508" y="158550"/>
                  </a:lnTo>
                  <a:lnTo>
                    <a:pt x="142726" y="159992"/>
                  </a:lnTo>
                  <a:lnTo>
                    <a:pt x="139918" y="161906"/>
                  </a:lnTo>
                  <a:lnTo>
                    <a:pt x="137093" y="164135"/>
                  </a:lnTo>
                  <a:lnTo>
                    <a:pt x="134258" y="166573"/>
                  </a:lnTo>
                  <a:lnTo>
                    <a:pt x="131415" y="169151"/>
                  </a:lnTo>
                  <a:lnTo>
                    <a:pt x="125717" y="174555"/>
                  </a:lnTo>
                  <a:lnTo>
                    <a:pt x="122864" y="176377"/>
                  </a:lnTo>
                  <a:lnTo>
                    <a:pt x="120009" y="177592"/>
                  </a:lnTo>
                  <a:lnTo>
                    <a:pt x="117154" y="178402"/>
                  </a:lnTo>
                  <a:lnTo>
                    <a:pt x="113345" y="179894"/>
                  </a:lnTo>
                  <a:lnTo>
                    <a:pt x="108901" y="181842"/>
                  </a:lnTo>
                  <a:lnTo>
                    <a:pt x="104033" y="184093"/>
                  </a:lnTo>
                  <a:lnTo>
                    <a:pt x="99835" y="185593"/>
                  </a:lnTo>
                  <a:lnTo>
                    <a:pt x="96084" y="186594"/>
                  </a:lnTo>
                  <a:lnTo>
                    <a:pt x="92631" y="187260"/>
                  </a:lnTo>
                  <a:lnTo>
                    <a:pt x="89377" y="188657"/>
                  </a:lnTo>
                  <a:lnTo>
                    <a:pt x="86255" y="190541"/>
                  </a:lnTo>
                  <a:lnTo>
                    <a:pt x="83220" y="192750"/>
                  </a:lnTo>
                  <a:lnTo>
                    <a:pt x="80245" y="194222"/>
                  </a:lnTo>
                  <a:lnTo>
                    <a:pt x="77309" y="195204"/>
                  </a:lnTo>
                  <a:lnTo>
                    <a:pt x="74399" y="195858"/>
                  </a:lnTo>
                  <a:lnTo>
                    <a:pt x="71507" y="196294"/>
                  </a:lnTo>
                  <a:lnTo>
                    <a:pt x="68627" y="196585"/>
                  </a:lnTo>
                  <a:lnTo>
                    <a:pt x="60007" y="1971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88"/>
            <p:cNvSpPr/>
            <p:nvPr/>
          </p:nvSpPr>
          <p:spPr>
            <a:xfrm>
              <a:off x="5523547" y="2640330"/>
              <a:ext cx="170915" cy="231458"/>
            </a:xfrm>
            <a:custGeom>
              <a:avLst/>
              <a:gdLst/>
              <a:ahLst/>
              <a:cxnLst/>
              <a:rect l="0" t="0" r="0" b="0"/>
              <a:pathLst>
                <a:path w="170915" h="231458">
                  <a:moveTo>
                    <a:pt x="0" y="0"/>
                  </a:moveTo>
                  <a:lnTo>
                    <a:pt x="40624" y="0"/>
                  </a:lnTo>
                  <a:lnTo>
                    <a:pt x="46133" y="952"/>
                  </a:lnTo>
                  <a:lnTo>
                    <a:pt x="51710" y="2540"/>
                  </a:lnTo>
                  <a:lnTo>
                    <a:pt x="57334" y="4551"/>
                  </a:lnTo>
                  <a:lnTo>
                    <a:pt x="62035" y="5891"/>
                  </a:lnTo>
                  <a:lnTo>
                    <a:pt x="66122" y="6785"/>
                  </a:lnTo>
                  <a:lnTo>
                    <a:pt x="69799" y="7380"/>
                  </a:lnTo>
                  <a:lnTo>
                    <a:pt x="74155" y="8730"/>
                  </a:lnTo>
                  <a:lnTo>
                    <a:pt x="78964" y="10582"/>
                  </a:lnTo>
                  <a:lnTo>
                    <a:pt x="84075" y="12770"/>
                  </a:lnTo>
                  <a:lnTo>
                    <a:pt x="94834" y="17740"/>
                  </a:lnTo>
                  <a:lnTo>
                    <a:pt x="100370" y="20399"/>
                  </a:lnTo>
                  <a:lnTo>
                    <a:pt x="105966" y="24077"/>
                  </a:lnTo>
                  <a:lnTo>
                    <a:pt x="111602" y="28434"/>
                  </a:lnTo>
                  <a:lnTo>
                    <a:pt x="117263" y="33243"/>
                  </a:lnTo>
                  <a:lnTo>
                    <a:pt x="121991" y="37402"/>
                  </a:lnTo>
                  <a:lnTo>
                    <a:pt x="129783" y="44563"/>
                  </a:lnTo>
                  <a:lnTo>
                    <a:pt x="148438" y="62813"/>
                  </a:lnTo>
                  <a:lnTo>
                    <a:pt x="155825" y="70144"/>
                  </a:lnTo>
                  <a:lnTo>
                    <a:pt x="159128" y="74385"/>
                  </a:lnTo>
                  <a:lnTo>
                    <a:pt x="162283" y="79117"/>
                  </a:lnTo>
                  <a:lnTo>
                    <a:pt x="165339" y="84177"/>
                  </a:lnTo>
                  <a:lnTo>
                    <a:pt x="167376" y="89455"/>
                  </a:lnTo>
                  <a:lnTo>
                    <a:pt x="168734" y="94879"/>
                  </a:lnTo>
                  <a:lnTo>
                    <a:pt x="169639" y="100400"/>
                  </a:lnTo>
                  <a:lnTo>
                    <a:pt x="170243" y="105986"/>
                  </a:lnTo>
                  <a:lnTo>
                    <a:pt x="170645" y="111615"/>
                  </a:lnTo>
                  <a:lnTo>
                    <a:pt x="170914" y="117272"/>
                  </a:lnTo>
                  <a:lnTo>
                    <a:pt x="170140" y="122949"/>
                  </a:lnTo>
                  <a:lnTo>
                    <a:pt x="168672" y="128638"/>
                  </a:lnTo>
                  <a:lnTo>
                    <a:pt x="166740" y="134336"/>
                  </a:lnTo>
                  <a:lnTo>
                    <a:pt x="165453" y="140040"/>
                  </a:lnTo>
                  <a:lnTo>
                    <a:pt x="164594" y="145747"/>
                  </a:lnTo>
                  <a:lnTo>
                    <a:pt x="164022" y="151457"/>
                  </a:lnTo>
                  <a:lnTo>
                    <a:pt x="162688" y="157169"/>
                  </a:lnTo>
                  <a:lnTo>
                    <a:pt x="160846" y="162882"/>
                  </a:lnTo>
                  <a:lnTo>
                    <a:pt x="158665" y="168595"/>
                  </a:lnTo>
                  <a:lnTo>
                    <a:pt x="156260" y="173356"/>
                  </a:lnTo>
                  <a:lnTo>
                    <a:pt x="153703" y="177483"/>
                  </a:lnTo>
                  <a:lnTo>
                    <a:pt x="151046" y="181187"/>
                  </a:lnTo>
                  <a:lnTo>
                    <a:pt x="148323" y="184609"/>
                  </a:lnTo>
                  <a:lnTo>
                    <a:pt x="145554" y="187842"/>
                  </a:lnTo>
                  <a:lnTo>
                    <a:pt x="142756" y="190951"/>
                  </a:lnTo>
                  <a:lnTo>
                    <a:pt x="139938" y="194928"/>
                  </a:lnTo>
                  <a:lnTo>
                    <a:pt x="137107" y="199484"/>
                  </a:lnTo>
                  <a:lnTo>
                    <a:pt x="134268" y="204427"/>
                  </a:lnTo>
                  <a:lnTo>
                    <a:pt x="131422" y="208674"/>
                  </a:lnTo>
                  <a:lnTo>
                    <a:pt x="128572" y="212459"/>
                  </a:lnTo>
                  <a:lnTo>
                    <a:pt x="125720" y="215934"/>
                  </a:lnTo>
                  <a:lnTo>
                    <a:pt x="122866" y="218251"/>
                  </a:lnTo>
                  <a:lnTo>
                    <a:pt x="120010" y="219796"/>
                  </a:lnTo>
                  <a:lnTo>
                    <a:pt x="117155" y="220825"/>
                  </a:lnTo>
                  <a:lnTo>
                    <a:pt x="114298" y="222464"/>
                  </a:lnTo>
                  <a:lnTo>
                    <a:pt x="111441" y="224509"/>
                  </a:lnTo>
                  <a:lnTo>
                    <a:pt x="102870" y="23145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89"/>
            <p:cNvSpPr/>
            <p:nvPr/>
          </p:nvSpPr>
          <p:spPr>
            <a:xfrm>
              <a:off x="4057650" y="2846457"/>
              <a:ext cx="77045" cy="42368"/>
            </a:xfrm>
            <a:custGeom>
              <a:avLst/>
              <a:gdLst/>
              <a:ahLst/>
              <a:cxnLst/>
              <a:rect l="0" t="0" r="0" b="0"/>
              <a:pathLst>
                <a:path w="77045" h="42368">
                  <a:moveTo>
                    <a:pt x="0" y="16757"/>
                  </a:moveTo>
                  <a:lnTo>
                    <a:pt x="24141" y="16757"/>
                  </a:lnTo>
                  <a:lnTo>
                    <a:pt x="24666" y="17710"/>
                  </a:lnTo>
                  <a:lnTo>
                    <a:pt x="25017" y="19298"/>
                  </a:lnTo>
                  <a:lnTo>
                    <a:pt x="25579" y="24138"/>
                  </a:lnTo>
                  <a:lnTo>
                    <a:pt x="25625" y="25488"/>
                  </a:lnTo>
                  <a:lnTo>
                    <a:pt x="25676" y="29528"/>
                  </a:lnTo>
                  <a:lnTo>
                    <a:pt x="26642" y="30986"/>
                  </a:lnTo>
                  <a:lnTo>
                    <a:pt x="28239" y="31958"/>
                  </a:lnTo>
                  <a:lnTo>
                    <a:pt x="33935" y="33789"/>
                  </a:lnTo>
                  <a:lnTo>
                    <a:pt x="31592" y="33852"/>
                  </a:lnTo>
                  <a:lnTo>
                    <a:pt x="25819" y="33902"/>
                  </a:lnTo>
                  <a:lnTo>
                    <a:pt x="25785" y="32949"/>
                  </a:lnTo>
                  <a:lnTo>
                    <a:pt x="25747" y="29351"/>
                  </a:lnTo>
                  <a:lnTo>
                    <a:pt x="26690" y="27059"/>
                  </a:lnTo>
                  <a:lnTo>
                    <a:pt x="28270" y="24577"/>
                  </a:lnTo>
                  <a:lnTo>
                    <a:pt x="33100" y="18302"/>
                  </a:lnTo>
                  <a:lnTo>
                    <a:pt x="34449" y="16835"/>
                  </a:lnTo>
                  <a:lnTo>
                    <a:pt x="41566" y="9512"/>
                  </a:lnTo>
                  <a:lnTo>
                    <a:pt x="50129" y="921"/>
                  </a:lnTo>
                  <a:lnTo>
                    <a:pt x="51517" y="485"/>
                  </a:lnTo>
                  <a:lnTo>
                    <a:pt x="53394" y="194"/>
                  </a:lnTo>
                  <a:lnTo>
                    <a:pt x="55599" y="0"/>
                  </a:lnTo>
                  <a:lnTo>
                    <a:pt x="58021" y="824"/>
                  </a:lnTo>
                  <a:lnTo>
                    <a:pt x="60588" y="2325"/>
                  </a:lnTo>
                  <a:lnTo>
                    <a:pt x="68112" y="7842"/>
                  </a:lnTo>
                  <a:lnTo>
                    <a:pt x="70911" y="10573"/>
                  </a:lnTo>
                  <a:lnTo>
                    <a:pt x="72992" y="12634"/>
                  </a:lnTo>
                  <a:lnTo>
                    <a:pt x="74379" y="14961"/>
                  </a:lnTo>
                  <a:lnTo>
                    <a:pt x="75303" y="17465"/>
                  </a:lnTo>
                  <a:lnTo>
                    <a:pt x="75920" y="20087"/>
                  </a:lnTo>
                  <a:lnTo>
                    <a:pt x="76330" y="22787"/>
                  </a:lnTo>
                  <a:lnTo>
                    <a:pt x="76604" y="25540"/>
                  </a:lnTo>
                  <a:lnTo>
                    <a:pt x="77044" y="32251"/>
                  </a:lnTo>
                  <a:lnTo>
                    <a:pt x="76127" y="32801"/>
                  </a:lnTo>
                  <a:lnTo>
                    <a:pt x="74564" y="33168"/>
                  </a:lnTo>
                  <a:lnTo>
                    <a:pt x="72569" y="33413"/>
                  </a:lnTo>
                  <a:lnTo>
                    <a:pt x="71239" y="34529"/>
                  </a:lnTo>
                  <a:lnTo>
                    <a:pt x="70353" y="36225"/>
                  </a:lnTo>
                  <a:lnTo>
                    <a:pt x="68930" y="41240"/>
                  </a:lnTo>
                  <a:lnTo>
                    <a:pt x="67860" y="41652"/>
                  </a:lnTo>
                  <a:lnTo>
                    <a:pt x="66195" y="41926"/>
                  </a:lnTo>
                  <a:lnTo>
                    <a:pt x="64132" y="42109"/>
                  </a:lnTo>
                  <a:lnTo>
                    <a:pt x="61805" y="42231"/>
                  </a:lnTo>
                  <a:lnTo>
                    <a:pt x="56679" y="42367"/>
                  </a:lnTo>
                  <a:lnTo>
                    <a:pt x="54931" y="41450"/>
                  </a:lnTo>
                  <a:lnTo>
                    <a:pt x="53766" y="39887"/>
                  </a:lnTo>
                  <a:lnTo>
                    <a:pt x="51434" y="3390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90"/>
            <p:cNvSpPr/>
            <p:nvPr/>
          </p:nvSpPr>
          <p:spPr>
            <a:xfrm>
              <a:off x="3191862" y="2657475"/>
              <a:ext cx="111409" cy="317183"/>
            </a:xfrm>
            <a:custGeom>
              <a:avLst/>
              <a:gdLst/>
              <a:ahLst/>
              <a:cxnLst/>
              <a:rect l="0" t="0" r="0" b="0"/>
              <a:pathLst>
                <a:path w="111409" h="317183">
                  <a:moveTo>
                    <a:pt x="85690" y="0"/>
                  </a:moveTo>
                  <a:lnTo>
                    <a:pt x="85690" y="4551"/>
                  </a:lnTo>
                  <a:lnTo>
                    <a:pt x="84738" y="6844"/>
                  </a:lnTo>
                  <a:lnTo>
                    <a:pt x="83150" y="9325"/>
                  </a:lnTo>
                  <a:lnTo>
                    <a:pt x="78309" y="15600"/>
                  </a:lnTo>
                  <a:lnTo>
                    <a:pt x="75107" y="18998"/>
                  </a:lnTo>
                  <a:lnTo>
                    <a:pt x="72920" y="21238"/>
                  </a:lnTo>
                  <a:lnTo>
                    <a:pt x="69556" y="23683"/>
                  </a:lnTo>
                  <a:lnTo>
                    <a:pt x="65409" y="26267"/>
                  </a:lnTo>
                  <a:lnTo>
                    <a:pt x="60739" y="28941"/>
                  </a:lnTo>
                  <a:lnTo>
                    <a:pt x="57626" y="31676"/>
                  </a:lnTo>
                  <a:lnTo>
                    <a:pt x="55551" y="34452"/>
                  </a:lnTo>
                  <a:lnTo>
                    <a:pt x="52292" y="40077"/>
                  </a:lnTo>
                  <a:lnTo>
                    <a:pt x="50090" y="42910"/>
                  </a:lnTo>
                  <a:lnTo>
                    <a:pt x="47669" y="45752"/>
                  </a:lnTo>
                  <a:lnTo>
                    <a:pt x="45103" y="49551"/>
                  </a:lnTo>
                  <a:lnTo>
                    <a:pt x="42439" y="53989"/>
                  </a:lnTo>
                  <a:lnTo>
                    <a:pt x="39711" y="58852"/>
                  </a:lnTo>
                  <a:lnTo>
                    <a:pt x="36940" y="63047"/>
                  </a:lnTo>
                  <a:lnTo>
                    <a:pt x="34140" y="66796"/>
                  </a:lnTo>
                  <a:lnTo>
                    <a:pt x="31321" y="70248"/>
                  </a:lnTo>
                  <a:lnTo>
                    <a:pt x="29441" y="74455"/>
                  </a:lnTo>
                  <a:lnTo>
                    <a:pt x="27353" y="84208"/>
                  </a:lnTo>
                  <a:lnTo>
                    <a:pt x="25844" y="89476"/>
                  </a:lnTo>
                  <a:lnTo>
                    <a:pt x="23885" y="94893"/>
                  </a:lnTo>
                  <a:lnTo>
                    <a:pt x="21627" y="100409"/>
                  </a:lnTo>
                  <a:lnTo>
                    <a:pt x="19169" y="105992"/>
                  </a:lnTo>
                  <a:lnTo>
                    <a:pt x="13897" y="117275"/>
                  </a:lnTo>
                  <a:lnTo>
                    <a:pt x="12111" y="122951"/>
                  </a:lnTo>
                  <a:lnTo>
                    <a:pt x="10920" y="128639"/>
                  </a:lnTo>
                  <a:lnTo>
                    <a:pt x="10126" y="134337"/>
                  </a:lnTo>
                  <a:lnTo>
                    <a:pt x="8644" y="140040"/>
                  </a:lnTo>
                  <a:lnTo>
                    <a:pt x="6703" y="145748"/>
                  </a:lnTo>
                  <a:lnTo>
                    <a:pt x="4457" y="151458"/>
                  </a:lnTo>
                  <a:lnTo>
                    <a:pt x="2960" y="157169"/>
                  </a:lnTo>
                  <a:lnTo>
                    <a:pt x="1962" y="162882"/>
                  </a:lnTo>
                  <a:lnTo>
                    <a:pt x="1296" y="168595"/>
                  </a:lnTo>
                  <a:lnTo>
                    <a:pt x="852" y="174309"/>
                  </a:lnTo>
                  <a:lnTo>
                    <a:pt x="557" y="180023"/>
                  </a:lnTo>
                  <a:lnTo>
                    <a:pt x="140" y="194628"/>
                  </a:lnTo>
                  <a:lnTo>
                    <a:pt x="0" y="212646"/>
                  </a:lnTo>
                  <a:lnTo>
                    <a:pt x="940" y="217964"/>
                  </a:lnTo>
                  <a:lnTo>
                    <a:pt x="2520" y="223414"/>
                  </a:lnTo>
                  <a:lnTo>
                    <a:pt x="4526" y="228953"/>
                  </a:lnTo>
                  <a:lnTo>
                    <a:pt x="6816" y="234550"/>
                  </a:lnTo>
                  <a:lnTo>
                    <a:pt x="9295" y="240187"/>
                  </a:lnTo>
                  <a:lnTo>
                    <a:pt x="11900" y="245849"/>
                  </a:lnTo>
                  <a:lnTo>
                    <a:pt x="14794" y="254681"/>
                  </a:lnTo>
                  <a:lnTo>
                    <a:pt x="15566" y="258370"/>
                  </a:lnTo>
                  <a:lnTo>
                    <a:pt x="18964" y="265008"/>
                  </a:lnTo>
                  <a:lnTo>
                    <a:pt x="21203" y="268112"/>
                  </a:lnTo>
                  <a:lnTo>
                    <a:pt x="24601" y="271134"/>
                  </a:lnTo>
                  <a:lnTo>
                    <a:pt x="28772" y="274101"/>
                  </a:lnTo>
                  <a:lnTo>
                    <a:pt x="33457" y="277031"/>
                  </a:lnTo>
                  <a:lnTo>
                    <a:pt x="37533" y="279937"/>
                  </a:lnTo>
                  <a:lnTo>
                    <a:pt x="41203" y="282827"/>
                  </a:lnTo>
                  <a:lnTo>
                    <a:pt x="44602" y="285706"/>
                  </a:lnTo>
                  <a:lnTo>
                    <a:pt x="47821" y="288578"/>
                  </a:lnTo>
                  <a:lnTo>
                    <a:pt x="53936" y="294309"/>
                  </a:lnTo>
                  <a:lnTo>
                    <a:pt x="62735" y="302891"/>
                  </a:lnTo>
                  <a:lnTo>
                    <a:pt x="66577" y="304797"/>
                  </a:lnTo>
                  <a:lnTo>
                    <a:pt x="71043" y="306068"/>
                  </a:lnTo>
                  <a:lnTo>
                    <a:pt x="75925" y="306915"/>
                  </a:lnTo>
                  <a:lnTo>
                    <a:pt x="80132" y="308432"/>
                  </a:lnTo>
                  <a:lnTo>
                    <a:pt x="83890" y="310397"/>
                  </a:lnTo>
                  <a:lnTo>
                    <a:pt x="87347" y="312658"/>
                  </a:lnTo>
                  <a:lnTo>
                    <a:pt x="91558" y="314166"/>
                  </a:lnTo>
                  <a:lnTo>
                    <a:pt x="96269" y="315172"/>
                  </a:lnTo>
                  <a:lnTo>
                    <a:pt x="111408" y="31718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91"/>
            <p:cNvSpPr/>
            <p:nvPr/>
          </p:nvSpPr>
          <p:spPr>
            <a:xfrm>
              <a:off x="3354704" y="2846070"/>
              <a:ext cx="85726" cy="17145"/>
            </a:xfrm>
            <a:custGeom>
              <a:avLst/>
              <a:gdLst/>
              <a:ahLst/>
              <a:cxnLst/>
              <a:rect l="0" t="0" r="0" b="0"/>
              <a:pathLst>
                <a:path w="85726" h="17145">
                  <a:moveTo>
                    <a:pt x="0" y="17144"/>
                  </a:moveTo>
                  <a:lnTo>
                    <a:pt x="15601" y="17144"/>
                  </a:lnTo>
                  <a:lnTo>
                    <a:pt x="18021" y="16192"/>
                  </a:lnTo>
                  <a:lnTo>
                    <a:pt x="21539" y="14605"/>
                  </a:lnTo>
                  <a:lnTo>
                    <a:pt x="25790" y="12594"/>
                  </a:lnTo>
                  <a:lnTo>
                    <a:pt x="29576" y="11253"/>
                  </a:lnTo>
                  <a:lnTo>
                    <a:pt x="33052" y="10359"/>
                  </a:lnTo>
                  <a:lnTo>
                    <a:pt x="36323" y="9764"/>
                  </a:lnTo>
                  <a:lnTo>
                    <a:pt x="39455" y="9367"/>
                  </a:lnTo>
                  <a:lnTo>
                    <a:pt x="42496" y="9102"/>
                  </a:lnTo>
                  <a:lnTo>
                    <a:pt x="45476" y="8925"/>
                  </a:lnTo>
                  <a:lnTo>
                    <a:pt x="49368" y="7855"/>
                  </a:lnTo>
                  <a:lnTo>
                    <a:pt x="53867" y="6189"/>
                  </a:lnTo>
                  <a:lnTo>
                    <a:pt x="58772" y="4126"/>
                  </a:lnTo>
                  <a:lnTo>
                    <a:pt x="63946" y="2750"/>
                  </a:lnTo>
                  <a:lnTo>
                    <a:pt x="69301" y="1833"/>
                  </a:ln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92"/>
            <p:cNvSpPr/>
            <p:nvPr/>
          </p:nvSpPr>
          <p:spPr>
            <a:xfrm>
              <a:off x="3483292" y="2751772"/>
              <a:ext cx="94298" cy="180024"/>
            </a:xfrm>
            <a:custGeom>
              <a:avLst/>
              <a:gdLst/>
              <a:ahLst/>
              <a:cxnLst/>
              <a:rect l="0" t="0" r="0" b="0"/>
              <a:pathLst>
                <a:path w="94298" h="180024">
                  <a:moveTo>
                    <a:pt x="0" y="0"/>
                  </a:moveTo>
                  <a:lnTo>
                    <a:pt x="4551" y="4551"/>
                  </a:lnTo>
                  <a:lnTo>
                    <a:pt x="5891" y="6844"/>
                  </a:lnTo>
                  <a:lnTo>
                    <a:pt x="7381" y="11932"/>
                  </a:lnTo>
                  <a:lnTo>
                    <a:pt x="8730" y="13670"/>
                  </a:lnTo>
                  <a:lnTo>
                    <a:pt x="10583" y="14828"/>
                  </a:lnTo>
                  <a:lnTo>
                    <a:pt x="12770" y="15600"/>
                  </a:lnTo>
                  <a:lnTo>
                    <a:pt x="14229" y="18020"/>
                  </a:lnTo>
                  <a:lnTo>
                    <a:pt x="15201" y="21539"/>
                  </a:lnTo>
                  <a:lnTo>
                    <a:pt x="15849" y="25789"/>
                  </a:lnTo>
                  <a:lnTo>
                    <a:pt x="17233" y="28623"/>
                  </a:lnTo>
                  <a:lnTo>
                    <a:pt x="19109" y="30512"/>
                  </a:lnTo>
                  <a:lnTo>
                    <a:pt x="21312" y="31771"/>
                  </a:lnTo>
                  <a:lnTo>
                    <a:pt x="22781" y="34516"/>
                  </a:lnTo>
                  <a:lnTo>
                    <a:pt x="23760" y="38251"/>
                  </a:lnTo>
                  <a:lnTo>
                    <a:pt x="24412" y="42645"/>
                  </a:lnTo>
                  <a:lnTo>
                    <a:pt x="26753" y="46528"/>
                  </a:lnTo>
                  <a:lnTo>
                    <a:pt x="30217" y="50069"/>
                  </a:lnTo>
                  <a:lnTo>
                    <a:pt x="34432" y="53382"/>
                  </a:lnTo>
                  <a:lnTo>
                    <a:pt x="37243" y="57495"/>
                  </a:lnTo>
                  <a:lnTo>
                    <a:pt x="39116" y="62143"/>
                  </a:lnTo>
                  <a:lnTo>
                    <a:pt x="40365" y="67146"/>
                  </a:lnTo>
                  <a:lnTo>
                    <a:pt x="42150" y="71434"/>
                  </a:lnTo>
                  <a:lnTo>
                    <a:pt x="44293" y="75245"/>
                  </a:lnTo>
                  <a:lnTo>
                    <a:pt x="46673" y="78738"/>
                  </a:lnTo>
                  <a:lnTo>
                    <a:pt x="49213" y="82972"/>
                  </a:lnTo>
                  <a:lnTo>
                    <a:pt x="51859" y="87700"/>
                  </a:lnTo>
                  <a:lnTo>
                    <a:pt x="54575" y="92757"/>
                  </a:lnTo>
                  <a:lnTo>
                    <a:pt x="56386" y="98033"/>
                  </a:lnTo>
                  <a:lnTo>
                    <a:pt x="57593" y="103455"/>
                  </a:lnTo>
                  <a:lnTo>
                    <a:pt x="58398" y="108975"/>
                  </a:lnTo>
                  <a:lnTo>
                    <a:pt x="59887" y="113608"/>
                  </a:lnTo>
                  <a:lnTo>
                    <a:pt x="61832" y="117648"/>
                  </a:lnTo>
                  <a:lnTo>
                    <a:pt x="64081" y="121295"/>
                  </a:lnTo>
                  <a:lnTo>
                    <a:pt x="65581" y="124678"/>
                  </a:lnTo>
                  <a:lnTo>
                    <a:pt x="66581" y="127886"/>
                  </a:lnTo>
                  <a:lnTo>
                    <a:pt x="67247" y="130978"/>
                  </a:lnTo>
                  <a:lnTo>
                    <a:pt x="68644" y="134943"/>
                  </a:lnTo>
                  <a:lnTo>
                    <a:pt x="70527" y="139492"/>
                  </a:lnTo>
                  <a:lnTo>
                    <a:pt x="72736" y="144430"/>
                  </a:lnTo>
                  <a:lnTo>
                    <a:pt x="75160" y="148674"/>
                  </a:lnTo>
                  <a:lnTo>
                    <a:pt x="77730" y="152456"/>
                  </a:lnTo>
                  <a:lnTo>
                    <a:pt x="80395" y="155930"/>
                  </a:lnTo>
                  <a:lnTo>
                    <a:pt x="83124" y="159198"/>
                  </a:lnTo>
                  <a:lnTo>
                    <a:pt x="85896" y="162330"/>
                  </a:lnTo>
                  <a:lnTo>
                    <a:pt x="88696" y="165370"/>
                  </a:lnTo>
                  <a:lnTo>
                    <a:pt x="90564" y="168349"/>
                  </a:lnTo>
                  <a:lnTo>
                    <a:pt x="91809" y="171288"/>
                  </a:lnTo>
                  <a:lnTo>
                    <a:pt x="94297" y="18002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93"/>
            <p:cNvSpPr/>
            <p:nvPr/>
          </p:nvSpPr>
          <p:spPr>
            <a:xfrm>
              <a:off x="3680459" y="2906077"/>
              <a:ext cx="34292" cy="60009"/>
            </a:xfrm>
            <a:custGeom>
              <a:avLst/>
              <a:gdLst/>
              <a:ahLst/>
              <a:cxnLst/>
              <a:rect l="0" t="0" r="0" b="0"/>
              <a:pathLst>
                <a:path w="34292" h="60009">
                  <a:moveTo>
                    <a:pt x="0" y="0"/>
                  </a:moveTo>
                  <a:lnTo>
                    <a:pt x="0" y="7381"/>
                  </a:lnTo>
                  <a:lnTo>
                    <a:pt x="953" y="8731"/>
                  </a:lnTo>
                  <a:lnTo>
                    <a:pt x="2541" y="10583"/>
                  </a:lnTo>
                  <a:lnTo>
                    <a:pt x="4552" y="12770"/>
                  </a:lnTo>
                  <a:lnTo>
                    <a:pt x="9325" y="17741"/>
                  </a:lnTo>
                  <a:lnTo>
                    <a:pt x="11932" y="20400"/>
                  </a:lnTo>
                  <a:lnTo>
                    <a:pt x="13670" y="23125"/>
                  </a:lnTo>
                  <a:lnTo>
                    <a:pt x="14829" y="25894"/>
                  </a:lnTo>
                  <a:lnTo>
                    <a:pt x="15601" y="28693"/>
                  </a:lnTo>
                  <a:lnTo>
                    <a:pt x="17068" y="31511"/>
                  </a:lnTo>
                  <a:lnTo>
                    <a:pt x="18999" y="34342"/>
                  </a:lnTo>
                  <a:lnTo>
                    <a:pt x="21239" y="37182"/>
                  </a:lnTo>
                  <a:lnTo>
                    <a:pt x="22732" y="40028"/>
                  </a:lnTo>
                  <a:lnTo>
                    <a:pt x="23727" y="42878"/>
                  </a:lnTo>
                  <a:lnTo>
                    <a:pt x="24391" y="45730"/>
                  </a:lnTo>
                  <a:lnTo>
                    <a:pt x="25786" y="48585"/>
                  </a:lnTo>
                  <a:lnTo>
                    <a:pt x="27668" y="51440"/>
                  </a:lnTo>
                  <a:lnTo>
                    <a:pt x="34291" y="6000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94"/>
            <p:cNvSpPr/>
            <p:nvPr/>
          </p:nvSpPr>
          <p:spPr>
            <a:xfrm>
              <a:off x="3646170" y="2734659"/>
              <a:ext cx="179518" cy="171419"/>
            </a:xfrm>
            <a:custGeom>
              <a:avLst/>
              <a:gdLst/>
              <a:ahLst/>
              <a:cxnLst/>
              <a:rect l="0" t="0" r="0" b="0"/>
              <a:pathLst>
                <a:path w="179518" h="171419">
                  <a:moveTo>
                    <a:pt x="0" y="17113"/>
                  </a:moveTo>
                  <a:lnTo>
                    <a:pt x="4550" y="12562"/>
                  </a:lnTo>
                  <a:lnTo>
                    <a:pt x="6843" y="11222"/>
                  </a:lnTo>
                  <a:lnTo>
                    <a:pt x="11931" y="9732"/>
                  </a:lnTo>
                  <a:lnTo>
                    <a:pt x="17368" y="9070"/>
                  </a:lnTo>
                  <a:lnTo>
                    <a:pt x="20150" y="8893"/>
                  </a:lnTo>
                  <a:lnTo>
                    <a:pt x="22959" y="7823"/>
                  </a:lnTo>
                  <a:lnTo>
                    <a:pt x="25783" y="6158"/>
                  </a:lnTo>
                  <a:lnTo>
                    <a:pt x="28619" y="4094"/>
                  </a:lnTo>
                  <a:lnTo>
                    <a:pt x="32414" y="2719"/>
                  </a:lnTo>
                  <a:lnTo>
                    <a:pt x="36849" y="1802"/>
                  </a:lnTo>
                  <a:lnTo>
                    <a:pt x="41711" y="1191"/>
                  </a:lnTo>
                  <a:lnTo>
                    <a:pt x="46857" y="783"/>
                  </a:lnTo>
                  <a:lnTo>
                    <a:pt x="52193" y="511"/>
                  </a:lnTo>
                  <a:lnTo>
                    <a:pt x="66264" y="129"/>
                  </a:lnTo>
                  <a:lnTo>
                    <a:pt x="79552" y="0"/>
                  </a:lnTo>
                  <a:lnTo>
                    <a:pt x="83514" y="942"/>
                  </a:lnTo>
                  <a:lnTo>
                    <a:pt x="88061" y="2522"/>
                  </a:lnTo>
                  <a:lnTo>
                    <a:pt x="92997" y="4528"/>
                  </a:lnTo>
                  <a:lnTo>
                    <a:pt x="96288" y="6818"/>
                  </a:lnTo>
                  <a:lnTo>
                    <a:pt x="98482" y="9297"/>
                  </a:lnTo>
                  <a:lnTo>
                    <a:pt x="99945" y="11903"/>
                  </a:lnTo>
                  <a:lnTo>
                    <a:pt x="101872" y="13639"/>
                  </a:lnTo>
                  <a:lnTo>
                    <a:pt x="104110" y="14797"/>
                  </a:lnTo>
                  <a:lnTo>
                    <a:pt x="106554" y="15569"/>
                  </a:lnTo>
                  <a:lnTo>
                    <a:pt x="108183" y="17989"/>
                  </a:lnTo>
                  <a:lnTo>
                    <a:pt x="109270" y="21507"/>
                  </a:lnTo>
                  <a:lnTo>
                    <a:pt x="109994" y="25757"/>
                  </a:lnTo>
                  <a:lnTo>
                    <a:pt x="109524" y="29543"/>
                  </a:lnTo>
                  <a:lnTo>
                    <a:pt x="108258" y="33020"/>
                  </a:lnTo>
                  <a:lnTo>
                    <a:pt x="106462" y="36290"/>
                  </a:lnTo>
                  <a:lnTo>
                    <a:pt x="105265" y="39423"/>
                  </a:lnTo>
                  <a:lnTo>
                    <a:pt x="104466" y="42464"/>
                  </a:lnTo>
                  <a:lnTo>
                    <a:pt x="103934" y="45443"/>
                  </a:lnTo>
                  <a:lnTo>
                    <a:pt x="102627" y="48382"/>
                  </a:lnTo>
                  <a:lnTo>
                    <a:pt x="100803" y="51294"/>
                  </a:lnTo>
                  <a:lnTo>
                    <a:pt x="98634" y="54188"/>
                  </a:lnTo>
                  <a:lnTo>
                    <a:pt x="96236" y="57070"/>
                  </a:lnTo>
                  <a:lnTo>
                    <a:pt x="93685" y="59943"/>
                  </a:lnTo>
                  <a:lnTo>
                    <a:pt x="91031" y="62812"/>
                  </a:lnTo>
                  <a:lnTo>
                    <a:pt x="89262" y="65676"/>
                  </a:lnTo>
                  <a:lnTo>
                    <a:pt x="88083" y="68539"/>
                  </a:lnTo>
                  <a:lnTo>
                    <a:pt x="85737" y="77077"/>
                  </a:lnTo>
                  <a:lnTo>
                    <a:pt x="85728" y="72557"/>
                  </a:lnTo>
                  <a:lnTo>
                    <a:pt x="86679" y="71220"/>
                  </a:lnTo>
                  <a:lnTo>
                    <a:pt x="88266" y="70330"/>
                  </a:lnTo>
                  <a:lnTo>
                    <a:pt x="92569" y="69340"/>
                  </a:lnTo>
                  <a:lnTo>
                    <a:pt x="97656" y="68900"/>
                  </a:lnTo>
                  <a:lnTo>
                    <a:pt x="100347" y="67830"/>
                  </a:lnTo>
                  <a:lnTo>
                    <a:pt x="105876" y="64101"/>
                  </a:lnTo>
                  <a:lnTo>
                    <a:pt x="109636" y="62726"/>
                  </a:lnTo>
                  <a:lnTo>
                    <a:pt x="114048" y="61810"/>
                  </a:lnTo>
                  <a:lnTo>
                    <a:pt x="118895" y="61198"/>
                  </a:lnTo>
                  <a:lnTo>
                    <a:pt x="124030" y="60791"/>
                  </a:lnTo>
                  <a:lnTo>
                    <a:pt x="129359" y="60519"/>
                  </a:lnTo>
                  <a:lnTo>
                    <a:pt x="143421" y="60137"/>
                  </a:lnTo>
                  <a:lnTo>
                    <a:pt x="147049" y="60083"/>
                  </a:lnTo>
                  <a:lnTo>
                    <a:pt x="150420" y="61000"/>
                  </a:lnTo>
                  <a:lnTo>
                    <a:pt x="153620" y="62563"/>
                  </a:lnTo>
                  <a:lnTo>
                    <a:pt x="156706" y="64558"/>
                  </a:lnTo>
                  <a:lnTo>
                    <a:pt x="159715" y="65888"/>
                  </a:lnTo>
                  <a:lnTo>
                    <a:pt x="162674" y="66775"/>
                  </a:lnTo>
                  <a:lnTo>
                    <a:pt x="165599" y="67366"/>
                  </a:lnTo>
                  <a:lnTo>
                    <a:pt x="168502" y="68713"/>
                  </a:lnTo>
                  <a:lnTo>
                    <a:pt x="171389" y="70563"/>
                  </a:lnTo>
                  <a:lnTo>
                    <a:pt x="174267" y="72748"/>
                  </a:lnTo>
                  <a:lnTo>
                    <a:pt x="176185" y="76111"/>
                  </a:lnTo>
                  <a:lnTo>
                    <a:pt x="177464" y="80258"/>
                  </a:lnTo>
                  <a:lnTo>
                    <a:pt x="178317" y="84927"/>
                  </a:lnTo>
                  <a:lnTo>
                    <a:pt x="178886" y="88992"/>
                  </a:lnTo>
                  <a:lnTo>
                    <a:pt x="179264" y="92655"/>
                  </a:lnTo>
                  <a:lnTo>
                    <a:pt x="179517" y="96049"/>
                  </a:lnTo>
                  <a:lnTo>
                    <a:pt x="178733" y="100217"/>
                  </a:lnTo>
                  <a:lnTo>
                    <a:pt x="177258" y="104901"/>
                  </a:lnTo>
                  <a:lnTo>
                    <a:pt x="175321" y="109928"/>
                  </a:lnTo>
                  <a:lnTo>
                    <a:pt x="174031" y="114232"/>
                  </a:lnTo>
                  <a:lnTo>
                    <a:pt x="173170" y="118054"/>
                  </a:lnTo>
                  <a:lnTo>
                    <a:pt x="172597" y="121555"/>
                  </a:lnTo>
                  <a:lnTo>
                    <a:pt x="171262" y="124841"/>
                  </a:lnTo>
                  <a:lnTo>
                    <a:pt x="169419" y="127984"/>
                  </a:lnTo>
                  <a:lnTo>
                    <a:pt x="167239" y="131032"/>
                  </a:lnTo>
                  <a:lnTo>
                    <a:pt x="164832" y="134969"/>
                  </a:lnTo>
                  <a:lnTo>
                    <a:pt x="162276" y="139499"/>
                  </a:lnTo>
                  <a:lnTo>
                    <a:pt x="159619" y="144424"/>
                  </a:lnTo>
                  <a:lnTo>
                    <a:pt x="156895" y="148659"/>
                  </a:lnTo>
                  <a:lnTo>
                    <a:pt x="154127" y="152435"/>
                  </a:lnTo>
                  <a:lnTo>
                    <a:pt x="151328" y="155906"/>
                  </a:lnTo>
                  <a:lnTo>
                    <a:pt x="148510" y="159171"/>
                  </a:lnTo>
                  <a:lnTo>
                    <a:pt x="145679" y="162301"/>
                  </a:lnTo>
                  <a:lnTo>
                    <a:pt x="142840" y="165340"/>
                  </a:lnTo>
                  <a:lnTo>
                    <a:pt x="139994" y="167366"/>
                  </a:lnTo>
                  <a:lnTo>
                    <a:pt x="137144" y="168717"/>
                  </a:lnTo>
                  <a:lnTo>
                    <a:pt x="134292" y="169617"/>
                  </a:lnTo>
                  <a:lnTo>
                    <a:pt x="131437" y="170217"/>
                  </a:lnTo>
                  <a:lnTo>
                    <a:pt x="128582" y="170618"/>
                  </a:lnTo>
                  <a:lnTo>
                    <a:pt x="125726" y="170884"/>
                  </a:lnTo>
                  <a:lnTo>
                    <a:pt x="122870" y="171062"/>
                  </a:lnTo>
                  <a:lnTo>
                    <a:pt x="111442" y="17141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95"/>
            <p:cNvSpPr/>
            <p:nvPr/>
          </p:nvSpPr>
          <p:spPr>
            <a:xfrm>
              <a:off x="3783329" y="2666047"/>
              <a:ext cx="162364" cy="265749"/>
            </a:xfrm>
            <a:custGeom>
              <a:avLst/>
              <a:gdLst/>
              <a:ahLst/>
              <a:cxnLst/>
              <a:rect l="0" t="0" r="0" b="0"/>
              <a:pathLst>
                <a:path w="162364" h="265749">
                  <a:moveTo>
                    <a:pt x="0" y="0"/>
                  </a:moveTo>
                  <a:lnTo>
                    <a:pt x="12771" y="0"/>
                  </a:lnTo>
                  <a:lnTo>
                    <a:pt x="16134" y="953"/>
                  </a:lnTo>
                  <a:lnTo>
                    <a:pt x="20281" y="2540"/>
                  </a:lnTo>
                  <a:lnTo>
                    <a:pt x="24951" y="4551"/>
                  </a:lnTo>
                  <a:lnTo>
                    <a:pt x="29969" y="5892"/>
                  </a:lnTo>
                  <a:lnTo>
                    <a:pt x="35220" y="6785"/>
                  </a:lnTo>
                  <a:lnTo>
                    <a:pt x="40625" y="7381"/>
                  </a:lnTo>
                  <a:lnTo>
                    <a:pt x="46134" y="8731"/>
                  </a:lnTo>
                  <a:lnTo>
                    <a:pt x="51711" y="10583"/>
                  </a:lnTo>
                  <a:lnTo>
                    <a:pt x="57334" y="12770"/>
                  </a:lnTo>
                  <a:lnTo>
                    <a:pt x="62988" y="16134"/>
                  </a:lnTo>
                  <a:lnTo>
                    <a:pt x="68662" y="20281"/>
                  </a:lnTo>
                  <a:lnTo>
                    <a:pt x="74349" y="24950"/>
                  </a:lnTo>
                  <a:lnTo>
                    <a:pt x="80047" y="29016"/>
                  </a:lnTo>
                  <a:lnTo>
                    <a:pt x="85749" y="32679"/>
                  </a:lnTo>
                  <a:lnTo>
                    <a:pt x="91457" y="36074"/>
                  </a:lnTo>
                  <a:lnTo>
                    <a:pt x="97166" y="39289"/>
                  </a:lnTo>
                  <a:lnTo>
                    <a:pt x="108590" y="45402"/>
                  </a:lnTo>
                  <a:lnTo>
                    <a:pt x="114304" y="49318"/>
                  </a:lnTo>
                  <a:lnTo>
                    <a:pt x="120018" y="53834"/>
                  </a:lnTo>
                  <a:lnTo>
                    <a:pt x="125732" y="58749"/>
                  </a:lnTo>
                  <a:lnTo>
                    <a:pt x="130494" y="63931"/>
                  </a:lnTo>
                  <a:lnTo>
                    <a:pt x="134621" y="69291"/>
                  </a:lnTo>
                  <a:lnTo>
                    <a:pt x="138325" y="74769"/>
                  </a:lnTo>
                  <a:lnTo>
                    <a:pt x="141747" y="80326"/>
                  </a:lnTo>
                  <a:lnTo>
                    <a:pt x="144981" y="85936"/>
                  </a:lnTo>
                  <a:lnTo>
                    <a:pt x="151114" y="97249"/>
                  </a:lnTo>
                  <a:lnTo>
                    <a:pt x="157015" y="108627"/>
                  </a:lnTo>
                  <a:lnTo>
                    <a:pt x="158969" y="115280"/>
                  </a:lnTo>
                  <a:lnTo>
                    <a:pt x="160272" y="122574"/>
                  </a:lnTo>
                  <a:lnTo>
                    <a:pt x="161141" y="130293"/>
                  </a:lnTo>
                  <a:lnTo>
                    <a:pt x="161720" y="137345"/>
                  </a:lnTo>
                  <a:lnTo>
                    <a:pt x="162106" y="143951"/>
                  </a:lnTo>
                  <a:lnTo>
                    <a:pt x="162363" y="150259"/>
                  </a:lnTo>
                  <a:lnTo>
                    <a:pt x="161582" y="156371"/>
                  </a:lnTo>
                  <a:lnTo>
                    <a:pt x="160109" y="162350"/>
                  </a:lnTo>
                  <a:lnTo>
                    <a:pt x="150901" y="190184"/>
                  </a:lnTo>
                  <a:lnTo>
                    <a:pt x="149179" y="197275"/>
                  </a:lnTo>
                  <a:lnTo>
                    <a:pt x="148030" y="203906"/>
                  </a:lnTo>
                  <a:lnTo>
                    <a:pt x="147264" y="210232"/>
                  </a:lnTo>
                  <a:lnTo>
                    <a:pt x="145802" y="215402"/>
                  </a:lnTo>
                  <a:lnTo>
                    <a:pt x="141636" y="223687"/>
                  </a:lnTo>
                  <a:lnTo>
                    <a:pt x="138239" y="228182"/>
                  </a:lnTo>
                  <a:lnTo>
                    <a:pt x="134070" y="233084"/>
                  </a:lnTo>
                  <a:lnTo>
                    <a:pt x="122792" y="245537"/>
                  </a:lnTo>
                  <a:lnTo>
                    <a:pt x="121866" y="247511"/>
                  </a:lnTo>
                  <a:lnTo>
                    <a:pt x="120838" y="252245"/>
                  </a:lnTo>
                  <a:lnTo>
                    <a:pt x="119611" y="253888"/>
                  </a:lnTo>
                  <a:lnTo>
                    <a:pt x="117841" y="254984"/>
                  </a:lnTo>
                  <a:lnTo>
                    <a:pt x="115708" y="255714"/>
                  </a:lnTo>
                  <a:lnTo>
                    <a:pt x="114287" y="257154"/>
                  </a:lnTo>
                  <a:lnTo>
                    <a:pt x="113338" y="259066"/>
                  </a:lnTo>
                  <a:lnTo>
                    <a:pt x="111443" y="26574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96"/>
            <p:cNvSpPr/>
            <p:nvPr/>
          </p:nvSpPr>
          <p:spPr>
            <a:xfrm>
              <a:off x="3963352" y="2614612"/>
              <a:ext cx="865824" cy="737236"/>
            </a:xfrm>
            <a:custGeom>
              <a:avLst/>
              <a:gdLst/>
              <a:ahLst/>
              <a:cxnLst/>
              <a:rect l="0" t="0" r="0" b="0"/>
              <a:pathLst>
                <a:path w="865824" h="737236">
                  <a:moveTo>
                    <a:pt x="0" y="737235"/>
                  </a:moveTo>
                  <a:lnTo>
                    <a:pt x="0" y="703992"/>
                  </a:lnTo>
                  <a:lnTo>
                    <a:pt x="953" y="699833"/>
                  </a:lnTo>
                  <a:lnTo>
                    <a:pt x="5891" y="688476"/>
                  </a:lnTo>
                  <a:lnTo>
                    <a:pt x="8219" y="667091"/>
                  </a:lnTo>
                  <a:lnTo>
                    <a:pt x="8468" y="653057"/>
                  </a:lnTo>
                  <a:lnTo>
                    <a:pt x="9455" y="648732"/>
                  </a:lnTo>
                  <a:lnTo>
                    <a:pt x="14443" y="637140"/>
                  </a:lnTo>
                  <a:lnTo>
                    <a:pt x="16611" y="616639"/>
                  </a:lnTo>
                  <a:lnTo>
                    <a:pt x="16789" y="611118"/>
                  </a:lnTo>
                  <a:lnTo>
                    <a:pt x="17860" y="606484"/>
                  </a:lnTo>
                  <a:lnTo>
                    <a:pt x="29046" y="584562"/>
                  </a:lnTo>
                  <a:lnTo>
                    <a:pt x="31959" y="573813"/>
                  </a:lnTo>
                  <a:lnTo>
                    <a:pt x="34207" y="562685"/>
                  </a:lnTo>
                  <a:lnTo>
                    <a:pt x="40871" y="542560"/>
                  </a:lnTo>
                  <a:lnTo>
                    <a:pt x="42929" y="534508"/>
                  </a:lnTo>
                  <a:lnTo>
                    <a:pt x="49473" y="516356"/>
                  </a:lnTo>
                  <a:lnTo>
                    <a:pt x="51516" y="508574"/>
                  </a:lnTo>
                  <a:lnTo>
                    <a:pt x="57068" y="493483"/>
                  </a:lnTo>
                  <a:lnTo>
                    <a:pt x="60089" y="477899"/>
                  </a:lnTo>
                  <a:lnTo>
                    <a:pt x="71824" y="455975"/>
                  </a:lnTo>
                  <a:lnTo>
                    <a:pt x="74784" y="447765"/>
                  </a:lnTo>
                  <a:lnTo>
                    <a:pt x="77052" y="439989"/>
                  </a:lnTo>
                  <a:lnTo>
                    <a:pt x="83685" y="425854"/>
                  </a:lnTo>
                  <a:lnTo>
                    <a:pt x="90730" y="415210"/>
                  </a:lnTo>
                  <a:lnTo>
                    <a:pt x="98379" y="395614"/>
                  </a:lnTo>
                  <a:lnTo>
                    <a:pt x="100874" y="387601"/>
                  </a:lnTo>
                  <a:lnTo>
                    <a:pt x="101539" y="384131"/>
                  </a:lnTo>
                  <a:lnTo>
                    <a:pt x="104819" y="377735"/>
                  </a:lnTo>
                  <a:lnTo>
                    <a:pt x="107027" y="374696"/>
                  </a:lnTo>
                  <a:lnTo>
                    <a:pt x="109480" y="366239"/>
                  </a:lnTo>
                  <a:lnTo>
                    <a:pt x="110134" y="361317"/>
                  </a:lnTo>
                  <a:lnTo>
                    <a:pt x="113401" y="353308"/>
                  </a:lnTo>
                  <a:lnTo>
                    <a:pt x="120595" y="343444"/>
                  </a:lnTo>
                  <a:lnTo>
                    <a:pt x="123259" y="340405"/>
                  </a:lnTo>
                  <a:lnTo>
                    <a:pt x="125035" y="337427"/>
                  </a:lnTo>
                  <a:lnTo>
                    <a:pt x="132671" y="318379"/>
                  </a:lnTo>
                  <a:lnTo>
                    <a:pt x="135165" y="310412"/>
                  </a:lnTo>
                  <a:lnTo>
                    <a:pt x="135830" y="306954"/>
                  </a:lnTo>
                  <a:lnTo>
                    <a:pt x="139109" y="300572"/>
                  </a:lnTo>
                  <a:lnTo>
                    <a:pt x="141316" y="297536"/>
                  </a:lnTo>
                  <a:lnTo>
                    <a:pt x="143770" y="291623"/>
                  </a:lnTo>
                  <a:lnTo>
                    <a:pt x="145813" y="284868"/>
                  </a:lnTo>
                  <a:lnTo>
                    <a:pt x="152318" y="271307"/>
                  </a:lnTo>
                  <a:lnTo>
                    <a:pt x="159325" y="260833"/>
                  </a:lnTo>
                  <a:lnTo>
                    <a:pt x="162777" y="251697"/>
                  </a:lnTo>
                  <a:lnTo>
                    <a:pt x="168457" y="242958"/>
                  </a:lnTo>
                  <a:lnTo>
                    <a:pt x="177079" y="219858"/>
                  </a:lnTo>
                  <a:lnTo>
                    <a:pt x="178714" y="212649"/>
                  </a:lnTo>
                  <a:lnTo>
                    <a:pt x="181981" y="206271"/>
                  </a:lnTo>
                  <a:lnTo>
                    <a:pt x="200140" y="185769"/>
                  </a:lnTo>
                  <a:lnTo>
                    <a:pt x="202006" y="182901"/>
                  </a:lnTo>
                  <a:lnTo>
                    <a:pt x="205586" y="174314"/>
                  </a:lnTo>
                  <a:lnTo>
                    <a:pt x="211304" y="165737"/>
                  </a:lnTo>
                  <a:lnTo>
                    <a:pt x="214374" y="157163"/>
                  </a:lnTo>
                  <a:lnTo>
                    <a:pt x="220892" y="148590"/>
                  </a:lnTo>
                  <a:lnTo>
                    <a:pt x="226127" y="142875"/>
                  </a:lnTo>
                  <a:lnTo>
                    <a:pt x="227904" y="140018"/>
                  </a:lnTo>
                  <a:lnTo>
                    <a:pt x="229878" y="134302"/>
                  </a:lnTo>
                  <a:lnTo>
                    <a:pt x="235836" y="126048"/>
                  </a:lnTo>
                  <a:lnTo>
                    <a:pt x="242928" y="116981"/>
                  </a:lnTo>
                  <a:lnTo>
                    <a:pt x="246080" y="109777"/>
                  </a:lnTo>
                  <a:lnTo>
                    <a:pt x="247874" y="107474"/>
                  </a:lnTo>
                  <a:lnTo>
                    <a:pt x="250021" y="105939"/>
                  </a:lnTo>
                  <a:lnTo>
                    <a:pt x="252406" y="104916"/>
                  </a:lnTo>
                  <a:lnTo>
                    <a:pt x="260313" y="98926"/>
                  </a:lnTo>
                  <a:lnTo>
                    <a:pt x="262124" y="96431"/>
                  </a:lnTo>
                  <a:lnTo>
                    <a:pt x="264138" y="91118"/>
                  </a:lnTo>
                  <a:lnTo>
                    <a:pt x="265627" y="89320"/>
                  </a:lnTo>
                  <a:lnTo>
                    <a:pt x="267572" y="88122"/>
                  </a:lnTo>
                  <a:lnTo>
                    <a:pt x="269821" y="87323"/>
                  </a:lnTo>
                  <a:lnTo>
                    <a:pt x="274861" y="83895"/>
                  </a:lnTo>
                  <a:lnTo>
                    <a:pt x="285856" y="73934"/>
                  </a:lnTo>
                  <a:lnTo>
                    <a:pt x="287726" y="71197"/>
                  </a:lnTo>
                  <a:lnTo>
                    <a:pt x="289803" y="65615"/>
                  </a:lnTo>
                  <a:lnTo>
                    <a:pt x="291310" y="63746"/>
                  </a:lnTo>
                  <a:lnTo>
                    <a:pt x="293266" y="62500"/>
                  </a:lnTo>
                  <a:lnTo>
                    <a:pt x="295524" y="61669"/>
                  </a:lnTo>
                  <a:lnTo>
                    <a:pt x="300571" y="58206"/>
                  </a:lnTo>
                  <a:lnTo>
                    <a:pt x="321241" y="38782"/>
                  </a:lnTo>
                  <a:lnTo>
                    <a:pt x="323698" y="37285"/>
                  </a:lnTo>
                  <a:lnTo>
                    <a:pt x="331707" y="34225"/>
                  </a:lnTo>
                  <a:lnTo>
                    <a:pt x="340113" y="28661"/>
                  </a:lnTo>
                  <a:lnTo>
                    <a:pt x="345789" y="27026"/>
                  </a:lnTo>
                  <a:lnTo>
                    <a:pt x="347683" y="25638"/>
                  </a:lnTo>
                  <a:lnTo>
                    <a:pt x="348946" y="23759"/>
                  </a:lnTo>
                  <a:lnTo>
                    <a:pt x="349789" y="21554"/>
                  </a:lnTo>
                  <a:lnTo>
                    <a:pt x="351302" y="20084"/>
                  </a:lnTo>
                  <a:lnTo>
                    <a:pt x="353264" y="19105"/>
                  </a:lnTo>
                  <a:lnTo>
                    <a:pt x="358705" y="17532"/>
                  </a:lnTo>
                  <a:lnTo>
                    <a:pt x="366624" y="11330"/>
                  </a:lnTo>
                  <a:lnTo>
                    <a:pt x="371859" y="9798"/>
                  </a:lnTo>
                  <a:lnTo>
                    <a:pt x="391484" y="8680"/>
                  </a:lnTo>
                  <a:lnTo>
                    <a:pt x="393387" y="7692"/>
                  </a:lnTo>
                  <a:lnTo>
                    <a:pt x="400616" y="2703"/>
                  </a:lnTo>
                  <a:lnTo>
                    <a:pt x="406016" y="1201"/>
                  </a:lnTo>
                  <a:lnTo>
                    <a:pt x="431489" y="31"/>
                  </a:lnTo>
                  <a:lnTo>
                    <a:pt x="465804" y="0"/>
                  </a:lnTo>
                  <a:lnTo>
                    <a:pt x="468651" y="953"/>
                  </a:lnTo>
                  <a:lnTo>
                    <a:pt x="478369" y="7381"/>
                  </a:lnTo>
                  <a:lnTo>
                    <a:pt x="492462" y="9290"/>
                  </a:lnTo>
                  <a:lnTo>
                    <a:pt x="502361" y="14394"/>
                  </a:lnTo>
                  <a:lnTo>
                    <a:pt x="508387" y="15922"/>
                  </a:lnTo>
                  <a:lnTo>
                    <a:pt x="517134" y="16783"/>
                  </a:lnTo>
                  <a:lnTo>
                    <a:pt x="520016" y="17856"/>
                  </a:lnTo>
                  <a:lnTo>
                    <a:pt x="528623" y="22965"/>
                  </a:lnTo>
                  <a:lnTo>
                    <a:pt x="534346" y="24494"/>
                  </a:lnTo>
                  <a:lnTo>
                    <a:pt x="542923" y="25355"/>
                  </a:lnTo>
                  <a:lnTo>
                    <a:pt x="545781" y="26428"/>
                  </a:lnTo>
                  <a:lnTo>
                    <a:pt x="551497" y="30161"/>
                  </a:lnTo>
                  <a:lnTo>
                    <a:pt x="562927" y="39366"/>
                  </a:lnTo>
                  <a:lnTo>
                    <a:pt x="571500" y="42779"/>
                  </a:lnTo>
                  <a:lnTo>
                    <a:pt x="580073" y="48447"/>
                  </a:lnTo>
                  <a:lnTo>
                    <a:pt x="588645" y="51502"/>
                  </a:lnTo>
                  <a:lnTo>
                    <a:pt x="597218" y="57064"/>
                  </a:lnTo>
                  <a:lnTo>
                    <a:pt x="605790" y="60088"/>
                  </a:lnTo>
                  <a:lnTo>
                    <a:pt x="614363" y="66593"/>
                  </a:lnTo>
                  <a:lnTo>
                    <a:pt x="620077" y="71824"/>
                  </a:lnTo>
                  <a:lnTo>
                    <a:pt x="622935" y="73601"/>
                  </a:lnTo>
                  <a:lnTo>
                    <a:pt x="631508" y="77053"/>
                  </a:lnTo>
                  <a:lnTo>
                    <a:pt x="642938" y="86270"/>
                  </a:lnTo>
                  <a:lnTo>
                    <a:pt x="666033" y="108827"/>
                  </a:lnTo>
                  <a:lnTo>
                    <a:pt x="671617" y="114407"/>
                  </a:lnTo>
                  <a:lnTo>
                    <a:pt x="674440" y="116277"/>
                  </a:lnTo>
                  <a:lnTo>
                    <a:pt x="682963" y="119860"/>
                  </a:lnTo>
                  <a:lnTo>
                    <a:pt x="694377" y="129122"/>
                  </a:lnTo>
                  <a:lnTo>
                    <a:pt x="697233" y="131801"/>
                  </a:lnTo>
                  <a:lnTo>
                    <a:pt x="699137" y="134540"/>
                  </a:lnTo>
                  <a:lnTo>
                    <a:pt x="702769" y="142945"/>
                  </a:lnTo>
                  <a:lnTo>
                    <a:pt x="708502" y="151468"/>
                  </a:lnTo>
                  <a:lnTo>
                    <a:pt x="711576" y="160026"/>
                  </a:lnTo>
                  <a:lnTo>
                    <a:pt x="723332" y="178859"/>
                  </a:lnTo>
                  <a:lnTo>
                    <a:pt x="726293" y="186808"/>
                  </a:lnTo>
                  <a:lnTo>
                    <a:pt x="727083" y="190261"/>
                  </a:lnTo>
                  <a:lnTo>
                    <a:pt x="730501" y="196638"/>
                  </a:lnTo>
                  <a:lnTo>
                    <a:pt x="732745" y="199672"/>
                  </a:lnTo>
                  <a:lnTo>
                    <a:pt x="735239" y="205583"/>
                  </a:lnTo>
                  <a:lnTo>
                    <a:pt x="737301" y="212338"/>
                  </a:lnTo>
                  <a:lnTo>
                    <a:pt x="743845" y="229656"/>
                  </a:lnTo>
                  <a:lnTo>
                    <a:pt x="745226" y="242036"/>
                  </a:lnTo>
                  <a:lnTo>
                    <a:pt x="745693" y="258736"/>
                  </a:lnTo>
                  <a:lnTo>
                    <a:pt x="748296" y="267711"/>
                  </a:lnTo>
                  <a:lnTo>
                    <a:pt x="751676" y="278050"/>
                  </a:lnTo>
                  <a:lnTo>
                    <a:pt x="753846" y="297670"/>
                  </a:lnTo>
                  <a:lnTo>
                    <a:pt x="754024" y="301317"/>
                  </a:lnTo>
                  <a:lnTo>
                    <a:pt x="760201" y="320857"/>
                  </a:lnTo>
                  <a:lnTo>
                    <a:pt x="762409" y="343061"/>
                  </a:lnTo>
                  <a:lnTo>
                    <a:pt x="762845" y="361241"/>
                  </a:lnTo>
                  <a:lnTo>
                    <a:pt x="765445" y="370419"/>
                  </a:lnTo>
                  <a:lnTo>
                    <a:pt x="768823" y="379896"/>
                  </a:lnTo>
                  <a:lnTo>
                    <a:pt x="770724" y="391539"/>
                  </a:lnTo>
                  <a:lnTo>
                    <a:pt x="771367" y="412057"/>
                  </a:lnTo>
                  <a:lnTo>
                    <a:pt x="771420" y="417579"/>
                  </a:lnTo>
                  <a:lnTo>
                    <a:pt x="772407" y="422214"/>
                  </a:lnTo>
                  <a:lnTo>
                    <a:pt x="777396" y="434240"/>
                  </a:lnTo>
                  <a:lnTo>
                    <a:pt x="779564" y="454887"/>
                  </a:lnTo>
                  <a:lnTo>
                    <a:pt x="779742" y="460421"/>
                  </a:lnTo>
                  <a:lnTo>
                    <a:pt x="782480" y="471649"/>
                  </a:lnTo>
                  <a:lnTo>
                    <a:pt x="793746" y="499131"/>
                  </a:lnTo>
                  <a:lnTo>
                    <a:pt x="802827" y="526576"/>
                  </a:lnTo>
                  <a:lnTo>
                    <a:pt x="807765" y="548797"/>
                  </a:lnTo>
                  <a:lnTo>
                    <a:pt x="812397" y="559187"/>
                  </a:lnTo>
                  <a:lnTo>
                    <a:pt x="817630" y="566980"/>
                  </a:lnTo>
                  <a:lnTo>
                    <a:pt x="820591" y="576159"/>
                  </a:lnTo>
                  <a:lnTo>
                    <a:pt x="822492" y="597573"/>
                  </a:lnTo>
                  <a:lnTo>
                    <a:pt x="822821" y="614468"/>
                  </a:lnTo>
                  <a:lnTo>
                    <a:pt x="823820" y="619196"/>
                  </a:lnTo>
                  <a:lnTo>
                    <a:pt x="829727" y="633626"/>
                  </a:lnTo>
                  <a:lnTo>
                    <a:pt x="831683" y="640704"/>
                  </a:lnTo>
                  <a:lnTo>
                    <a:pt x="838159" y="658230"/>
                  </a:lnTo>
                  <a:lnTo>
                    <a:pt x="838808" y="661705"/>
                  </a:lnTo>
                  <a:lnTo>
                    <a:pt x="840193" y="664022"/>
                  </a:lnTo>
                  <a:lnTo>
                    <a:pt x="842069" y="665566"/>
                  </a:lnTo>
                  <a:lnTo>
                    <a:pt x="844271" y="666596"/>
                  </a:lnTo>
                  <a:lnTo>
                    <a:pt x="845740" y="668235"/>
                  </a:lnTo>
                  <a:lnTo>
                    <a:pt x="846719" y="670280"/>
                  </a:lnTo>
                  <a:lnTo>
                    <a:pt x="847372" y="672596"/>
                  </a:lnTo>
                  <a:lnTo>
                    <a:pt x="850637" y="677709"/>
                  </a:lnTo>
                  <a:lnTo>
                    <a:pt x="865823" y="6943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97"/>
            <p:cNvSpPr/>
            <p:nvPr/>
          </p:nvSpPr>
          <p:spPr>
            <a:xfrm>
              <a:off x="4674870" y="3231832"/>
              <a:ext cx="291465" cy="162878"/>
            </a:xfrm>
            <a:custGeom>
              <a:avLst/>
              <a:gdLst/>
              <a:ahLst/>
              <a:cxnLst/>
              <a:rect l="0" t="0" r="0" b="0"/>
              <a:pathLst>
                <a:path w="291465" h="162878">
                  <a:moveTo>
                    <a:pt x="0" y="0"/>
                  </a:moveTo>
                  <a:lnTo>
                    <a:pt x="4550" y="0"/>
                  </a:lnTo>
                  <a:lnTo>
                    <a:pt x="5891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8730" y="5892"/>
                  </a:lnTo>
                  <a:lnTo>
                    <a:pt x="10583" y="6785"/>
                  </a:lnTo>
                  <a:lnTo>
                    <a:pt x="12770" y="7381"/>
                  </a:lnTo>
                  <a:lnTo>
                    <a:pt x="17740" y="10583"/>
                  </a:lnTo>
                  <a:lnTo>
                    <a:pt x="23125" y="15181"/>
                  </a:lnTo>
                  <a:lnTo>
                    <a:pt x="28692" y="20400"/>
                  </a:lnTo>
                  <a:lnTo>
                    <a:pt x="30558" y="23125"/>
                  </a:lnTo>
                  <a:lnTo>
                    <a:pt x="31802" y="25894"/>
                  </a:lnTo>
                  <a:lnTo>
                    <a:pt x="32631" y="28693"/>
                  </a:lnTo>
                  <a:lnTo>
                    <a:pt x="34136" y="32464"/>
                  </a:lnTo>
                  <a:lnTo>
                    <a:pt x="36092" y="36882"/>
                  </a:lnTo>
                  <a:lnTo>
                    <a:pt x="38349" y="41734"/>
                  </a:lnTo>
                  <a:lnTo>
                    <a:pt x="40806" y="44967"/>
                  </a:lnTo>
                  <a:lnTo>
                    <a:pt x="43396" y="47123"/>
                  </a:lnTo>
                  <a:lnTo>
                    <a:pt x="46075" y="48560"/>
                  </a:lnTo>
                  <a:lnTo>
                    <a:pt x="49767" y="51424"/>
                  </a:lnTo>
                  <a:lnTo>
                    <a:pt x="54133" y="55237"/>
                  </a:lnTo>
                  <a:lnTo>
                    <a:pt x="58948" y="59685"/>
                  </a:lnTo>
                  <a:lnTo>
                    <a:pt x="62159" y="63603"/>
                  </a:lnTo>
                  <a:lnTo>
                    <a:pt x="64299" y="67167"/>
                  </a:lnTo>
                  <a:lnTo>
                    <a:pt x="65726" y="70495"/>
                  </a:lnTo>
                  <a:lnTo>
                    <a:pt x="67630" y="73667"/>
                  </a:lnTo>
                  <a:lnTo>
                    <a:pt x="69852" y="76734"/>
                  </a:lnTo>
                  <a:lnTo>
                    <a:pt x="72285" y="79731"/>
                  </a:lnTo>
                  <a:lnTo>
                    <a:pt x="74860" y="82681"/>
                  </a:lnTo>
                  <a:lnTo>
                    <a:pt x="77529" y="85601"/>
                  </a:lnTo>
                  <a:lnTo>
                    <a:pt x="83034" y="91385"/>
                  </a:lnTo>
                  <a:lnTo>
                    <a:pt x="88657" y="97131"/>
                  </a:lnTo>
                  <a:lnTo>
                    <a:pt x="91489" y="100949"/>
                  </a:lnTo>
                  <a:lnTo>
                    <a:pt x="94330" y="105399"/>
                  </a:lnTo>
                  <a:lnTo>
                    <a:pt x="97176" y="110271"/>
                  </a:lnTo>
                  <a:lnTo>
                    <a:pt x="100027" y="113519"/>
                  </a:lnTo>
                  <a:lnTo>
                    <a:pt x="102879" y="115684"/>
                  </a:lnTo>
                  <a:lnTo>
                    <a:pt x="108589" y="119043"/>
                  </a:lnTo>
                  <a:lnTo>
                    <a:pt x="114302" y="123711"/>
                  </a:lnTo>
                  <a:lnTo>
                    <a:pt x="117158" y="126289"/>
                  </a:lnTo>
                  <a:lnTo>
                    <a:pt x="122873" y="131694"/>
                  </a:lnTo>
                  <a:lnTo>
                    <a:pt x="145732" y="154315"/>
                  </a:lnTo>
                  <a:lnTo>
                    <a:pt x="152611" y="161186"/>
                  </a:lnTo>
                  <a:lnTo>
                    <a:pt x="154128" y="161750"/>
                  </a:lnTo>
                  <a:lnTo>
                    <a:pt x="161537" y="162729"/>
                  </a:lnTo>
                  <a:lnTo>
                    <a:pt x="169457" y="162848"/>
                  </a:lnTo>
                  <a:lnTo>
                    <a:pt x="191815" y="162877"/>
                  </a:lnTo>
                  <a:lnTo>
                    <a:pt x="193599" y="161925"/>
                  </a:lnTo>
                  <a:lnTo>
                    <a:pt x="194788" y="160338"/>
                  </a:lnTo>
                  <a:lnTo>
                    <a:pt x="195581" y="158327"/>
                  </a:lnTo>
                  <a:lnTo>
                    <a:pt x="196462" y="153552"/>
                  </a:lnTo>
                  <a:lnTo>
                    <a:pt x="196697" y="150946"/>
                  </a:lnTo>
                  <a:lnTo>
                    <a:pt x="197806" y="147303"/>
                  </a:lnTo>
                  <a:lnTo>
                    <a:pt x="199499" y="142970"/>
                  </a:lnTo>
                  <a:lnTo>
                    <a:pt x="201579" y="138176"/>
                  </a:lnTo>
                  <a:lnTo>
                    <a:pt x="203918" y="134027"/>
                  </a:lnTo>
                  <a:lnTo>
                    <a:pt x="206430" y="130309"/>
                  </a:lnTo>
                  <a:lnTo>
                    <a:pt x="209057" y="126878"/>
                  </a:lnTo>
                  <a:lnTo>
                    <a:pt x="212714" y="122685"/>
                  </a:lnTo>
                  <a:lnTo>
                    <a:pt x="217057" y="117985"/>
                  </a:lnTo>
                  <a:lnTo>
                    <a:pt x="221857" y="112947"/>
                  </a:lnTo>
                  <a:lnTo>
                    <a:pt x="226009" y="107683"/>
                  </a:lnTo>
                  <a:lnTo>
                    <a:pt x="229731" y="102269"/>
                  </a:lnTo>
                  <a:lnTo>
                    <a:pt x="233163" y="96754"/>
                  </a:lnTo>
                  <a:lnTo>
                    <a:pt x="235452" y="92125"/>
                  </a:lnTo>
                  <a:lnTo>
                    <a:pt x="236978" y="88087"/>
                  </a:lnTo>
                  <a:lnTo>
                    <a:pt x="237995" y="84442"/>
                  </a:lnTo>
                  <a:lnTo>
                    <a:pt x="239626" y="80108"/>
                  </a:lnTo>
                  <a:lnTo>
                    <a:pt x="241665" y="75313"/>
                  </a:lnTo>
                  <a:lnTo>
                    <a:pt x="246471" y="64905"/>
                  </a:lnTo>
                  <a:lnTo>
                    <a:pt x="251783" y="53929"/>
                  </a:lnTo>
                  <a:lnTo>
                    <a:pt x="255485" y="49288"/>
                  </a:lnTo>
                  <a:lnTo>
                    <a:pt x="259858" y="45241"/>
                  </a:lnTo>
                  <a:lnTo>
                    <a:pt x="264678" y="41591"/>
                  </a:lnTo>
                  <a:lnTo>
                    <a:pt x="267892" y="38205"/>
                  </a:lnTo>
                  <a:lnTo>
                    <a:pt x="270035" y="34995"/>
                  </a:lnTo>
                  <a:lnTo>
                    <a:pt x="271463" y="31902"/>
                  </a:lnTo>
                  <a:lnTo>
                    <a:pt x="273368" y="29841"/>
                  </a:lnTo>
                  <a:lnTo>
                    <a:pt x="275590" y="28467"/>
                  </a:lnTo>
                  <a:lnTo>
                    <a:pt x="278024" y="27550"/>
                  </a:lnTo>
                  <a:lnTo>
                    <a:pt x="279647" y="25987"/>
                  </a:lnTo>
                  <a:lnTo>
                    <a:pt x="280729" y="23992"/>
                  </a:lnTo>
                  <a:lnTo>
                    <a:pt x="282465" y="18498"/>
                  </a:lnTo>
                  <a:lnTo>
                    <a:pt x="283560" y="18047"/>
                  </a:lnTo>
                  <a:lnTo>
                    <a:pt x="291464" y="171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98"/>
            <p:cNvSpPr/>
            <p:nvPr/>
          </p:nvSpPr>
          <p:spPr>
            <a:xfrm>
              <a:off x="3877627" y="3266122"/>
              <a:ext cx="291466" cy="171333"/>
            </a:xfrm>
            <a:custGeom>
              <a:avLst/>
              <a:gdLst/>
              <a:ahLst/>
              <a:cxnLst/>
              <a:rect l="0" t="0" r="0" b="0"/>
              <a:pathLst>
                <a:path w="291466" h="171333">
                  <a:moveTo>
                    <a:pt x="0" y="17145"/>
                  </a:moveTo>
                  <a:lnTo>
                    <a:pt x="4551" y="17145"/>
                  </a:lnTo>
                  <a:lnTo>
                    <a:pt x="5891" y="18098"/>
                  </a:lnTo>
                  <a:lnTo>
                    <a:pt x="6785" y="19685"/>
                  </a:lnTo>
                  <a:lnTo>
                    <a:pt x="7381" y="21696"/>
                  </a:lnTo>
                  <a:lnTo>
                    <a:pt x="10583" y="26470"/>
                  </a:lnTo>
                  <a:lnTo>
                    <a:pt x="12770" y="29077"/>
                  </a:lnTo>
                  <a:lnTo>
                    <a:pt x="16134" y="31767"/>
                  </a:lnTo>
                  <a:lnTo>
                    <a:pt x="20281" y="34513"/>
                  </a:lnTo>
                  <a:lnTo>
                    <a:pt x="24951" y="37296"/>
                  </a:lnTo>
                  <a:lnTo>
                    <a:pt x="29016" y="41057"/>
                  </a:lnTo>
                  <a:lnTo>
                    <a:pt x="32679" y="45469"/>
                  </a:lnTo>
                  <a:lnTo>
                    <a:pt x="36074" y="50315"/>
                  </a:lnTo>
                  <a:lnTo>
                    <a:pt x="38337" y="54498"/>
                  </a:lnTo>
                  <a:lnTo>
                    <a:pt x="39845" y="58240"/>
                  </a:lnTo>
                  <a:lnTo>
                    <a:pt x="40851" y="61687"/>
                  </a:lnTo>
                  <a:lnTo>
                    <a:pt x="42474" y="65889"/>
                  </a:lnTo>
                  <a:lnTo>
                    <a:pt x="44509" y="70596"/>
                  </a:lnTo>
                  <a:lnTo>
                    <a:pt x="46817" y="75639"/>
                  </a:lnTo>
                  <a:lnTo>
                    <a:pt x="49309" y="79953"/>
                  </a:lnTo>
                  <a:lnTo>
                    <a:pt x="51923" y="83783"/>
                  </a:lnTo>
                  <a:lnTo>
                    <a:pt x="54618" y="87288"/>
                  </a:lnTo>
                  <a:lnTo>
                    <a:pt x="56415" y="91529"/>
                  </a:lnTo>
                  <a:lnTo>
                    <a:pt x="57612" y="96262"/>
                  </a:lnTo>
                  <a:lnTo>
                    <a:pt x="58411" y="101322"/>
                  </a:lnTo>
                  <a:lnTo>
                    <a:pt x="59895" y="105648"/>
                  </a:lnTo>
                  <a:lnTo>
                    <a:pt x="61838" y="109485"/>
                  </a:lnTo>
                  <a:lnTo>
                    <a:pt x="64085" y="112995"/>
                  </a:lnTo>
                  <a:lnTo>
                    <a:pt x="66536" y="117240"/>
                  </a:lnTo>
                  <a:lnTo>
                    <a:pt x="71799" y="127037"/>
                  </a:lnTo>
                  <a:lnTo>
                    <a:pt x="73584" y="131364"/>
                  </a:lnTo>
                  <a:lnTo>
                    <a:pt x="74773" y="135201"/>
                  </a:lnTo>
                  <a:lnTo>
                    <a:pt x="75566" y="138712"/>
                  </a:lnTo>
                  <a:lnTo>
                    <a:pt x="77047" y="142004"/>
                  </a:lnTo>
                  <a:lnTo>
                    <a:pt x="78988" y="145152"/>
                  </a:lnTo>
                  <a:lnTo>
                    <a:pt x="81234" y="148203"/>
                  </a:lnTo>
                  <a:lnTo>
                    <a:pt x="83683" y="151189"/>
                  </a:lnTo>
                  <a:lnTo>
                    <a:pt x="86269" y="154133"/>
                  </a:lnTo>
                  <a:lnTo>
                    <a:pt x="92712" y="161150"/>
                  </a:lnTo>
                  <a:lnTo>
                    <a:pt x="98379" y="166916"/>
                  </a:lnTo>
                  <a:lnTo>
                    <a:pt x="100828" y="168428"/>
                  </a:lnTo>
                  <a:lnTo>
                    <a:pt x="106090" y="170107"/>
                  </a:lnTo>
                  <a:lnTo>
                    <a:pt x="114407" y="171052"/>
                  </a:lnTo>
                  <a:lnTo>
                    <a:pt x="122904" y="171332"/>
                  </a:lnTo>
                  <a:lnTo>
                    <a:pt x="125751" y="170419"/>
                  </a:lnTo>
                  <a:lnTo>
                    <a:pt x="134309" y="165535"/>
                  </a:lnTo>
                  <a:lnTo>
                    <a:pt x="142877" y="162713"/>
                  </a:lnTo>
                  <a:lnTo>
                    <a:pt x="148591" y="158677"/>
                  </a:lnTo>
                  <a:lnTo>
                    <a:pt x="151448" y="155315"/>
                  </a:lnTo>
                  <a:lnTo>
                    <a:pt x="154305" y="151168"/>
                  </a:lnTo>
                  <a:lnTo>
                    <a:pt x="157163" y="146499"/>
                  </a:lnTo>
                  <a:lnTo>
                    <a:pt x="160973" y="142433"/>
                  </a:lnTo>
                  <a:lnTo>
                    <a:pt x="165418" y="138770"/>
                  </a:lnTo>
                  <a:lnTo>
                    <a:pt x="170286" y="135376"/>
                  </a:lnTo>
                  <a:lnTo>
                    <a:pt x="175436" y="131209"/>
                  </a:lnTo>
                  <a:lnTo>
                    <a:pt x="180776" y="126525"/>
                  </a:lnTo>
                  <a:lnTo>
                    <a:pt x="186240" y="121497"/>
                  </a:lnTo>
                  <a:lnTo>
                    <a:pt x="197390" y="110831"/>
                  </a:lnTo>
                  <a:lnTo>
                    <a:pt x="203031" y="105320"/>
                  </a:lnTo>
                  <a:lnTo>
                    <a:pt x="207744" y="99741"/>
                  </a:lnTo>
                  <a:lnTo>
                    <a:pt x="211839" y="94117"/>
                  </a:lnTo>
                  <a:lnTo>
                    <a:pt x="215521" y="88462"/>
                  </a:lnTo>
                  <a:lnTo>
                    <a:pt x="219881" y="82787"/>
                  </a:lnTo>
                  <a:lnTo>
                    <a:pt x="224692" y="77099"/>
                  </a:lnTo>
                  <a:lnTo>
                    <a:pt x="229805" y="71402"/>
                  </a:lnTo>
                  <a:lnTo>
                    <a:pt x="240565" y="59992"/>
                  </a:lnTo>
                  <a:lnTo>
                    <a:pt x="246102" y="54282"/>
                  </a:lnTo>
                  <a:lnTo>
                    <a:pt x="250746" y="48571"/>
                  </a:lnTo>
                  <a:lnTo>
                    <a:pt x="254794" y="42858"/>
                  </a:lnTo>
                  <a:lnTo>
                    <a:pt x="258445" y="37144"/>
                  </a:lnTo>
                  <a:lnTo>
                    <a:pt x="261832" y="32383"/>
                  </a:lnTo>
                  <a:lnTo>
                    <a:pt x="265042" y="28256"/>
                  </a:lnTo>
                  <a:lnTo>
                    <a:pt x="268135" y="24553"/>
                  </a:lnTo>
                  <a:lnTo>
                    <a:pt x="271149" y="21131"/>
                  </a:lnTo>
                  <a:lnTo>
                    <a:pt x="277038" y="14789"/>
                  </a:lnTo>
                  <a:lnTo>
                    <a:pt x="278990" y="11765"/>
                  </a:lnTo>
                  <a:lnTo>
                    <a:pt x="280290" y="8795"/>
                  </a:lnTo>
                  <a:lnTo>
                    <a:pt x="281158" y="5864"/>
                  </a:lnTo>
                  <a:lnTo>
                    <a:pt x="282689" y="3909"/>
                  </a:lnTo>
                  <a:lnTo>
                    <a:pt x="284661" y="2606"/>
                  </a:lnTo>
                  <a:lnTo>
                    <a:pt x="29146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0788" y="1100138"/>
            <a:ext cx="4162425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566"/>
          <p:cNvSpPr/>
          <p:nvPr/>
        </p:nvSpPr>
        <p:spPr>
          <a:xfrm>
            <a:off x="4109480" y="2520420"/>
            <a:ext cx="111048" cy="94075"/>
          </a:xfrm>
          <a:custGeom>
            <a:avLst/>
            <a:gdLst/>
            <a:ahLst/>
            <a:cxnLst/>
            <a:rect l="0" t="0" r="0" b="0"/>
            <a:pathLst>
              <a:path w="111048" h="94075">
                <a:moveTo>
                  <a:pt x="111047" y="17040"/>
                </a:moveTo>
                <a:lnTo>
                  <a:pt x="111047" y="12489"/>
                </a:lnTo>
                <a:lnTo>
                  <a:pt x="110095" y="11148"/>
                </a:lnTo>
                <a:lnTo>
                  <a:pt x="108507" y="10254"/>
                </a:lnTo>
                <a:lnTo>
                  <a:pt x="106497" y="9659"/>
                </a:lnTo>
                <a:lnTo>
                  <a:pt x="104203" y="9262"/>
                </a:lnTo>
                <a:lnTo>
                  <a:pt x="101722" y="8997"/>
                </a:lnTo>
                <a:lnTo>
                  <a:pt x="99115" y="8820"/>
                </a:lnTo>
                <a:lnTo>
                  <a:pt x="96425" y="8702"/>
                </a:lnTo>
                <a:lnTo>
                  <a:pt x="90896" y="8572"/>
                </a:lnTo>
                <a:lnTo>
                  <a:pt x="89041" y="7584"/>
                </a:lnTo>
                <a:lnTo>
                  <a:pt x="87804" y="5974"/>
                </a:lnTo>
                <a:lnTo>
                  <a:pt x="86979" y="3947"/>
                </a:lnTo>
                <a:lnTo>
                  <a:pt x="85477" y="2596"/>
                </a:lnTo>
                <a:lnTo>
                  <a:pt x="83523" y="1696"/>
                </a:lnTo>
                <a:lnTo>
                  <a:pt x="81268" y="1095"/>
                </a:lnTo>
                <a:lnTo>
                  <a:pt x="78812" y="695"/>
                </a:lnTo>
                <a:lnTo>
                  <a:pt x="76222" y="428"/>
                </a:lnTo>
                <a:lnTo>
                  <a:pt x="73543" y="250"/>
                </a:lnTo>
                <a:lnTo>
                  <a:pt x="70804" y="132"/>
                </a:lnTo>
                <a:lnTo>
                  <a:pt x="65221" y="0"/>
                </a:lnTo>
                <a:lnTo>
                  <a:pt x="62399" y="917"/>
                </a:lnTo>
                <a:lnTo>
                  <a:pt x="59565" y="2481"/>
                </a:lnTo>
                <a:lnTo>
                  <a:pt x="52723" y="7285"/>
                </a:lnTo>
                <a:lnTo>
                  <a:pt x="51209" y="7679"/>
                </a:lnTo>
                <a:lnTo>
                  <a:pt x="49248" y="7941"/>
                </a:lnTo>
                <a:lnTo>
                  <a:pt x="46987" y="8117"/>
                </a:lnTo>
                <a:lnTo>
                  <a:pt x="44528" y="9186"/>
                </a:lnTo>
                <a:lnTo>
                  <a:pt x="41936" y="10851"/>
                </a:lnTo>
                <a:lnTo>
                  <a:pt x="39256" y="12914"/>
                </a:lnTo>
                <a:lnTo>
                  <a:pt x="37469" y="15242"/>
                </a:lnTo>
                <a:lnTo>
                  <a:pt x="36277" y="17746"/>
                </a:lnTo>
                <a:lnTo>
                  <a:pt x="35483" y="20368"/>
                </a:lnTo>
                <a:lnTo>
                  <a:pt x="34953" y="23069"/>
                </a:lnTo>
                <a:lnTo>
                  <a:pt x="34600" y="25821"/>
                </a:lnTo>
                <a:lnTo>
                  <a:pt x="34365" y="28609"/>
                </a:lnTo>
                <a:lnTo>
                  <a:pt x="33256" y="31420"/>
                </a:lnTo>
                <a:lnTo>
                  <a:pt x="31564" y="34247"/>
                </a:lnTo>
                <a:lnTo>
                  <a:pt x="29483" y="37083"/>
                </a:lnTo>
                <a:lnTo>
                  <a:pt x="28096" y="39927"/>
                </a:lnTo>
                <a:lnTo>
                  <a:pt x="27172" y="42775"/>
                </a:lnTo>
                <a:lnTo>
                  <a:pt x="26555" y="45627"/>
                </a:lnTo>
                <a:lnTo>
                  <a:pt x="26144" y="48480"/>
                </a:lnTo>
                <a:lnTo>
                  <a:pt x="25870" y="51335"/>
                </a:lnTo>
                <a:lnTo>
                  <a:pt x="25687" y="54191"/>
                </a:lnTo>
                <a:lnTo>
                  <a:pt x="26518" y="57047"/>
                </a:lnTo>
                <a:lnTo>
                  <a:pt x="28024" y="59904"/>
                </a:lnTo>
                <a:lnTo>
                  <a:pt x="29981" y="62761"/>
                </a:lnTo>
                <a:lnTo>
                  <a:pt x="31286" y="65618"/>
                </a:lnTo>
                <a:lnTo>
                  <a:pt x="32155" y="68475"/>
                </a:lnTo>
                <a:lnTo>
                  <a:pt x="32735" y="71332"/>
                </a:lnTo>
                <a:lnTo>
                  <a:pt x="33122" y="74190"/>
                </a:lnTo>
                <a:lnTo>
                  <a:pt x="33379" y="77047"/>
                </a:lnTo>
                <a:lnTo>
                  <a:pt x="33551" y="79905"/>
                </a:lnTo>
                <a:lnTo>
                  <a:pt x="34618" y="81810"/>
                </a:lnTo>
                <a:lnTo>
                  <a:pt x="36282" y="83080"/>
                </a:lnTo>
                <a:lnTo>
                  <a:pt x="38343" y="83926"/>
                </a:lnTo>
                <a:lnTo>
                  <a:pt x="39718" y="85443"/>
                </a:lnTo>
                <a:lnTo>
                  <a:pt x="40635" y="87407"/>
                </a:lnTo>
                <a:lnTo>
                  <a:pt x="41245" y="89669"/>
                </a:lnTo>
                <a:lnTo>
                  <a:pt x="42605" y="91176"/>
                </a:lnTo>
                <a:lnTo>
                  <a:pt x="44464" y="92182"/>
                </a:lnTo>
                <a:lnTo>
                  <a:pt x="49741" y="93795"/>
                </a:lnTo>
                <a:lnTo>
                  <a:pt x="53002" y="94016"/>
                </a:lnTo>
                <a:lnTo>
                  <a:pt x="55205" y="94074"/>
                </a:lnTo>
                <a:lnTo>
                  <a:pt x="56674" y="93161"/>
                </a:lnTo>
                <a:lnTo>
                  <a:pt x="57654" y="91600"/>
                </a:lnTo>
                <a:lnTo>
                  <a:pt x="58307" y="89606"/>
                </a:lnTo>
                <a:lnTo>
                  <a:pt x="59694" y="88277"/>
                </a:lnTo>
                <a:lnTo>
                  <a:pt x="61572" y="87391"/>
                </a:lnTo>
                <a:lnTo>
                  <a:pt x="63776" y="86801"/>
                </a:lnTo>
                <a:lnTo>
                  <a:pt x="65246" y="85455"/>
                </a:lnTo>
                <a:lnTo>
                  <a:pt x="66225" y="83605"/>
                </a:lnTo>
                <a:lnTo>
                  <a:pt x="66878" y="81419"/>
                </a:lnTo>
                <a:lnTo>
                  <a:pt x="68266" y="79009"/>
                </a:lnTo>
                <a:lnTo>
                  <a:pt x="70144" y="76450"/>
                </a:lnTo>
                <a:lnTo>
                  <a:pt x="72348" y="73792"/>
                </a:lnTo>
                <a:lnTo>
                  <a:pt x="73818" y="71067"/>
                </a:lnTo>
                <a:lnTo>
                  <a:pt x="74797" y="68298"/>
                </a:lnTo>
                <a:lnTo>
                  <a:pt x="75450" y="65499"/>
                </a:lnTo>
                <a:lnTo>
                  <a:pt x="75887" y="62681"/>
                </a:lnTo>
                <a:lnTo>
                  <a:pt x="76177" y="59850"/>
                </a:lnTo>
                <a:lnTo>
                  <a:pt x="76642" y="53013"/>
                </a:lnTo>
                <a:lnTo>
                  <a:pt x="76706" y="49538"/>
                </a:lnTo>
                <a:lnTo>
                  <a:pt x="76756" y="34655"/>
                </a:lnTo>
                <a:lnTo>
                  <a:pt x="74217" y="31854"/>
                </a:lnTo>
                <a:lnTo>
                  <a:pt x="72206" y="29773"/>
                </a:lnTo>
                <a:lnTo>
                  <a:pt x="69913" y="28386"/>
                </a:lnTo>
                <a:lnTo>
                  <a:pt x="67432" y="27461"/>
                </a:lnTo>
                <a:lnTo>
                  <a:pt x="64826" y="26845"/>
                </a:lnTo>
                <a:lnTo>
                  <a:pt x="62135" y="26434"/>
                </a:lnTo>
                <a:lnTo>
                  <a:pt x="59389" y="26160"/>
                </a:lnTo>
                <a:lnTo>
                  <a:pt x="56606" y="25978"/>
                </a:lnTo>
                <a:lnTo>
                  <a:pt x="53798" y="25856"/>
                </a:lnTo>
                <a:lnTo>
                  <a:pt x="48138" y="25720"/>
                </a:lnTo>
                <a:lnTo>
                  <a:pt x="45295" y="26637"/>
                </a:lnTo>
                <a:lnTo>
                  <a:pt x="42447" y="28200"/>
                </a:lnTo>
                <a:lnTo>
                  <a:pt x="35584" y="33003"/>
                </a:lnTo>
                <a:lnTo>
                  <a:pt x="34068" y="34349"/>
                </a:lnTo>
                <a:lnTo>
                  <a:pt x="29844" y="38385"/>
                </a:lnTo>
                <a:lnTo>
                  <a:pt x="22111" y="46013"/>
                </a:lnTo>
                <a:lnTo>
                  <a:pt x="19371" y="47785"/>
                </a:lnTo>
                <a:lnTo>
                  <a:pt x="16592" y="48966"/>
                </a:lnTo>
                <a:lnTo>
                  <a:pt x="13787" y="49754"/>
                </a:lnTo>
                <a:lnTo>
                  <a:pt x="11917" y="51232"/>
                </a:lnTo>
                <a:lnTo>
                  <a:pt x="10671" y="53170"/>
                </a:lnTo>
                <a:lnTo>
                  <a:pt x="9839" y="55414"/>
                </a:lnTo>
                <a:lnTo>
                  <a:pt x="8333" y="56910"/>
                </a:lnTo>
                <a:lnTo>
                  <a:pt x="6376" y="57907"/>
                </a:lnTo>
                <a:lnTo>
                  <a:pt x="4119" y="58572"/>
                </a:lnTo>
                <a:lnTo>
                  <a:pt x="2614" y="59968"/>
                </a:lnTo>
                <a:lnTo>
                  <a:pt x="1611" y="61851"/>
                </a:lnTo>
                <a:lnTo>
                  <a:pt x="942" y="64059"/>
                </a:lnTo>
                <a:lnTo>
                  <a:pt x="496" y="66483"/>
                </a:lnTo>
                <a:lnTo>
                  <a:pt x="199" y="69052"/>
                </a:lnTo>
                <a:lnTo>
                  <a:pt x="0" y="71717"/>
                </a:lnTo>
                <a:lnTo>
                  <a:pt x="821" y="74446"/>
                </a:lnTo>
                <a:lnTo>
                  <a:pt x="2320" y="77218"/>
                </a:lnTo>
                <a:lnTo>
                  <a:pt x="7020" y="83960"/>
                </a:lnTo>
                <a:lnTo>
                  <a:pt x="8358" y="84513"/>
                </a:lnTo>
                <a:lnTo>
                  <a:pt x="10203" y="84882"/>
                </a:lnTo>
                <a:lnTo>
                  <a:pt x="12385" y="85128"/>
                </a:lnTo>
                <a:lnTo>
                  <a:pt x="14793" y="86244"/>
                </a:lnTo>
                <a:lnTo>
                  <a:pt x="17350" y="87941"/>
                </a:lnTo>
                <a:lnTo>
                  <a:pt x="20007" y="90025"/>
                </a:lnTo>
                <a:lnTo>
                  <a:pt x="22732" y="90461"/>
                </a:lnTo>
                <a:lnTo>
                  <a:pt x="25500" y="89800"/>
                </a:lnTo>
                <a:lnTo>
                  <a:pt x="32236" y="86445"/>
                </a:lnTo>
                <a:lnTo>
                  <a:pt x="35697" y="85986"/>
                </a:lnTo>
                <a:lnTo>
                  <a:pt x="37954" y="85864"/>
                </a:lnTo>
                <a:lnTo>
                  <a:pt x="40411" y="84830"/>
                </a:lnTo>
                <a:lnTo>
                  <a:pt x="43001" y="83188"/>
                </a:lnTo>
                <a:lnTo>
                  <a:pt x="45681" y="81141"/>
                </a:lnTo>
                <a:lnTo>
                  <a:pt x="48420" y="79776"/>
                </a:lnTo>
                <a:lnTo>
                  <a:pt x="51198" y="78867"/>
                </a:lnTo>
                <a:lnTo>
                  <a:pt x="54003" y="78260"/>
                </a:lnTo>
                <a:lnTo>
                  <a:pt x="56825" y="76903"/>
                </a:lnTo>
                <a:lnTo>
                  <a:pt x="59659" y="75046"/>
                </a:lnTo>
                <a:lnTo>
                  <a:pt x="62501" y="72856"/>
                </a:lnTo>
                <a:lnTo>
                  <a:pt x="65348" y="70443"/>
                </a:lnTo>
                <a:lnTo>
                  <a:pt x="68199" y="67882"/>
                </a:lnTo>
                <a:lnTo>
                  <a:pt x="71051" y="65222"/>
                </a:lnTo>
                <a:lnTo>
                  <a:pt x="72953" y="62496"/>
                </a:lnTo>
                <a:lnTo>
                  <a:pt x="74221" y="59726"/>
                </a:lnTo>
                <a:lnTo>
                  <a:pt x="76256" y="52988"/>
                </a:lnTo>
                <a:lnTo>
                  <a:pt x="76423" y="51483"/>
                </a:lnTo>
                <a:lnTo>
                  <a:pt x="76535" y="49527"/>
                </a:lnTo>
                <a:lnTo>
                  <a:pt x="76713" y="44094"/>
                </a:lnTo>
                <a:lnTo>
                  <a:pt x="76753" y="30943"/>
                </a:lnTo>
                <a:lnTo>
                  <a:pt x="75802" y="29166"/>
                </a:lnTo>
                <a:lnTo>
                  <a:pt x="74215" y="27981"/>
                </a:lnTo>
                <a:lnTo>
                  <a:pt x="69376" y="26080"/>
                </a:lnTo>
                <a:lnTo>
                  <a:pt x="66174" y="25820"/>
                </a:lnTo>
                <a:lnTo>
                  <a:pt x="61576" y="25705"/>
                </a:lnTo>
                <a:lnTo>
                  <a:pt x="29842" y="25612"/>
                </a:lnTo>
                <a:lnTo>
                  <a:pt x="28336" y="26565"/>
                </a:lnTo>
                <a:lnTo>
                  <a:pt x="27331" y="28152"/>
                </a:lnTo>
                <a:lnTo>
                  <a:pt x="26662" y="30163"/>
                </a:lnTo>
                <a:lnTo>
                  <a:pt x="25262" y="32456"/>
                </a:lnTo>
                <a:lnTo>
                  <a:pt x="23377" y="34937"/>
                </a:lnTo>
                <a:lnTo>
                  <a:pt x="21168" y="37544"/>
                </a:lnTo>
                <a:lnTo>
                  <a:pt x="18743" y="40234"/>
                </a:lnTo>
                <a:lnTo>
                  <a:pt x="9756" y="49680"/>
                </a:lnTo>
                <a:lnTo>
                  <a:pt x="9230" y="51183"/>
                </a:lnTo>
                <a:lnTo>
                  <a:pt x="8879" y="53137"/>
                </a:lnTo>
                <a:lnTo>
                  <a:pt x="8177" y="599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67"/>
          <p:cNvSpPr/>
          <p:nvPr/>
        </p:nvSpPr>
        <p:spPr>
          <a:xfrm>
            <a:off x="4666310" y="2537473"/>
            <a:ext cx="119885" cy="111430"/>
          </a:xfrm>
          <a:custGeom>
            <a:avLst/>
            <a:gdLst/>
            <a:ahLst/>
            <a:cxnLst/>
            <a:rect l="0" t="0" r="0" b="0"/>
            <a:pathLst>
              <a:path w="119885" h="111430">
                <a:moveTo>
                  <a:pt x="59994" y="111429"/>
                </a:moveTo>
                <a:lnTo>
                  <a:pt x="88957" y="111429"/>
                </a:lnTo>
                <a:lnTo>
                  <a:pt x="90733" y="110477"/>
                </a:lnTo>
                <a:lnTo>
                  <a:pt x="91917" y="108889"/>
                </a:lnTo>
                <a:lnTo>
                  <a:pt x="92706" y="106878"/>
                </a:lnTo>
                <a:lnTo>
                  <a:pt x="94185" y="105537"/>
                </a:lnTo>
                <a:lnTo>
                  <a:pt x="96123" y="104644"/>
                </a:lnTo>
                <a:lnTo>
                  <a:pt x="98368" y="104048"/>
                </a:lnTo>
                <a:lnTo>
                  <a:pt x="99864" y="102698"/>
                </a:lnTo>
                <a:lnTo>
                  <a:pt x="100862" y="100846"/>
                </a:lnTo>
                <a:lnTo>
                  <a:pt x="101527" y="98659"/>
                </a:lnTo>
                <a:lnTo>
                  <a:pt x="101970" y="96248"/>
                </a:lnTo>
                <a:lnTo>
                  <a:pt x="102266" y="93688"/>
                </a:lnTo>
                <a:lnTo>
                  <a:pt x="102740" y="87287"/>
                </a:lnTo>
                <a:lnTo>
                  <a:pt x="100265" y="83872"/>
                </a:lnTo>
                <a:lnTo>
                  <a:pt x="98272" y="81627"/>
                </a:lnTo>
                <a:lnTo>
                  <a:pt x="96943" y="79179"/>
                </a:lnTo>
                <a:lnTo>
                  <a:pt x="96057" y="76594"/>
                </a:lnTo>
                <a:lnTo>
                  <a:pt x="95466" y="73918"/>
                </a:lnTo>
                <a:lnTo>
                  <a:pt x="94119" y="72134"/>
                </a:lnTo>
                <a:lnTo>
                  <a:pt x="92270" y="70945"/>
                </a:lnTo>
                <a:lnTo>
                  <a:pt x="90084" y="70152"/>
                </a:lnTo>
                <a:lnTo>
                  <a:pt x="87674" y="68671"/>
                </a:lnTo>
                <a:lnTo>
                  <a:pt x="85115" y="66731"/>
                </a:lnTo>
                <a:lnTo>
                  <a:pt x="82457" y="64486"/>
                </a:lnTo>
                <a:lnTo>
                  <a:pt x="79732" y="62989"/>
                </a:lnTo>
                <a:lnTo>
                  <a:pt x="76963" y="61990"/>
                </a:lnTo>
                <a:lnTo>
                  <a:pt x="74164" y="61325"/>
                </a:lnTo>
                <a:lnTo>
                  <a:pt x="71346" y="60881"/>
                </a:lnTo>
                <a:lnTo>
                  <a:pt x="68515" y="60586"/>
                </a:lnTo>
                <a:lnTo>
                  <a:pt x="65675" y="60388"/>
                </a:lnTo>
                <a:lnTo>
                  <a:pt x="62829" y="59304"/>
                </a:lnTo>
                <a:lnTo>
                  <a:pt x="59979" y="57629"/>
                </a:lnTo>
                <a:lnTo>
                  <a:pt x="57127" y="55560"/>
                </a:lnTo>
                <a:lnTo>
                  <a:pt x="54273" y="54181"/>
                </a:lnTo>
                <a:lnTo>
                  <a:pt x="51417" y="53261"/>
                </a:lnTo>
                <a:lnTo>
                  <a:pt x="48561" y="52648"/>
                </a:lnTo>
                <a:lnTo>
                  <a:pt x="45705" y="52239"/>
                </a:lnTo>
                <a:lnTo>
                  <a:pt x="42849" y="51967"/>
                </a:lnTo>
                <a:lnTo>
                  <a:pt x="39991" y="51785"/>
                </a:lnTo>
                <a:lnTo>
                  <a:pt x="34277" y="51583"/>
                </a:lnTo>
                <a:lnTo>
                  <a:pt x="22847" y="51454"/>
                </a:lnTo>
                <a:lnTo>
                  <a:pt x="20942" y="52395"/>
                </a:lnTo>
                <a:lnTo>
                  <a:pt x="19672" y="53976"/>
                </a:lnTo>
                <a:lnTo>
                  <a:pt x="18825" y="55982"/>
                </a:lnTo>
                <a:lnTo>
                  <a:pt x="17308" y="57319"/>
                </a:lnTo>
                <a:lnTo>
                  <a:pt x="15345" y="58211"/>
                </a:lnTo>
                <a:lnTo>
                  <a:pt x="8956" y="59890"/>
                </a:lnTo>
                <a:lnTo>
                  <a:pt x="8736" y="62488"/>
                </a:lnTo>
                <a:lnTo>
                  <a:pt x="8638" y="66817"/>
                </a:lnTo>
                <a:lnTo>
                  <a:pt x="8570" y="75592"/>
                </a:lnTo>
                <a:lnTo>
                  <a:pt x="11104" y="78991"/>
                </a:lnTo>
                <a:lnTo>
                  <a:pt x="13113" y="81231"/>
                </a:lnTo>
                <a:lnTo>
                  <a:pt x="17886" y="86260"/>
                </a:lnTo>
                <a:lnTo>
                  <a:pt x="28711" y="97250"/>
                </a:lnTo>
                <a:lnTo>
                  <a:pt x="31519" y="99119"/>
                </a:lnTo>
                <a:lnTo>
                  <a:pt x="34343" y="100365"/>
                </a:lnTo>
                <a:lnTo>
                  <a:pt x="37179" y="101195"/>
                </a:lnTo>
                <a:lnTo>
                  <a:pt x="40022" y="101749"/>
                </a:lnTo>
                <a:lnTo>
                  <a:pt x="42869" y="102118"/>
                </a:lnTo>
                <a:lnTo>
                  <a:pt x="45720" y="102364"/>
                </a:lnTo>
                <a:lnTo>
                  <a:pt x="48573" y="102529"/>
                </a:lnTo>
                <a:lnTo>
                  <a:pt x="54284" y="102711"/>
                </a:lnTo>
                <a:lnTo>
                  <a:pt x="97038" y="102855"/>
                </a:lnTo>
                <a:lnTo>
                  <a:pt x="99930" y="101903"/>
                </a:lnTo>
                <a:lnTo>
                  <a:pt x="102810" y="100316"/>
                </a:lnTo>
                <a:lnTo>
                  <a:pt x="105683" y="98305"/>
                </a:lnTo>
                <a:lnTo>
                  <a:pt x="107599" y="96012"/>
                </a:lnTo>
                <a:lnTo>
                  <a:pt x="108876" y="93531"/>
                </a:lnTo>
                <a:lnTo>
                  <a:pt x="109727" y="90925"/>
                </a:lnTo>
                <a:lnTo>
                  <a:pt x="111247" y="88234"/>
                </a:lnTo>
                <a:lnTo>
                  <a:pt x="113212" y="85489"/>
                </a:lnTo>
                <a:lnTo>
                  <a:pt x="115476" y="82705"/>
                </a:lnTo>
                <a:lnTo>
                  <a:pt x="116984" y="79898"/>
                </a:lnTo>
                <a:lnTo>
                  <a:pt x="117990" y="77073"/>
                </a:lnTo>
                <a:lnTo>
                  <a:pt x="118661" y="74237"/>
                </a:lnTo>
                <a:lnTo>
                  <a:pt x="119108" y="71395"/>
                </a:lnTo>
                <a:lnTo>
                  <a:pt x="119406" y="68547"/>
                </a:lnTo>
                <a:lnTo>
                  <a:pt x="119605" y="65696"/>
                </a:lnTo>
                <a:lnTo>
                  <a:pt x="119737" y="62843"/>
                </a:lnTo>
                <a:lnTo>
                  <a:pt x="119884" y="57133"/>
                </a:lnTo>
                <a:lnTo>
                  <a:pt x="118971" y="54276"/>
                </a:lnTo>
                <a:lnTo>
                  <a:pt x="117410" y="51420"/>
                </a:lnTo>
                <a:lnTo>
                  <a:pt x="112611" y="44542"/>
                </a:lnTo>
                <a:lnTo>
                  <a:pt x="111955" y="41061"/>
                </a:lnTo>
                <a:lnTo>
                  <a:pt x="111780" y="38800"/>
                </a:lnTo>
                <a:lnTo>
                  <a:pt x="110711" y="37292"/>
                </a:lnTo>
                <a:lnTo>
                  <a:pt x="109045" y="36287"/>
                </a:lnTo>
                <a:lnTo>
                  <a:pt x="106983" y="35617"/>
                </a:lnTo>
                <a:lnTo>
                  <a:pt x="104655" y="35170"/>
                </a:lnTo>
                <a:lnTo>
                  <a:pt x="102151" y="34872"/>
                </a:lnTo>
                <a:lnTo>
                  <a:pt x="99529" y="34674"/>
                </a:lnTo>
                <a:lnTo>
                  <a:pt x="96828" y="33589"/>
                </a:lnTo>
                <a:lnTo>
                  <a:pt x="94075" y="31913"/>
                </a:lnTo>
                <a:lnTo>
                  <a:pt x="91287" y="29843"/>
                </a:lnTo>
                <a:lnTo>
                  <a:pt x="88477" y="28464"/>
                </a:lnTo>
                <a:lnTo>
                  <a:pt x="85650" y="27544"/>
                </a:lnTo>
                <a:lnTo>
                  <a:pt x="82813" y="26930"/>
                </a:lnTo>
                <a:lnTo>
                  <a:pt x="79017" y="26522"/>
                </a:lnTo>
                <a:lnTo>
                  <a:pt x="74582" y="26249"/>
                </a:lnTo>
                <a:lnTo>
                  <a:pt x="65525" y="25946"/>
                </a:lnTo>
                <a:lnTo>
                  <a:pt x="58325" y="25812"/>
                </a:lnTo>
                <a:lnTo>
                  <a:pt x="55071" y="26729"/>
                </a:lnTo>
                <a:lnTo>
                  <a:pt x="51950" y="28292"/>
                </a:lnTo>
                <a:lnTo>
                  <a:pt x="48916" y="30287"/>
                </a:lnTo>
                <a:lnTo>
                  <a:pt x="45942" y="31617"/>
                </a:lnTo>
                <a:lnTo>
                  <a:pt x="43006" y="32503"/>
                </a:lnTo>
                <a:lnTo>
                  <a:pt x="40096" y="33095"/>
                </a:lnTo>
                <a:lnTo>
                  <a:pt x="37204" y="33489"/>
                </a:lnTo>
                <a:lnTo>
                  <a:pt x="34324" y="33751"/>
                </a:lnTo>
                <a:lnTo>
                  <a:pt x="31450" y="33926"/>
                </a:lnTo>
                <a:lnTo>
                  <a:pt x="28583" y="34996"/>
                </a:lnTo>
                <a:lnTo>
                  <a:pt x="25718" y="36661"/>
                </a:lnTo>
                <a:lnTo>
                  <a:pt x="22856" y="38724"/>
                </a:lnTo>
                <a:lnTo>
                  <a:pt x="19996" y="41051"/>
                </a:lnTo>
                <a:lnTo>
                  <a:pt x="17136" y="43556"/>
                </a:lnTo>
                <a:lnTo>
                  <a:pt x="14277" y="46178"/>
                </a:lnTo>
                <a:lnTo>
                  <a:pt x="11419" y="47926"/>
                </a:lnTo>
                <a:lnTo>
                  <a:pt x="8561" y="49091"/>
                </a:lnTo>
                <a:lnTo>
                  <a:pt x="5703" y="49868"/>
                </a:lnTo>
                <a:lnTo>
                  <a:pt x="3797" y="51338"/>
                </a:lnTo>
                <a:lnTo>
                  <a:pt x="2527" y="53271"/>
                </a:lnTo>
                <a:lnTo>
                  <a:pt x="1681" y="55512"/>
                </a:lnTo>
                <a:lnTo>
                  <a:pt x="1116" y="57958"/>
                </a:lnTo>
                <a:lnTo>
                  <a:pt x="740" y="60542"/>
                </a:lnTo>
                <a:lnTo>
                  <a:pt x="489" y="63217"/>
                </a:lnTo>
                <a:lnTo>
                  <a:pt x="321" y="65953"/>
                </a:lnTo>
                <a:lnTo>
                  <a:pt x="136" y="71532"/>
                </a:lnTo>
                <a:lnTo>
                  <a:pt x="16" y="82875"/>
                </a:lnTo>
                <a:lnTo>
                  <a:pt x="0" y="88579"/>
                </a:lnTo>
                <a:lnTo>
                  <a:pt x="948" y="91433"/>
                </a:lnTo>
                <a:lnTo>
                  <a:pt x="2533" y="94288"/>
                </a:lnTo>
                <a:lnTo>
                  <a:pt x="4542" y="97144"/>
                </a:lnTo>
                <a:lnTo>
                  <a:pt x="6833" y="99049"/>
                </a:lnTo>
                <a:lnTo>
                  <a:pt x="9314" y="100318"/>
                </a:lnTo>
                <a:lnTo>
                  <a:pt x="11920" y="101164"/>
                </a:lnTo>
                <a:lnTo>
                  <a:pt x="14610" y="102681"/>
                </a:lnTo>
                <a:lnTo>
                  <a:pt x="17356" y="104644"/>
                </a:lnTo>
                <a:lnTo>
                  <a:pt x="20138" y="106906"/>
                </a:lnTo>
                <a:lnTo>
                  <a:pt x="22947" y="108414"/>
                </a:lnTo>
                <a:lnTo>
                  <a:pt x="25771" y="109419"/>
                </a:lnTo>
                <a:lnTo>
                  <a:pt x="28606" y="110089"/>
                </a:lnTo>
                <a:lnTo>
                  <a:pt x="32402" y="110536"/>
                </a:lnTo>
                <a:lnTo>
                  <a:pt x="36837" y="110833"/>
                </a:lnTo>
                <a:lnTo>
                  <a:pt x="41698" y="111032"/>
                </a:lnTo>
                <a:lnTo>
                  <a:pt x="45892" y="110212"/>
                </a:lnTo>
                <a:lnTo>
                  <a:pt x="49640" y="108713"/>
                </a:lnTo>
                <a:lnTo>
                  <a:pt x="53092" y="106761"/>
                </a:lnTo>
                <a:lnTo>
                  <a:pt x="56345" y="105459"/>
                </a:lnTo>
                <a:lnTo>
                  <a:pt x="59467" y="104592"/>
                </a:lnTo>
                <a:lnTo>
                  <a:pt x="62500" y="104013"/>
                </a:lnTo>
                <a:lnTo>
                  <a:pt x="65475" y="102675"/>
                </a:lnTo>
                <a:lnTo>
                  <a:pt x="68411" y="100831"/>
                </a:lnTo>
                <a:lnTo>
                  <a:pt x="71320" y="98649"/>
                </a:lnTo>
                <a:lnTo>
                  <a:pt x="74213" y="96241"/>
                </a:lnTo>
                <a:lnTo>
                  <a:pt x="77093" y="93684"/>
                </a:lnTo>
                <a:lnTo>
                  <a:pt x="82834" y="88302"/>
                </a:lnTo>
                <a:lnTo>
                  <a:pt x="88561" y="82735"/>
                </a:lnTo>
                <a:lnTo>
                  <a:pt x="90469" y="79918"/>
                </a:lnTo>
                <a:lnTo>
                  <a:pt x="91741" y="77086"/>
                </a:lnTo>
                <a:lnTo>
                  <a:pt x="92589" y="74246"/>
                </a:lnTo>
                <a:lnTo>
                  <a:pt x="94107" y="70448"/>
                </a:lnTo>
                <a:lnTo>
                  <a:pt x="96071" y="66011"/>
                </a:lnTo>
                <a:lnTo>
                  <a:pt x="98333" y="61148"/>
                </a:lnTo>
                <a:lnTo>
                  <a:pt x="99841" y="56953"/>
                </a:lnTo>
                <a:lnTo>
                  <a:pt x="100846" y="53204"/>
                </a:lnTo>
                <a:lnTo>
                  <a:pt x="101516" y="49752"/>
                </a:lnTo>
                <a:lnTo>
                  <a:pt x="101963" y="46499"/>
                </a:lnTo>
                <a:lnTo>
                  <a:pt x="102262" y="43377"/>
                </a:lnTo>
                <a:lnTo>
                  <a:pt x="102460" y="40344"/>
                </a:lnTo>
                <a:lnTo>
                  <a:pt x="101640" y="37369"/>
                </a:lnTo>
                <a:lnTo>
                  <a:pt x="100140" y="34433"/>
                </a:lnTo>
                <a:lnTo>
                  <a:pt x="98188" y="31523"/>
                </a:lnTo>
                <a:lnTo>
                  <a:pt x="96887" y="28631"/>
                </a:lnTo>
                <a:lnTo>
                  <a:pt x="96019" y="25750"/>
                </a:lnTo>
                <a:lnTo>
                  <a:pt x="95441" y="22877"/>
                </a:lnTo>
                <a:lnTo>
                  <a:pt x="95056" y="20010"/>
                </a:lnTo>
                <a:lnTo>
                  <a:pt x="94799" y="17145"/>
                </a:lnTo>
                <a:lnTo>
                  <a:pt x="94627" y="14283"/>
                </a:lnTo>
                <a:lnTo>
                  <a:pt x="93561" y="11423"/>
                </a:lnTo>
                <a:lnTo>
                  <a:pt x="91897" y="8563"/>
                </a:lnTo>
                <a:lnTo>
                  <a:pt x="89835" y="5704"/>
                </a:lnTo>
                <a:lnTo>
                  <a:pt x="87508" y="3799"/>
                </a:lnTo>
                <a:lnTo>
                  <a:pt x="85005" y="2528"/>
                </a:lnTo>
                <a:lnTo>
                  <a:pt x="82383" y="1681"/>
                </a:lnTo>
                <a:lnTo>
                  <a:pt x="79683" y="1116"/>
                </a:lnTo>
                <a:lnTo>
                  <a:pt x="76930" y="739"/>
                </a:lnTo>
                <a:lnTo>
                  <a:pt x="74142" y="489"/>
                </a:lnTo>
                <a:lnTo>
                  <a:pt x="71331" y="321"/>
                </a:lnTo>
                <a:lnTo>
                  <a:pt x="65668" y="135"/>
                </a:lnTo>
                <a:lnTo>
                  <a:pt x="53318" y="16"/>
                </a:lnTo>
                <a:lnTo>
                  <a:pt x="44010" y="0"/>
                </a:lnTo>
                <a:lnTo>
                  <a:pt x="39813" y="948"/>
                </a:lnTo>
                <a:lnTo>
                  <a:pt x="36063" y="2532"/>
                </a:lnTo>
                <a:lnTo>
                  <a:pt x="32610" y="4541"/>
                </a:lnTo>
                <a:lnTo>
                  <a:pt x="29356" y="5881"/>
                </a:lnTo>
                <a:lnTo>
                  <a:pt x="26234" y="6774"/>
                </a:lnTo>
                <a:lnTo>
                  <a:pt x="23200" y="7369"/>
                </a:lnTo>
                <a:lnTo>
                  <a:pt x="21177" y="8718"/>
                </a:lnTo>
                <a:lnTo>
                  <a:pt x="19829" y="10570"/>
                </a:lnTo>
                <a:lnTo>
                  <a:pt x="18930" y="12757"/>
                </a:lnTo>
                <a:lnTo>
                  <a:pt x="17378" y="14215"/>
                </a:lnTo>
                <a:lnTo>
                  <a:pt x="15391" y="15188"/>
                </a:lnTo>
                <a:lnTo>
                  <a:pt x="13114" y="15835"/>
                </a:lnTo>
                <a:lnTo>
                  <a:pt x="11596" y="17220"/>
                </a:lnTo>
                <a:lnTo>
                  <a:pt x="10584" y="19095"/>
                </a:lnTo>
                <a:lnTo>
                  <a:pt x="9909" y="21298"/>
                </a:lnTo>
                <a:lnTo>
                  <a:pt x="9459" y="23719"/>
                </a:lnTo>
                <a:lnTo>
                  <a:pt x="9159" y="26286"/>
                </a:lnTo>
                <a:lnTo>
                  <a:pt x="8960" y="28949"/>
                </a:lnTo>
                <a:lnTo>
                  <a:pt x="8826" y="31678"/>
                </a:lnTo>
                <a:lnTo>
                  <a:pt x="8678" y="37249"/>
                </a:lnTo>
                <a:lnTo>
                  <a:pt x="9591" y="41021"/>
                </a:lnTo>
                <a:lnTo>
                  <a:pt x="11152" y="45440"/>
                </a:lnTo>
                <a:lnTo>
                  <a:pt x="13145" y="50291"/>
                </a:lnTo>
                <a:lnTo>
                  <a:pt x="14474" y="54478"/>
                </a:lnTo>
                <a:lnTo>
                  <a:pt x="15360" y="58222"/>
                </a:lnTo>
                <a:lnTo>
                  <a:pt x="15951" y="61670"/>
                </a:lnTo>
                <a:lnTo>
                  <a:pt x="17297" y="64922"/>
                </a:lnTo>
                <a:lnTo>
                  <a:pt x="19147" y="68041"/>
                </a:lnTo>
                <a:lnTo>
                  <a:pt x="21333" y="71074"/>
                </a:lnTo>
                <a:lnTo>
                  <a:pt x="23743" y="74048"/>
                </a:lnTo>
                <a:lnTo>
                  <a:pt x="26302" y="76983"/>
                </a:lnTo>
                <a:lnTo>
                  <a:pt x="28960" y="79893"/>
                </a:lnTo>
                <a:lnTo>
                  <a:pt x="31685" y="81832"/>
                </a:lnTo>
                <a:lnTo>
                  <a:pt x="34454" y="83125"/>
                </a:lnTo>
                <a:lnTo>
                  <a:pt x="37252" y="83988"/>
                </a:lnTo>
                <a:lnTo>
                  <a:pt x="41023" y="85514"/>
                </a:lnTo>
                <a:lnTo>
                  <a:pt x="45442" y="87485"/>
                </a:lnTo>
                <a:lnTo>
                  <a:pt x="50293" y="89752"/>
                </a:lnTo>
                <a:lnTo>
                  <a:pt x="54479" y="91262"/>
                </a:lnTo>
                <a:lnTo>
                  <a:pt x="58223" y="92270"/>
                </a:lnTo>
                <a:lnTo>
                  <a:pt x="61671" y="92941"/>
                </a:lnTo>
                <a:lnTo>
                  <a:pt x="64922" y="93389"/>
                </a:lnTo>
                <a:lnTo>
                  <a:pt x="68042" y="93687"/>
                </a:lnTo>
                <a:lnTo>
                  <a:pt x="71074" y="93886"/>
                </a:lnTo>
                <a:lnTo>
                  <a:pt x="74049" y="93066"/>
                </a:lnTo>
                <a:lnTo>
                  <a:pt x="76984" y="91567"/>
                </a:lnTo>
                <a:lnTo>
                  <a:pt x="79893" y="89615"/>
                </a:lnTo>
                <a:lnTo>
                  <a:pt x="82786" y="88314"/>
                </a:lnTo>
                <a:lnTo>
                  <a:pt x="85666" y="87447"/>
                </a:lnTo>
                <a:lnTo>
                  <a:pt x="88539" y="86868"/>
                </a:lnTo>
                <a:lnTo>
                  <a:pt x="90454" y="85530"/>
                </a:lnTo>
                <a:lnTo>
                  <a:pt x="91731" y="83686"/>
                </a:lnTo>
                <a:lnTo>
                  <a:pt x="92582" y="81503"/>
                </a:lnTo>
                <a:lnTo>
                  <a:pt x="94102" y="79096"/>
                </a:lnTo>
                <a:lnTo>
                  <a:pt x="96068" y="76539"/>
                </a:lnTo>
                <a:lnTo>
                  <a:pt x="98330" y="73881"/>
                </a:lnTo>
                <a:lnTo>
                  <a:pt x="99840" y="71157"/>
                </a:lnTo>
                <a:lnTo>
                  <a:pt x="100845" y="68389"/>
                </a:lnTo>
                <a:lnTo>
                  <a:pt x="101516" y="65590"/>
                </a:lnTo>
                <a:lnTo>
                  <a:pt x="101963" y="61820"/>
                </a:lnTo>
                <a:lnTo>
                  <a:pt x="102261" y="57401"/>
                </a:lnTo>
                <a:lnTo>
                  <a:pt x="102460" y="52551"/>
                </a:lnTo>
                <a:lnTo>
                  <a:pt x="101640" y="48364"/>
                </a:lnTo>
                <a:lnTo>
                  <a:pt x="100140" y="44621"/>
                </a:lnTo>
                <a:lnTo>
                  <a:pt x="98188" y="41173"/>
                </a:lnTo>
                <a:lnTo>
                  <a:pt x="96887" y="37922"/>
                </a:lnTo>
                <a:lnTo>
                  <a:pt x="96019" y="34802"/>
                </a:lnTo>
                <a:lnTo>
                  <a:pt x="95441" y="31769"/>
                </a:lnTo>
                <a:lnTo>
                  <a:pt x="94104" y="28795"/>
                </a:lnTo>
                <a:lnTo>
                  <a:pt x="92259" y="25860"/>
                </a:lnTo>
                <a:lnTo>
                  <a:pt x="90076" y="22950"/>
                </a:lnTo>
                <a:lnTo>
                  <a:pt x="87669" y="21011"/>
                </a:lnTo>
                <a:lnTo>
                  <a:pt x="85112" y="19718"/>
                </a:lnTo>
                <a:lnTo>
                  <a:pt x="82454" y="18856"/>
                </a:lnTo>
                <a:lnTo>
                  <a:pt x="79730" y="18281"/>
                </a:lnTo>
                <a:lnTo>
                  <a:pt x="76962" y="17898"/>
                </a:lnTo>
                <a:lnTo>
                  <a:pt x="74163" y="17642"/>
                </a:lnTo>
                <a:lnTo>
                  <a:pt x="71346" y="17472"/>
                </a:lnTo>
                <a:lnTo>
                  <a:pt x="65675" y="17283"/>
                </a:lnTo>
                <a:lnTo>
                  <a:pt x="54273" y="17161"/>
                </a:lnTo>
                <a:lnTo>
                  <a:pt x="34277" y="171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68"/>
          <p:cNvSpPr/>
          <p:nvPr/>
        </p:nvSpPr>
        <p:spPr>
          <a:xfrm>
            <a:off x="4417695" y="3651919"/>
            <a:ext cx="110105" cy="92924"/>
          </a:xfrm>
          <a:custGeom>
            <a:avLst/>
            <a:gdLst/>
            <a:ahLst/>
            <a:cxnLst/>
            <a:rect l="0" t="0" r="0" b="0"/>
            <a:pathLst>
              <a:path w="110105" h="92924">
                <a:moveTo>
                  <a:pt x="51434" y="85691"/>
                </a:moveTo>
                <a:lnTo>
                  <a:pt x="71834" y="85691"/>
                </a:lnTo>
                <a:lnTo>
                  <a:pt x="73607" y="84738"/>
                </a:lnTo>
                <a:lnTo>
                  <a:pt x="74788" y="83151"/>
                </a:lnTo>
                <a:lnTo>
                  <a:pt x="75576" y="81140"/>
                </a:lnTo>
                <a:lnTo>
                  <a:pt x="77054" y="78847"/>
                </a:lnTo>
                <a:lnTo>
                  <a:pt x="78992" y="76365"/>
                </a:lnTo>
                <a:lnTo>
                  <a:pt x="81236" y="73759"/>
                </a:lnTo>
                <a:lnTo>
                  <a:pt x="83685" y="72021"/>
                </a:lnTo>
                <a:lnTo>
                  <a:pt x="86270" y="70863"/>
                </a:lnTo>
                <a:lnTo>
                  <a:pt x="88945" y="70091"/>
                </a:lnTo>
                <a:lnTo>
                  <a:pt x="91682" y="68623"/>
                </a:lnTo>
                <a:lnTo>
                  <a:pt x="94459" y="66692"/>
                </a:lnTo>
                <a:lnTo>
                  <a:pt x="97262" y="64452"/>
                </a:lnTo>
                <a:lnTo>
                  <a:pt x="99131" y="62007"/>
                </a:lnTo>
                <a:lnTo>
                  <a:pt x="100377" y="59424"/>
                </a:lnTo>
                <a:lnTo>
                  <a:pt x="101208" y="56749"/>
                </a:lnTo>
                <a:lnTo>
                  <a:pt x="102715" y="54014"/>
                </a:lnTo>
                <a:lnTo>
                  <a:pt x="104671" y="51238"/>
                </a:lnTo>
                <a:lnTo>
                  <a:pt x="106928" y="48434"/>
                </a:lnTo>
                <a:lnTo>
                  <a:pt x="108433" y="45613"/>
                </a:lnTo>
                <a:lnTo>
                  <a:pt x="109436" y="42780"/>
                </a:lnTo>
                <a:lnTo>
                  <a:pt x="110104" y="39938"/>
                </a:lnTo>
                <a:lnTo>
                  <a:pt x="109598" y="37092"/>
                </a:lnTo>
                <a:lnTo>
                  <a:pt x="108308" y="34242"/>
                </a:lnTo>
                <a:lnTo>
                  <a:pt x="106495" y="31389"/>
                </a:lnTo>
                <a:lnTo>
                  <a:pt x="105287" y="28535"/>
                </a:lnTo>
                <a:lnTo>
                  <a:pt x="104481" y="25679"/>
                </a:lnTo>
                <a:lnTo>
                  <a:pt x="103944" y="22823"/>
                </a:lnTo>
                <a:lnTo>
                  <a:pt x="102634" y="19966"/>
                </a:lnTo>
                <a:lnTo>
                  <a:pt x="100807" y="17109"/>
                </a:lnTo>
                <a:lnTo>
                  <a:pt x="95583" y="10231"/>
                </a:lnTo>
                <a:lnTo>
                  <a:pt x="94202" y="8714"/>
                </a:lnTo>
                <a:lnTo>
                  <a:pt x="90127" y="4489"/>
                </a:lnTo>
                <a:lnTo>
                  <a:pt x="86755" y="2981"/>
                </a:lnTo>
                <a:lnTo>
                  <a:pt x="82602" y="1976"/>
                </a:lnTo>
                <a:lnTo>
                  <a:pt x="77927" y="1306"/>
                </a:lnTo>
                <a:lnTo>
                  <a:pt x="73859" y="859"/>
                </a:lnTo>
                <a:lnTo>
                  <a:pt x="70194" y="561"/>
                </a:lnTo>
                <a:lnTo>
                  <a:pt x="66799" y="363"/>
                </a:lnTo>
                <a:lnTo>
                  <a:pt x="60486" y="142"/>
                </a:lnTo>
                <a:lnTo>
                  <a:pt x="48671" y="0"/>
                </a:lnTo>
                <a:lnTo>
                  <a:pt x="45782" y="941"/>
                </a:lnTo>
                <a:lnTo>
                  <a:pt x="42904" y="2521"/>
                </a:lnTo>
                <a:lnTo>
                  <a:pt x="40032" y="4527"/>
                </a:lnTo>
                <a:lnTo>
                  <a:pt x="37166" y="5864"/>
                </a:lnTo>
                <a:lnTo>
                  <a:pt x="34302" y="6755"/>
                </a:lnTo>
                <a:lnTo>
                  <a:pt x="31441" y="7349"/>
                </a:lnTo>
                <a:lnTo>
                  <a:pt x="28580" y="8698"/>
                </a:lnTo>
                <a:lnTo>
                  <a:pt x="25720" y="10550"/>
                </a:lnTo>
                <a:lnTo>
                  <a:pt x="22862" y="12737"/>
                </a:lnTo>
                <a:lnTo>
                  <a:pt x="20004" y="15147"/>
                </a:lnTo>
                <a:lnTo>
                  <a:pt x="17145" y="17707"/>
                </a:lnTo>
                <a:lnTo>
                  <a:pt x="11430" y="23091"/>
                </a:lnTo>
                <a:lnTo>
                  <a:pt x="5715" y="28659"/>
                </a:lnTo>
                <a:lnTo>
                  <a:pt x="3809" y="31477"/>
                </a:lnTo>
                <a:lnTo>
                  <a:pt x="2540" y="34308"/>
                </a:lnTo>
                <a:lnTo>
                  <a:pt x="1693" y="37148"/>
                </a:lnTo>
                <a:lnTo>
                  <a:pt x="1129" y="39994"/>
                </a:lnTo>
                <a:lnTo>
                  <a:pt x="752" y="42843"/>
                </a:lnTo>
                <a:lnTo>
                  <a:pt x="501" y="45696"/>
                </a:lnTo>
                <a:lnTo>
                  <a:pt x="334" y="48550"/>
                </a:lnTo>
                <a:lnTo>
                  <a:pt x="148" y="54261"/>
                </a:lnTo>
                <a:lnTo>
                  <a:pt x="12" y="66852"/>
                </a:lnTo>
                <a:lnTo>
                  <a:pt x="961" y="68369"/>
                </a:lnTo>
                <a:lnTo>
                  <a:pt x="2546" y="70333"/>
                </a:lnTo>
                <a:lnTo>
                  <a:pt x="4554" y="72595"/>
                </a:lnTo>
                <a:lnTo>
                  <a:pt x="9327" y="77648"/>
                </a:lnTo>
                <a:lnTo>
                  <a:pt x="11933" y="80329"/>
                </a:lnTo>
                <a:lnTo>
                  <a:pt x="14623" y="82116"/>
                </a:lnTo>
                <a:lnTo>
                  <a:pt x="17368" y="83308"/>
                </a:lnTo>
                <a:lnTo>
                  <a:pt x="20151" y="84102"/>
                </a:lnTo>
                <a:lnTo>
                  <a:pt x="22959" y="84631"/>
                </a:lnTo>
                <a:lnTo>
                  <a:pt x="25783" y="84985"/>
                </a:lnTo>
                <a:lnTo>
                  <a:pt x="28619" y="85220"/>
                </a:lnTo>
                <a:lnTo>
                  <a:pt x="31462" y="85377"/>
                </a:lnTo>
                <a:lnTo>
                  <a:pt x="37160" y="85551"/>
                </a:lnTo>
                <a:lnTo>
                  <a:pt x="51437" y="85672"/>
                </a:lnTo>
                <a:lnTo>
                  <a:pt x="54294" y="85678"/>
                </a:lnTo>
                <a:lnTo>
                  <a:pt x="57150" y="84730"/>
                </a:lnTo>
                <a:lnTo>
                  <a:pt x="60008" y="83145"/>
                </a:lnTo>
                <a:lnTo>
                  <a:pt x="62865" y="81136"/>
                </a:lnTo>
                <a:lnTo>
                  <a:pt x="65722" y="78844"/>
                </a:lnTo>
                <a:lnTo>
                  <a:pt x="68580" y="76364"/>
                </a:lnTo>
                <a:lnTo>
                  <a:pt x="71437" y="73758"/>
                </a:lnTo>
                <a:lnTo>
                  <a:pt x="74295" y="72020"/>
                </a:lnTo>
                <a:lnTo>
                  <a:pt x="77152" y="70862"/>
                </a:lnTo>
                <a:lnTo>
                  <a:pt x="80009" y="70090"/>
                </a:lnTo>
                <a:lnTo>
                  <a:pt x="81914" y="68623"/>
                </a:lnTo>
                <a:lnTo>
                  <a:pt x="83185" y="66692"/>
                </a:lnTo>
                <a:lnTo>
                  <a:pt x="84031" y="64452"/>
                </a:lnTo>
                <a:lnTo>
                  <a:pt x="85548" y="62959"/>
                </a:lnTo>
                <a:lnTo>
                  <a:pt x="87512" y="61964"/>
                </a:lnTo>
                <a:lnTo>
                  <a:pt x="89774" y="61300"/>
                </a:lnTo>
                <a:lnTo>
                  <a:pt x="91282" y="59905"/>
                </a:lnTo>
                <a:lnTo>
                  <a:pt x="92287" y="58023"/>
                </a:lnTo>
                <a:lnTo>
                  <a:pt x="92956" y="55815"/>
                </a:lnTo>
                <a:lnTo>
                  <a:pt x="93403" y="53392"/>
                </a:lnTo>
                <a:lnTo>
                  <a:pt x="93702" y="50823"/>
                </a:lnTo>
                <a:lnTo>
                  <a:pt x="93900" y="48158"/>
                </a:lnTo>
                <a:lnTo>
                  <a:pt x="93080" y="45429"/>
                </a:lnTo>
                <a:lnTo>
                  <a:pt x="91580" y="42657"/>
                </a:lnTo>
                <a:lnTo>
                  <a:pt x="86881" y="35915"/>
                </a:lnTo>
                <a:lnTo>
                  <a:pt x="85544" y="34409"/>
                </a:lnTo>
                <a:lnTo>
                  <a:pt x="78446" y="27020"/>
                </a:lnTo>
                <a:lnTo>
                  <a:pt x="72985" y="21528"/>
                </a:lnTo>
                <a:lnTo>
                  <a:pt x="70563" y="20056"/>
                </a:lnTo>
                <a:lnTo>
                  <a:pt x="67997" y="19074"/>
                </a:lnTo>
                <a:lnTo>
                  <a:pt x="65334" y="18420"/>
                </a:lnTo>
                <a:lnTo>
                  <a:pt x="62606" y="17983"/>
                </a:lnTo>
                <a:lnTo>
                  <a:pt x="59834" y="17693"/>
                </a:lnTo>
                <a:lnTo>
                  <a:pt x="57034" y="17498"/>
                </a:lnTo>
                <a:lnTo>
                  <a:pt x="54215" y="17369"/>
                </a:lnTo>
                <a:lnTo>
                  <a:pt x="48543" y="17226"/>
                </a:lnTo>
                <a:lnTo>
                  <a:pt x="39994" y="17145"/>
                </a:lnTo>
                <a:lnTo>
                  <a:pt x="37140" y="18086"/>
                </a:lnTo>
                <a:lnTo>
                  <a:pt x="34285" y="19666"/>
                </a:lnTo>
                <a:lnTo>
                  <a:pt x="31429" y="21671"/>
                </a:lnTo>
                <a:lnTo>
                  <a:pt x="28572" y="23009"/>
                </a:lnTo>
                <a:lnTo>
                  <a:pt x="25716" y="23900"/>
                </a:lnTo>
                <a:lnTo>
                  <a:pt x="22859" y="24494"/>
                </a:lnTo>
                <a:lnTo>
                  <a:pt x="20954" y="25843"/>
                </a:lnTo>
                <a:lnTo>
                  <a:pt x="19684" y="27695"/>
                </a:lnTo>
                <a:lnTo>
                  <a:pt x="18838" y="29882"/>
                </a:lnTo>
                <a:lnTo>
                  <a:pt x="17321" y="31340"/>
                </a:lnTo>
                <a:lnTo>
                  <a:pt x="15357" y="32312"/>
                </a:lnTo>
                <a:lnTo>
                  <a:pt x="13095" y="32960"/>
                </a:lnTo>
                <a:lnTo>
                  <a:pt x="10635" y="34344"/>
                </a:lnTo>
                <a:lnTo>
                  <a:pt x="8042" y="36220"/>
                </a:lnTo>
                <a:lnTo>
                  <a:pt x="5362" y="38423"/>
                </a:lnTo>
                <a:lnTo>
                  <a:pt x="3574" y="40843"/>
                </a:lnTo>
                <a:lnTo>
                  <a:pt x="2383" y="43410"/>
                </a:lnTo>
                <a:lnTo>
                  <a:pt x="1589" y="46074"/>
                </a:lnTo>
                <a:lnTo>
                  <a:pt x="1058" y="48802"/>
                </a:lnTo>
                <a:lnTo>
                  <a:pt x="706" y="51573"/>
                </a:lnTo>
                <a:lnTo>
                  <a:pt x="139" y="58314"/>
                </a:lnTo>
                <a:lnTo>
                  <a:pt x="93" y="59819"/>
                </a:lnTo>
                <a:lnTo>
                  <a:pt x="41" y="64032"/>
                </a:lnTo>
                <a:lnTo>
                  <a:pt x="979" y="65537"/>
                </a:lnTo>
                <a:lnTo>
                  <a:pt x="2558" y="66540"/>
                </a:lnTo>
                <a:lnTo>
                  <a:pt x="4562" y="67208"/>
                </a:lnTo>
                <a:lnTo>
                  <a:pt x="5899" y="68607"/>
                </a:lnTo>
                <a:lnTo>
                  <a:pt x="6790" y="70491"/>
                </a:lnTo>
                <a:lnTo>
                  <a:pt x="7384" y="72700"/>
                </a:lnTo>
                <a:lnTo>
                  <a:pt x="8733" y="75125"/>
                </a:lnTo>
                <a:lnTo>
                  <a:pt x="10584" y="77695"/>
                </a:lnTo>
                <a:lnTo>
                  <a:pt x="12771" y="80360"/>
                </a:lnTo>
                <a:lnTo>
                  <a:pt x="15181" y="82137"/>
                </a:lnTo>
                <a:lnTo>
                  <a:pt x="17741" y="83321"/>
                </a:lnTo>
                <a:lnTo>
                  <a:pt x="20399" y="84111"/>
                </a:lnTo>
                <a:lnTo>
                  <a:pt x="23125" y="84638"/>
                </a:lnTo>
                <a:lnTo>
                  <a:pt x="25894" y="84989"/>
                </a:lnTo>
                <a:lnTo>
                  <a:pt x="28692" y="85223"/>
                </a:lnTo>
                <a:lnTo>
                  <a:pt x="31510" y="85378"/>
                </a:lnTo>
                <a:lnTo>
                  <a:pt x="37182" y="85552"/>
                </a:lnTo>
                <a:lnTo>
                  <a:pt x="40028" y="84646"/>
                </a:lnTo>
                <a:lnTo>
                  <a:pt x="42878" y="83089"/>
                </a:lnTo>
                <a:lnTo>
                  <a:pt x="45730" y="81099"/>
                </a:lnTo>
                <a:lnTo>
                  <a:pt x="48584" y="78819"/>
                </a:lnTo>
                <a:lnTo>
                  <a:pt x="51439" y="76348"/>
                </a:lnTo>
                <a:lnTo>
                  <a:pt x="54295" y="73747"/>
                </a:lnTo>
                <a:lnTo>
                  <a:pt x="57152" y="72013"/>
                </a:lnTo>
                <a:lnTo>
                  <a:pt x="60009" y="70857"/>
                </a:lnTo>
                <a:lnTo>
                  <a:pt x="62866" y="70087"/>
                </a:lnTo>
                <a:lnTo>
                  <a:pt x="65723" y="68620"/>
                </a:lnTo>
                <a:lnTo>
                  <a:pt x="68580" y="66690"/>
                </a:lnTo>
                <a:lnTo>
                  <a:pt x="71437" y="64451"/>
                </a:lnTo>
                <a:lnTo>
                  <a:pt x="74295" y="62006"/>
                </a:lnTo>
                <a:lnTo>
                  <a:pt x="77152" y="59423"/>
                </a:lnTo>
                <a:lnTo>
                  <a:pt x="82867" y="54014"/>
                </a:lnTo>
                <a:lnTo>
                  <a:pt x="88582" y="48434"/>
                </a:lnTo>
                <a:lnTo>
                  <a:pt x="90487" y="45613"/>
                </a:lnTo>
                <a:lnTo>
                  <a:pt x="91757" y="42780"/>
                </a:lnTo>
                <a:lnTo>
                  <a:pt x="92604" y="39938"/>
                </a:lnTo>
                <a:lnTo>
                  <a:pt x="93168" y="37092"/>
                </a:lnTo>
                <a:lnTo>
                  <a:pt x="93545" y="34242"/>
                </a:lnTo>
                <a:lnTo>
                  <a:pt x="93795" y="31389"/>
                </a:lnTo>
                <a:lnTo>
                  <a:pt x="93962" y="28535"/>
                </a:lnTo>
                <a:lnTo>
                  <a:pt x="94148" y="22823"/>
                </a:lnTo>
                <a:lnTo>
                  <a:pt x="93245" y="19966"/>
                </a:lnTo>
                <a:lnTo>
                  <a:pt x="91691" y="17109"/>
                </a:lnTo>
                <a:lnTo>
                  <a:pt x="86903" y="10231"/>
                </a:lnTo>
                <a:lnTo>
                  <a:pt x="85558" y="8714"/>
                </a:lnTo>
                <a:lnTo>
                  <a:pt x="81523" y="4489"/>
                </a:lnTo>
                <a:lnTo>
                  <a:pt x="79113" y="2981"/>
                </a:lnTo>
                <a:lnTo>
                  <a:pt x="76555" y="1976"/>
                </a:lnTo>
                <a:lnTo>
                  <a:pt x="73897" y="1306"/>
                </a:lnTo>
                <a:lnTo>
                  <a:pt x="71172" y="859"/>
                </a:lnTo>
                <a:lnTo>
                  <a:pt x="68403" y="561"/>
                </a:lnTo>
                <a:lnTo>
                  <a:pt x="65604" y="363"/>
                </a:lnTo>
                <a:lnTo>
                  <a:pt x="62786" y="230"/>
                </a:lnTo>
                <a:lnTo>
                  <a:pt x="57115" y="83"/>
                </a:lnTo>
                <a:lnTo>
                  <a:pt x="48567" y="0"/>
                </a:lnTo>
                <a:lnTo>
                  <a:pt x="45713" y="941"/>
                </a:lnTo>
                <a:lnTo>
                  <a:pt x="42857" y="2521"/>
                </a:lnTo>
                <a:lnTo>
                  <a:pt x="40001" y="4527"/>
                </a:lnTo>
                <a:lnTo>
                  <a:pt x="37145" y="5864"/>
                </a:lnTo>
                <a:lnTo>
                  <a:pt x="34289" y="6755"/>
                </a:lnTo>
                <a:lnTo>
                  <a:pt x="31431" y="7349"/>
                </a:lnTo>
                <a:lnTo>
                  <a:pt x="28574" y="8698"/>
                </a:lnTo>
                <a:lnTo>
                  <a:pt x="25717" y="10550"/>
                </a:lnTo>
                <a:lnTo>
                  <a:pt x="22859" y="12737"/>
                </a:lnTo>
                <a:lnTo>
                  <a:pt x="20002" y="15147"/>
                </a:lnTo>
                <a:lnTo>
                  <a:pt x="17145" y="17707"/>
                </a:lnTo>
                <a:lnTo>
                  <a:pt x="14287" y="20366"/>
                </a:lnTo>
                <a:lnTo>
                  <a:pt x="12382" y="23091"/>
                </a:lnTo>
                <a:lnTo>
                  <a:pt x="11112" y="25860"/>
                </a:lnTo>
                <a:lnTo>
                  <a:pt x="10265" y="28659"/>
                </a:lnTo>
                <a:lnTo>
                  <a:pt x="8748" y="31477"/>
                </a:lnTo>
                <a:lnTo>
                  <a:pt x="6785" y="34308"/>
                </a:lnTo>
                <a:lnTo>
                  <a:pt x="4523" y="37148"/>
                </a:lnTo>
                <a:lnTo>
                  <a:pt x="3015" y="39994"/>
                </a:lnTo>
                <a:lnTo>
                  <a:pt x="2010" y="42843"/>
                </a:lnTo>
                <a:lnTo>
                  <a:pt x="1340" y="45696"/>
                </a:lnTo>
                <a:lnTo>
                  <a:pt x="893" y="48550"/>
                </a:lnTo>
                <a:lnTo>
                  <a:pt x="595" y="51405"/>
                </a:lnTo>
                <a:lnTo>
                  <a:pt x="396" y="54261"/>
                </a:lnTo>
                <a:lnTo>
                  <a:pt x="264" y="57118"/>
                </a:lnTo>
                <a:lnTo>
                  <a:pt x="117" y="62831"/>
                </a:lnTo>
                <a:lnTo>
                  <a:pt x="1031" y="65689"/>
                </a:lnTo>
                <a:lnTo>
                  <a:pt x="2592" y="68546"/>
                </a:lnTo>
                <a:lnTo>
                  <a:pt x="4585" y="71403"/>
                </a:lnTo>
                <a:lnTo>
                  <a:pt x="6867" y="74261"/>
                </a:lnTo>
                <a:lnTo>
                  <a:pt x="9340" y="77118"/>
                </a:lnTo>
                <a:lnTo>
                  <a:pt x="15603" y="83997"/>
                </a:lnTo>
                <a:lnTo>
                  <a:pt x="21239" y="89740"/>
                </a:lnTo>
                <a:lnTo>
                  <a:pt x="23684" y="91247"/>
                </a:lnTo>
                <a:lnTo>
                  <a:pt x="26266" y="92253"/>
                </a:lnTo>
                <a:lnTo>
                  <a:pt x="28941" y="92923"/>
                </a:lnTo>
                <a:lnTo>
                  <a:pt x="31676" y="92417"/>
                </a:lnTo>
                <a:lnTo>
                  <a:pt x="34452" y="91127"/>
                </a:lnTo>
                <a:lnTo>
                  <a:pt x="37255" y="89315"/>
                </a:lnTo>
                <a:lnTo>
                  <a:pt x="40077" y="88107"/>
                </a:lnTo>
                <a:lnTo>
                  <a:pt x="42910" y="87301"/>
                </a:lnTo>
                <a:lnTo>
                  <a:pt x="49751" y="86009"/>
                </a:lnTo>
                <a:lnTo>
                  <a:pt x="51264" y="84950"/>
                </a:lnTo>
                <a:lnTo>
                  <a:pt x="53227" y="83292"/>
                </a:lnTo>
                <a:lnTo>
                  <a:pt x="58668" y="78338"/>
                </a:lnTo>
                <a:lnTo>
                  <a:pt x="64161" y="72929"/>
                </a:lnTo>
                <a:lnTo>
                  <a:pt x="65634" y="70515"/>
                </a:lnTo>
                <a:lnTo>
                  <a:pt x="66616" y="67953"/>
                </a:lnTo>
                <a:lnTo>
                  <a:pt x="68192" y="61550"/>
                </a:lnTo>
                <a:lnTo>
                  <a:pt x="68321" y="60071"/>
                </a:lnTo>
                <a:lnTo>
                  <a:pt x="68407" y="58133"/>
                </a:lnTo>
                <a:lnTo>
                  <a:pt x="68464" y="55889"/>
                </a:lnTo>
                <a:lnTo>
                  <a:pt x="67550" y="53441"/>
                </a:lnTo>
                <a:lnTo>
                  <a:pt x="65989" y="50856"/>
                </a:lnTo>
                <a:lnTo>
                  <a:pt x="63995" y="48179"/>
                </a:lnTo>
                <a:lnTo>
                  <a:pt x="62666" y="45444"/>
                </a:lnTo>
                <a:lnTo>
                  <a:pt x="61779" y="42667"/>
                </a:lnTo>
                <a:lnTo>
                  <a:pt x="61188" y="39863"/>
                </a:lnTo>
                <a:lnTo>
                  <a:pt x="59842" y="37994"/>
                </a:lnTo>
                <a:lnTo>
                  <a:pt x="57992" y="36748"/>
                </a:lnTo>
                <a:lnTo>
                  <a:pt x="55807" y="35917"/>
                </a:lnTo>
                <a:lnTo>
                  <a:pt x="54349" y="34411"/>
                </a:lnTo>
                <a:lnTo>
                  <a:pt x="53378" y="32454"/>
                </a:lnTo>
                <a:lnTo>
                  <a:pt x="52730" y="30197"/>
                </a:lnTo>
                <a:lnTo>
                  <a:pt x="51346" y="28692"/>
                </a:lnTo>
                <a:lnTo>
                  <a:pt x="49470" y="27689"/>
                </a:lnTo>
                <a:lnTo>
                  <a:pt x="47268" y="27020"/>
                </a:lnTo>
                <a:lnTo>
                  <a:pt x="44846" y="26575"/>
                </a:lnTo>
                <a:lnTo>
                  <a:pt x="42280" y="26277"/>
                </a:lnTo>
                <a:lnTo>
                  <a:pt x="39617" y="26079"/>
                </a:lnTo>
                <a:lnTo>
                  <a:pt x="36888" y="25947"/>
                </a:lnTo>
                <a:lnTo>
                  <a:pt x="31317" y="25801"/>
                </a:lnTo>
                <a:lnTo>
                  <a:pt x="28498" y="26714"/>
                </a:lnTo>
                <a:lnTo>
                  <a:pt x="25666" y="28275"/>
                </a:lnTo>
                <a:lnTo>
                  <a:pt x="22826" y="30269"/>
                </a:lnTo>
                <a:lnTo>
                  <a:pt x="19979" y="32550"/>
                </a:lnTo>
                <a:lnTo>
                  <a:pt x="17129" y="35024"/>
                </a:lnTo>
                <a:lnTo>
                  <a:pt x="14277" y="37625"/>
                </a:lnTo>
                <a:lnTo>
                  <a:pt x="11423" y="39359"/>
                </a:lnTo>
                <a:lnTo>
                  <a:pt x="8567" y="40516"/>
                </a:lnTo>
                <a:lnTo>
                  <a:pt x="5712" y="41286"/>
                </a:lnTo>
                <a:lnTo>
                  <a:pt x="3807" y="42753"/>
                </a:lnTo>
                <a:lnTo>
                  <a:pt x="2538" y="44683"/>
                </a:lnTo>
                <a:lnTo>
                  <a:pt x="0" y="5140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69"/>
          <p:cNvSpPr/>
          <p:nvPr/>
        </p:nvSpPr>
        <p:spPr>
          <a:xfrm>
            <a:off x="4529141" y="3351847"/>
            <a:ext cx="85722" cy="231458"/>
          </a:xfrm>
          <a:custGeom>
            <a:avLst/>
            <a:gdLst/>
            <a:ahLst/>
            <a:cxnLst/>
            <a:rect l="0" t="0" r="0" b="0"/>
            <a:pathLst>
              <a:path w="85722" h="231458">
                <a:moveTo>
                  <a:pt x="85721" y="0"/>
                </a:moveTo>
                <a:lnTo>
                  <a:pt x="81171" y="0"/>
                </a:lnTo>
                <a:lnTo>
                  <a:pt x="79829" y="953"/>
                </a:lnTo>
                <a:lnTo>
                  <a:pt x="78936" y="2540"/>
                </a:lnTo>
                <a:lnTo>
                  <a:pt x="78340" y="4551"/>
                </a:lnTo>
                <a:lnTo>
                  <a:pt x="76991" y="5892"/>
                </a:lnTo>
                <a:lnTo>
                  <a:pt x="75138" y="6785"/>
                </a:lnTo>
                <a:lnTo>
                  <a:pt x="72950" y="7381"/>
                </a:lnTo>
                <a:lnTo>
                  <a:pt x="71492" y="8731"/>
                </a:lnTo>
                <a:lnTo>
                  <a:pt x="70520" y="10583"/>
                </a:lnTo>
                <a:lnTo>
                  <a:pt x="69872" y="12770"/>
                </a:lnTo>
                <a:lnTo>
                  <a:pt x="68488" y="14228"/>
                </a:lnTo>
                <a:lnTo>
                  <a:pt x="66612" y="15201"/>
                </a:lnTo>
                <a:lnTo>
                  <a:pt x="64410" y="15849"/>
                </a:lnTo>
                <a:lnTo>
                  <a:pt x="62941" y="17234"/>
                </a:lnTo>
                <a:lnTo>
                  <a:pt x="61962" y="19109"/>
                </a:lnTo>
                <a:lnTo>
                  <a:pt x="61309" y="21312"/>
                </a:lnTo>
                <a:lnTo>
                  <a:pt x="59921" y="22781"/>
                </a:lnTo>
                <a:lnTo>
                  <a:pt x="58044" y="23759"/>
                </a:lnTo>
                <a:lnTo>
                  <a:pt x="55839" y="24412"/>
                </a:lnTo>
                <a:lnTo>
                  <a:pt x="54370" y="25800"/>
                </a:lnTo>
                <a:lnTo>
                  <a:pt x="53390" y="27678"/>
                </a:lnTo>
                <a:lnTo>
                  <a:pt x="52737" y="29882"/>
                </a:lnTo>
                <a:lnTo>
                  <a:pt x="51349" y="32304"/>
                </a:lnTo>
                <a:lnTo>
                  <a:pt x="49472" y="34871"/>
                </a:lnTo>
                <a:lnTo>
                  <a:pt x="47267" y="37535"/>
                </a:lnTo>
                <a:lnTo>
                  <a:pt x="44845" y="40263"/>
                </a:lnTo>
                <a:lnTo>
                  <a:pt x="39614" y="45835"/>
                </a:lnTo>
                <a:lnTo>
                  <a:pt x="31313" y="54327"/>
                </a:lnTo>
                <a:lnTo>
                  <a:pt x="29447" y="57173"/>
                </a:lnTo>
                <a:lnTo>
                  <a:pt x="27373" y="62875"/>
                </a:lnTo>
                <a:lnTo>
                  <a:pt x="25867" y="65729"/>
                </a:lnTo>
                <a:lnTo>
                  <a:pt x="23911" y="68584"/>
                </a:lnTo>
                <a:lnTo>
                  <a:pt x="21654" y="71440"/>
                </a:lnTo>
                <a:lnTo>
                  <a:pt x="19198" y="73345"/>
                </a:lnTo>
                <a:lnTo>
                  <a:pt x="16607" y="74614"/>
                </a:lnTo>
                <a:lnTo>
                  <a:pt x="13927" y="75460"/>
                </a:lnTo>
                <a:lnTo>
                  <a:pt x="11189" y="77929"/>
                </a:lnTo>
                <a:lnTo>
                  <a:pt x="8411" y="81481"/>
                </a:lnTo>
                <a:lnTo>
                  <a:pt x="5605" y="85753"/>
                </a:lnTo>
                <a:lnTo>
                  <a:pt x="3736" y="89554"/>
                </a:lnTo>
                <a:lnTo>
                  <a:pt x="1658" y="96317"/>
                </a:lnTo>
                <a:lnTo>
                  <a:pt x="735" y="102497"/>
                </a:lnTo>
                <a:lnTo>
                  <a:pt x="325" y="108420"/>
                </a:lnTo>
                <a:lnTo>
                  <a:pt x="142" y="114226"/>
                </a:lnTo>
                <a:lnTo>
                  <a:pt x="15" y="128578"/>
                </a:lnTo>
                <a:lnTo>
                  <a:pt x="0" y="140016"/>
                </a:lnTo>
                <a:lnTo>
                  <a:pt x="951" y="142874"/>
                </a:lnTo>
                <a:lnTo>
                  <a:pt x="2538" y="145732"/>
                </a:lnTo>
                <a:lnTo>
                  <a:pt x="4548" y="148590"/>
                </a:lnTo>
                <a:lnTo>
                  <a:pt x="5888" y="152400"/>
                </a:lnTo>
                <a:lnTo>
                  <a:pt x="6782" y="156845"/>
                </a:lnTo>
                <a:lnTo>
                  <a:pt x="7377" y="161713"/>
                </a:lnTo>
                <a:lnTo>
                  <a:pt x="8727" y="165911"/>
                </a:lnTo>
                <a:lnTo>
                  <a:pt x="10579" y="169663"/>
                </a:lnTo>
                <a:lnTo>
                  <a:pt x="12766" y="173116"/>
                </a:lnTo>
                <a:lnTo>
                  <a:pt x="15177" y="176371"/>
                </a:lnTo>
                <a:lnTo>
                  <a:pt x="17737" y="179493"/>
                </a:lnTo>
                <a:lnTo>
                  <a:pt x="20396" y="182527"/>
                </a:lnTo>
                <a:lnTo>
                  <a:pt x="23121" y="185502"/>
                </a:lnTo>
                <a:lnTo>
                  <a:pt x="28689" y="191348"/>
                </a:lnTo>
                <a:lnTo>
                  <a:pt x="55481" y="218361"/>
                </a:lnTo>
                <a:lnTo>
                  <a:pt x="57941" y="219869"/>
                </a:lnTo>
                <a:lnTo>
                  <a:pt x="60533" y="220874"/>
                </a:lnTo>
                <a:lnTo>
                  <a:pt x="63215" y="221544"/>
                </a:lnTo>
                <a:lnTo>
                  <a:pt x="65954" y="221991"/>
                </a:lnTo>
                <a:lnTo>
                  <a:pt x="68733" y="222289"/>
                </a:lnTo>
                <a:lnTo>
                  <a:pt x="75486" y="222767"/>
                </a:lnTo>
                <a:lnTo>
                  <a:pt x="76993" y="223759"/>
                </a:lnTo>
                <a:lnTo>
                  <a:pt x="78950" y="225373"/>
                </a:lnTo>
                <a:lnTo>
                  <a:pt x="85721" y="2314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70"/>
          <p:cNvSpPr/>
          <p:nvPr/>
        </p:nvSpPr>
        <p:spPr>
          <a:xfrm>
            <a:off x="4692048" y="3411854"/>
            <a:ext cx="119834" cy="128576"/>
          </a:xfrm>
          <a:custGeom>
            <a:avLst/>
            <a:gdLst/>
            <a:ahLst/>
            <a:cxnLst/>
            <a:rect l="0" t="0" r="0" b="0"/>
            <a:pathLst>
              <a:path w="119834" h="128576">
                <a:moveTo>
                  <a:pt x="77119" y="0"/>
                </a:moveTo>
                <a:lnTo>
                  <a:pt x="68900" y="0"/>
                </a:lnTo>
                <a:lnTo>
                  <a:pt x="66164" y="2541"/>
                </a:lnTo>
                <a:lnTo>
                  <a:pt x="64100" y="4552"/>
                </a:lnTo>
                <a:lnTo>
                  <a:pt x="61772" y="5892"/>
                </a:lnTo>
                <a:lnTo>
                  <a:pt x="59268" y="6786"/>
                </a:lnTo>
                <a:lnTo>
                  <a:pt x="52955" y="8220"/>
                </a:lnTo>
                <a:lnTo>
                  <a:pt x="50533" y="9290"/>
                </a:lnTo>
                <a:lnTo>
                  <a:pt x="36776" y="15923"/>
                </a:lnTo>
                <a:lnTo>
                  <a:pt x="34984" y="17283"/>
                </a:lnTo>
                <a:lnTo>
                  <a:pt x="32836" y="19142"/>
                </a:lnTo>
                <a:lnTo>
                  <a:pt x="30452" y="21334"/>
                </a:lnTo>
                <a:lnTo>
                  <a:pt x="27910" y="22796"/>
                </a:lnTo>
                <a:lnTo>
                  <a:pt x="25263" y="23770"/>
                </a:lnTo>
                <a:lnTo>
                  <a:pt x="22546" y="24419"/>
                </a:lnTo>
                <a:lnTo>
                  <a:pt x="20734" y="25805"/>
                </a:lnTo>
                <a:lnTo>
                  <a:pt x="19527" y="27681"/>
                </a:lnTo>
                <a:lnTo>
                  <a:pt x="18721" y="29884"/>
                </a:lnTo>
                <a:lnTo>
                  <a:pt x="17232" y="32305"/>
                </a:lnTo>
                <a:lnTo>
                  <a:pt x="15287" y="34872"/>
                </a:lnTo>
                <a:lnTo>
                  <a:pt x="13038" y="37536"/>
                </a:lnTo>
                <a:lnTo>
                  <a:pt x="11538" y="40264"/>
                </a:lnTo>
                <a:lnTo>
                  <a:pt x="10538" y="43035"/>
                </a:lnTo>
                <a:lnTo>
                  <a:pt x="9872" y="45836"/>
                </a:lnTo>
                <a:lnTo>
                  <a:pt x="8475" y="48655"/>
                </a:lnTo>
                <a:lnTo>
                  <a:pt x="6591" y="51486"/>
                </a:lnTo>
                <a:lnTo>
                  <a:pt x="4383" y="54327"/>
                </a:lnTo>
                <a:lnTo>
                  <a:pt x="2911" y="58126"/>
                </a:lnTo>
                <a:lnTo>
                  <a:pt x="1930" y="62563"/>
                </a:lnTo>
                <a:lnTo>
                  <a:pt x="1275" y="67427"/>
                </a:lnTo>
                <a:lnTo>
                  <a:pt x="839" y="71621"/>
                </a:lnTo>
                <a:lnTo>
                  <a:pt x="548" y="75370"/>
                </a:lnTo>
                <a:lnTo>
                  <a:pt x="354" y="78822"/>
                </a:lnTo>
                <a:lnTo>
                  <a:pt x="139" y="85198"/>
                </a:lnTo>
                <a:lnTo>
                  <a:pt x="0" y="97051"/>
                </a:lnTo>
                <a:lnTo>
                  <a:pt x="942" y="99944"/>
                </a:lnTo>
                <a:lnTo>
                  <a:pt x="2522" y="102824"/>
                </a:lnTo>
                <a:lnTo>
                  <a:pt x="4527" y="105697"/>
                </a:lnTo>
                <a:lnTo>
                  <a:pt x="5865" y="108565"/>
                </a:lnTo>
                <a:lnTo>
                  <a:pt x="6756" y="111429"/>
                </a:lnTo>
                <a:lnTo>
                  <a:pt x="7351" y="114292"/>
                </a:lnTo>
                <a:lnTo>
                  <a:pt x="8699" y="117152"/>
                </a:lnTo>
                <a:lnTo>
                  <a:pt x="10551" y="120012"/>
                </a:lnTo>
                <a:lnTo>
                  <a:pt x="12738" y="122870"/>
                </a:lnTo>
                <a:lnTo>
                  <a:pt x="15148" y="124777"/>
                </a:lnTo>
                <a:lnTo>
                  <a:pt x="17708" y="126047"/>
                </a:lnTo>
                <a:lnTo>
                  <a:pt x="20367" y="126894"/>
                </a:lnTo>
                <a:lnTo>
                  <a:pt x="23091" y="127459"/>
                </a:lnTo>
                <a:lnTo>
                  <a:pt x="25861" y="127835"/>
                </a:lnTo>
                <a:lnTo>
                  <a:pt x="28659" y="128086"/>
                </a:lnTo>
                <a:lnTo>
                  <a:pt x="31478" y="128253"/>
                </a:lnTo>
                <a:lnTo>
                  <a:pt x="37149" y="128439"/>
                </a:lnTo>
                <a:lnTo>
                  <a:pt x="49504" y="128559"/>
                </a:lnTo>
                <a:lnTo>
                  <a:pt x="58813" y="128575"/>
                </a:lnTo>
                <a:lnTo>
                  <a:pt x="63010" y="127627"/>
                </a:lnTo>
                <a:lnTo>
                  <a:pt x="66761" y="126042"/>
                </a:lnTo>
                <a:lnTo>
                  <a:pt x="70214" y="124034"/>
                </a:lnTo>
                <a:lnTo>
                  <a:pt x="73468" y="122694"/>
                </a:lnTo>
                <a:lnTo>
                  <a:pt x="76590" y="121802"/>
                </a:lnTo>
                <a:lnTo>
                  <a:pt x="79624" y="121206"/>
                </a:lnTo>
                <a:lnTo>
                  <a:pt x="82599" y="119857"/>
                </a:lnTo>
                <a:lnTo>
                  <a:pt x="85535" y="118005"/>
                </a:lnTo>
                <a:lnTo>
                  <a:pt x="88445" y="115817"/>
                </a:lnTo>
                <a:lnTo>
                  <a:pt x="91337" y="113407"/>
                </a:lnTo>
                <a:lnTo>
                  <a:pt x="94217" y="110848"/>
                </a:lnTo>
                <a:lnTo>
                  <a:pt x="99958" y="105463"/>
                </a:lnTo>
                <a:lnTo>
                  <a:pt x="114264" y="91406"/>
                </a:lnTo>
                <a:lnTo>
                  <a:pt x="116170" y="88560"/>
                </a:lnTo>
                <a:lnTo>
                  <a:pt x="117440" y="85710"/>
                </a:lnTo>
                <a:lnTo>
                  <a:pt x="118287" y="82858"/>
                </a:lnTo>
                <a:lnTo>
                  <a:pt x="118852" y="80004"/>
                </a:lnTo>
                <a:lnTo>
                  <a:pt x="119228" y="77148"/>
                </a:lnTo>
                <a:lnTo>
                  <a:pt x="119480" y="74293"/>
                </a:lnTo>
                <a:lnTo>
                  <a:pt x="119647" y="71436"/>
                </a:lnTo>
                <a:lnTo>
                  <a:pt x="119833" y="65722"/>
                </a:lnTo>
                <a:lnTo>
                  <a:pt x="118930" y="62865"/>
                </a:lnTo>
                <a:lnTo>
                  <a:pt x="117375" y="60008"/>
                </a:lnTo>
                <a:lnTo>
                  <a:pt x="115386" y="57150"/>
                </a:lnTo>
                <a:lnTo>
                  <a:pt x="114061" y="53340"/>
                </a:lnTo>
                <a:lnTo>
                  <a:pt x="113177" y="48896"/>
                </a:lnTo>
                <a:lnTo>
                  <a:pt x="112588" y="44027"/>
                </a:lnTo>
                <a:lnTo>
                  <a:pt x="111242" y="39829"/>
                </a:lnTo>
                <a:lnTo>
                  <a:pt x="109393" y="36078"/>
                </a:lnTo>
                <a:lnTo>
                  <a:pt x="107207" y="32625"/>
                </a:lnTo>
                <a:lnTo>
                  <a:pt x="104798" y="29370"/>
                </a:lnTo>
                <a:lnTo>
                  <a:pt x="102239" y="26248"/>
                </a:lnTo>
                <a:lnTo>
                  <a:pt x="95839" y="18943"/>
                </a:lnTo>
                <a:lnTo>
                  <a:pt x="95314" y="17392"/>
                </a:lnTo>
                <a:lnTo>
                  <a:pt x="94964" y="15405"/>
                </a:lnTo>
                <a:lnTo>
                  <a:pt x="94731" y="13128"/>
                </a:lnTo>
                <a:lnTo>
                  <a:pt x="93623" y="11609"/>
                </a:lnTo>
                <a:lnTo>
                  <a:pt x="91932" y="10597"/>
                </a:lnTo>
                <a:lnTo>
                  <a:pt x="89851" y="9923"/>
                </a:lnTo>
                <a:lnTo>
                  <a:pt x="87512" y="9473"/>
                </a:lnTo>
                <a:lnTo>
                  <a:pt x="85000" y="9173"/>
                </a:lnTo>
                <a:lnTo>
                  <a:pt x="77119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71"/>
          <p:cNvSpPr/>
          <p:nvPr/>
        </p:nvSpPr>
        <p:spPr>
          <a:xfrm>
            <a:off x="4897754" y="3514725"/>
            <a:ext cx="42864" cy="102871"/>
          </a:xfrm>
          <a:custGeom>
            <a:avLst/>
            <a:gdLst/>
            <a:ahLst/>
            <a:cxnLst/>
            <a:rect l="0" t="0" r="0" b="0"/>
            <a:pathLst>
              <a:path w="42864" h="102871">
                <a:moveTo>
                  <a:pt x="42863" y="0"/>
                </a:moveTo>
                <a:lnTo>
                  <a:pt x="34395" y="0"/>
                </a:lnTo>
                <a:lnTo>
                  <a:pt x="36877" y="2540"/>
                </a:lnTo>
                <a:lnTo>
                  <a:pt x="41681" y="7380"/>
                </a:lnTo>
                <a:lnTo>
                  <a:pt x="42338" y="10583"/>
                </a:lnTo>
                <a:lnTo>
                  <a:pt x="42513" y="12770"/>
                </a:lnTo>
                <a:lnTo>
                  <a:pt x="42630" y="15181"/>
                </a:lnTo>
                <a:lnTo>
                  <a:pt x="42759" y="20399"/>
                </a:lnTo>
                <a:lnTo>
                  <a:pt x="42854" y="32631"/>
                </a:lnTo>
                <a:lnTo>
                  <a:pt x="41904" y="34137"/>
                </a:lnTo>
                <a:lnTo>
                  <a:pt x="40319" y="36093"/>
                </a:lnTo>
                <a:lnTo>
                  <a:pt x="38309" y="38349"/>
                </a:lnTo>
                <a:lnTo>
                  <a:pt x="36970" y="40806"/>
                </a:lnTo>
                <a:lnTo>
                  <a:pt x="36077" y="43396"/>
                </a:lnTo>
                <a:lnTo>
                  <a:pt x="35481" y="46076"/>
                </a:lnTo>
                <a:lnTo>
                  <a:pt x="35085" y="48814"/>
                </a:lnTo>
                <a:lnTo>
                  <a:pt x="34820" y="51593"/>
                </a:lnTo>
                <a:lnTo>
                  <a:pt x="34643" y="54398"/>
                </a:lnTo>
                <a:lnTo>
                  <a:pt x="33573" y="57220"/>
                </a:lnTo>
                <a:lnTo>
                  <a:pt x="31907" y="60054"/>
                </a:lnTo>
                <a:lnTo>
                  <a:pt x="29844" y="62896"/>
                </a:lnTo>
                <a:lnTo>
                  <a:pt x="27516" y="65743"/>
                </a:lnTo>
                <a:lnTo>
                  <a:pt x="25012" y="68593"/>
                </a:lnTo>
                <a:lnTo>
                  <a:pt x="22390" y="71446"/>
                </a:lnTo>
                <a:lnTo>
                  <a:pt x="20642" y="74301"/>
                </a:lnTo>
                <a:lnTo>
                  <a:pt x="19476" y="77156"/>
                </a:lnTo>
                <a:lnTo>
                  <a:pt x="18699" y="80012"/>
                </a:lnTo>
                <a:lnTo>
                  <a:pt x="17229" y="82869"/>
                </a:lnTo>
                <a:lnTo>
                  <a:pt x="15296" y="85726"/>
                </a:lnTo>
                <a:lnTo>
                  <a:pt x="13055" y="88583"/>
                </a:lnTo>
                <a:lnTo>
                  <a:pt x="10609" y="91440"/>
                </a:lnTo>
                <a:lnTo>
                  <a:pt x="8025" y="94298"/>
                </a:lnTo>
                <a:lnTo>
                  <a:pt x="0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72"/>
          <p:cNvSpPr/>
          <p:nvPr/>
        </p:nvSpPr>
        <p:spPr>
          <a:xfrm>
            <a:off x="4983867" y="3403282"/>
            <a:ext cx="136738" cy="153909"/>
          </a:xfrm>
          <a:custGeom>
            <a:avLst/>
            <a:gdLst/>
            <a:ahLst/>
            <a:cxnLst/>
            <a:rect l="0" t="0" r="0" b="0"/>
            <a:pathLst>
              <a:path w="136738" h="153909">
                <a:moveTo>
                  <a:pt x="93910" y="0"/>
                </a:moveTo>
                <a:lnTo>
                  <a:pt x="81978" y="0"/>
                </a:lnTo>
                <a:lnTo>
                  <a:pt x="79288" y="953"/>
                </a:lnTo>
                <a:lnTo>
                  <a:pt x="76542" y="2540"/>
                </a:lnTo>
                <a:lnTo>
                  <a:pt x="73759" y="4551"/>
                </a:lnTo>
                <a:lnTo>
                  <a:pt x="70951" y="5892"/>
                </a:lnTo>
                <a:lnTo>
                  <a:pt x="68126" y="6785"/>
                </a:lnTo>
                <a:lnTo>
                  <a:pt x="65291" y="7381"/>
                </a:lnTo>
                <a:lnTo>
                  <a:pt x="62448" y="8731"/>
                </a:lnTo>
                <a:lnTo>
                  <a:pt x="59601" y="10583"/>
                </a:lnTo>
                <a:lnTo>
                  <a:pt x="56750" y="12770"/>
                </a:lnTo>
                <a:lnTo>
                  <a:pt x="53896" y="14229"/>
                </a:lnTo>
                <a:lnTo>
                  <a:pt x="51042" y="15201"/>
                </a:lnTo>
                <a:lnTo>
                  <a:pt x="48187" y="15849"/>
                </a:lnTo>
                <a:lnTo>
                  <a:pt x="45330" y="17234"/>
                </a:lnTo>
                <a:lnTo>
                  <a:pt x="42473" y="19109"/>
                </a:lnTo>
                <a:lnTo>
                  <a:pt x="39617" y="21312"/>
                </a:lnTo>
                <a:lnTo>
                  <a:pt x="36759" y="23733"/>
                </a:lnTo>
                <a:lnTo>
                  <a:pt x="33902" y="26299"/>
                </a:lnTo>
                <a:lnTo>
                  <a:pt x="28187" y="31691"/>
                </a:lnTo>
                <a:lnTo>
                  <a:pt x="22473" y="37263"/>
                </a:lnTo>
                <a:lnTo>
                  <a:pt x="20568" y="40082"/>
                </a:lnTo>
                <a:lnTo>
                  <a:pt x="19298" y="42914"/>
                </a:lnTo>
                <a:lnTo>
                  <a:pt x="18451" y="45754"/>
                </a:lnTo>
                <a:lnTo>
                  <a:pt x="16934" y="48600"/>
                </a:lnTo>
                <a:lnTo>
                  <a:pt x="14970" y="51450"/>
                </a:lnTo>
                <a:lnTo>
                  <a:pt x="12708" y="54303"/>
                </a:lnTo>
                <a:lnTo>
                  <a:pt x="11201" y="58109"/>
                </a:lnTo>
                <a:lnTo>
                  <a:pt x="10196" y="62552"/>
                </a:lnTo>
                <a:lnTo>
                  <a:pt x="9525" y="67419"/>
                </a:lnTo>
                <a:lnTo>
                  <a:pt x="8126" y="71616"/>
                </a:lnTo>
                <a:lnTo>
                  <a:pt x="6241" y="75366"/>
                </a:lnTo>
                <a:lnTo>
                  <a:pt x="4032" y="78820"/>
                </a:lnTo>
                <a:lnTo>
                  <a:pt x="2559" y="82074"/>
                </a:lnTo>
                <a:lnTo>
                  <a:pt x="1577" y="85196"/>
                </a:lnTo>
                <a:lnTo>
                  <a:pt x="922" y="88230"/>
                </a:lnTo>
                <a:lnTo>
                  <a:pt x="485" y="92158"/>
                </a:lnTo>
                <a:lnTo>
                  <a:pt x="194" y="96681"/>
                </a:lnTo>
                <a:lnTo>
                  <a:pt x="0" y="101602"/>
                </a:lnTo>
                <a:lnTo>
                  <a:pt x="824" y="105834"/>
                </a:lnTo>
                <a:lnTo>
                  <a:pt x="2325" y="109609"/>
                </a:lnTo>
                <a:lnTo>
                  <a:pt x="4278" y="113078"/>
                </a:lnTo>
                <a:lnTo>
                  <a:pt x="5580" y="116343"/>
                </a:lnTo>
                <a:lnTo>
                  <a:pt x="6449" y="119472"/>
                </a:lnTo>
                <a:lnTo>
                  <a:pt x="7027" y="122510"/>
                </a:lnTo>
                <a:lnTo>
                  <a:pt x="8366" y="125489"/>
                </a:lnTo>
                <a:lnTo>
                  <a:pt x="10211" y="128427"/>
                </a:lnTo>
                <a:lnTo>
                  <a:pt x="12393" y="131338"/>
                </a:lnTo>
                <a:lnTo>
                  <a:pt x="13848" y="134231"/>
                </a:lnTo>
                <a:lnTo>
                  <a:pt x="14818" y="137113"/>
                </a:lnTo>
                <a:lnTo>
                  <a:pt x="15464" y="139986"/>
                </a:lnTo>
                <a:lnTo>
                  <a:pt x="17800" y="141901"/>
                </a:lnTo>
                <a:lnTo>
                  <a:pt x="21263" y="143179"/>
                </a:lnTo>
                <a:lnTo>
                  <a:pt x="25476" y="144030"/>
                </a:lnTo>
                <a:lnTo>
                  <a:pt x="29237" y="145550"/>
                </a:lnTo>
                <a:lnTo>
                  <a:pt x="32698" y="147516"/>
                </a:lnTo>
                <a:lnTo>
                  <a:pt x="35957" y="149779"/>
                </a:lnTo>
                <a:lnTo>
                  <a:pt x="39082" y="151288"/>
                </a:lnTo>
                <a:lnTo>
                  <a:pt x="42118" y="152293"/>
                </a:lnTo>
                <a:lnTo>
                  <a:pt x="45094" y="152964"/>
                </a:lnTo>
                <a:lnTo>
                  <a:pt x="48031" y="153411"/>
                </a:lnTo>
                <a:lnTo>
                  <a:pt x="50942" y="153709"/>
                </a:lnTo>
                <a:lnTo>
                  <a:pt x="53835" y="153908"/>
                </a:lnTo>
                <a:lnTo>
                  <a:pt x="57668" y="153088"/>
                </a:lnTo>
                <a:lnTo>
                  <a:pt x="62129" y="151588"/>
                </a:lnTo>
                <a:lnTo>
                  <a:pt x="67008" y="149637"/>
                </a:lnTo>
                <a:lnTo>
                  <a:pt x="72165" y="148335"/>
                </a:lnTo>
                <a:lnTo>
                  <a:pt x="77508" y="147467"/>
                </a:lnTo>
                <a:lnTo>
                  <a:pt x="82976" y="146889"/>
                </a:lnTo>
                <a:lnTo>
                  <a:pt x="87573" y="145551"/>
                </a:lnTo>
                <a:lnTo>
                  <a:pt x="91591" y="143707"/>
                </a:lnTo>
                <a:lnTo>
                  <a:pt x="95221" y="141524"/>
                </a:lnTo>
                <a:lnTo>
                  <a:pt x="99547" y="139117"/>
                </a:lnTo>
                <a:lnTo>
                  <a:pt x="109433" y="133902"/>
                </a:lnTo>
                <a:lnTo>
                  <a:pt x="113784" y="131178"/>
                </a:lnTo>
                <a:lnTo>
                  <a:pt x="117637" y="128410"/>
                </a:lnTo>
                <a:lnTo>
                  <a:pt x="121158" y="125611"/>
                </a:lnTo>
                <a:lnTo>
                  <a:pt x="123505" y="122794"/>
                </a:lnTo>
                <a:lnTo>
                  <a:pt x="125070" y="119963"/>
                </a:lnTo>
                <a:lnTo>
                  <a:pt x="126113" y="117122"/>
                </a:lnTo>
                <a:lnTo>
                  <a:pt x="127762" y="114276"/>
                </a:lnTo>
                <a:lnTo>
                  <a:pt x="129813" y="111427"/>
                </a:lnTo>
                <a:lnTo>
                  <a:pt x="132133" y="108575"/>
                </a:lnTo>
                <a:lnTo>
                  <a:pt x="133679" y="105721"/>
                </a:lnTo>
                <a:lnTo>
                  <a:pt x="134710" y="102866"/>
                </a:lnTo>
                <a:lnTo>
                  <a:pt x="135398" y="100009"/>
                </a:lnTo>
                <a:lnTo>
                  <a:pt x="135856" y="97153"/>
                </a:lnTo>
                <a:lnTo>
                  <a:pt x="136161" y="94296"/>
                </a:lnTo>
                <a:lnTo>
                  <a:pt x="136365" y="91439"/>
                </a:lnTo>
                <a:lnTo>
                  <a:pt x="136501" y="88582"/>
                </a:lnTo>
                <a:lnTo>
                  <a:pt x="136652" y="82867"/>
                </a:lnTo>
                <a:lnTo>
                  <a:pt x="136737" y="74295"/>
                </a:lnTo>
                <a:lnTo>
                  <a:pt x="135796" y="71438"/>
                </a:lnTo>
                <a:lnTo>
                  <a:pt x="134217" y="68580"/>
                </a:lnTo>
                <a:lnTo>
                  <a:pt x="132211" y="65722"/>
                </a:lnTo>
                <a:lnTo>
                  <a:pt x="130874" y="62865"/>
                </a:lnTo>
                <a:lnTo>
                  <a:pt x="129983" y="60008"/>
                </a:lnTo>
                <a:lnTo>
                  <a:pt x="129388" y="57150"/>
                </a:lnTo>
                <a:lnTo>
                  <a:pt x="128040" y="54293"/>
                </a:lnTo>
                <a:lnTo>
                  <a:pt x="126188" y="51435"/>
                </a:lnTo>
                <a:lnTo>
                  <a:pt x="124001" y="48577"/>
                </a:lnTo>
                <a:lnTo>
                  <a:pt x="121591" y="45720"/>
                </a:lnTo>
                <a:lnTo>
                  <a:pt x="119031" y="42863"/>
                </a:lnTo>
                <a:lnTo>
                  <a:pt x="116372" y="40005"/>
                </a:lnTo>
                <a:lnTo>
                  <a:pt x="113648" y="38100"/>
                </a:lnTo>
                <a:lnTo>
                  <a:pt x="110878" y="36830"/>
                </a:lnTo>
                <a:lnTo>
                  <a:pt x="108080" y="35984"/>
                </a:lnTo>
                <a:lnTo>
                  <a:pt x="105261" y="34467"/>
                </a:lnTo>
                <a:lnTo>
                  <a:pt x="102430" y="32503"/>
                </a:lnTo>
                <a:lnTo>
                  <a:pt x="99590" y="30241"/>
                </a:lnTo>
                <a:lnTo>
                  <a:pt x="96744" y="28733"/>
                </a:lnTo>
                <a:lnTo>
                  <a:pt x="93895" y="27728"/>
                </a:lnTo>
                <a:lnTo>
                  <a:pt x="91042" y="27058"/>
                </a:lnTo>
                <a:lnTo>
                  <a:pt x="88188" y="25659"/>
                </a:lnTo>
                <a:lnTo>
                  <a:pt x="85333" y="23773"/>
                </a:lnTo>
                <a:lnTo>
                  <a:pt x="76765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73"/>
          <p:cNvSpPr/>
          <p:nvPr/>
        </p:nvSpPr>
        <p:spPr>
          <a:xfrm>
            <a:off x="5137784" y="3326129"/>
            <a:ext cx="153909" cy="300039"/>
          </a:xfrm>
          <a:custGeom>
            <a:avLst/>
            <a:gdLst/>
            <a:ahLst/>
            <a:cxnLst/>
            <a:rect l="0" t="0" r="0" b="0"/>
            <a:pathLst>
              <a:path w="153909" h="300039">
                <a:moveTo>
                  <a:pt x="0" y="0"/>
                </a:moveTo>
                <a:lnTo>
                  <a:pt x="0" y="8469"/>
                </a:lnTo>
                <a:lnTo>
                  <a:pt x="4552" y="13093"/>
                </a:lnTo>
                <a:lnTo>
                  <a:pt x="6844" y="14444"/>
                </a:lnTo>
                <a:lnTo>
                  <a:pt x="9325" y="15344"/>
                </a:lnTo>
                <a:lnTo>
                  <a:pt x="11932" y="15945"/>
                </a:lnTo>
                <a:lnTo>
                  <a:pt x="14622" y="16345"/>
                </a:lnTo>
                <a:lnTo>
                  <a:pt x="17368" y="16612"/>
                </a:lnTo>
                <a:lnTo>
                  <a:pt x="20152" y="16790"/>
                </a:lnTo>
                <a:lnTo>
                  <a:pt x="22959" y="17861"/>
                </a:lnTo>
                <a:lnTo>
                  <a:pt x="25784" y="19528"/>
                </a:lnTo>
                <a:lnTo>
                  <a:pt x="28620" y="21591"/>
                </a:lnTo>
                <a:lnTo>
                  <a:pt x="31462" y="22967"/>
                </a:lnTo>
                <a:lnTo>
                  <a:pt x="34310" y="23884"/>
                </a:lnTo>
                <a:lnTo>
                  <a:pt x="37161" y="24495"/>
                </a:lnTo>
                <a:lnTo>
                  <a:pt x="40014" y="25855"/>
                </a:lnTo>
                <a:lnTo>
                  <a:pt x="42869" y="27715"/>
                </a:lnTo>
                <a:lnTo>
                  <a:pt x="45725" y="29907"/>
                </a:lnTo>
                <a:lnTo>
                  <a:pt x="49533" y="32321"/>
                </a:lnTo>
                <a:lnTo>
                  <a:pt x="53977" y="34882"/>
                </a:lnTo>
                <a:lnTo>
                  <a:pt x="58845" y="37542"/>
                </a:lnTo>
                <a:lnTo>
                  <a:pt x="63043" y="40269"/>
                </a:lnTo>
                <a:lnTo>
                  <a:pt x="66794" y="43038"/>
                </a:lnTo>
                <a:lnTo>
                  <a:pt x="70247" y="45838"/>
                </a:lnTo>
                <a:lnTo>
                  <a:pt x="73501" y="49609"/>
                </a:lnTo>
                <a:lnTo>
                  <a:pt x="76624" y="54028"/>
                </a:lnTo>
                <a:lnTo>
                  <a:pt x="79657" y="58879"/>
                </a:lnTo>
                <a:lnTo>
                  <a:pt x="82633" y="63065"/>
                </a:lnTo>
                <a:lnTo>
                  <a:pt x="85568" y="66809"/>
                </a:lnTo>
                <a:lnTo>
                  <a:pt x="88479" y="70257"/>
                </a:lnTo>
                <a:lnTo>
                  <a:pt x="92323" y="73508"/>
                </a:lnTo>
                <a:lnTo>
                  <a:pt x="96792" y="76628"/>
                </a:lnTo>
                <a:lnTo>
                  <a:pt x="101676" y="79661"/>
                </a:lnTo>
                <a:lnTo>
                  <a:pt x="105884" y="83587"/>
                </a:lnTo>
                <a:lnTo>
                  <a:pt x="109642" y="88110"/>
                </a:lnTo>
                <a:lnTo>
                  <a:pt x="113100" y="93030"/>
                </a:lnTo>
                <a:lnTo>
                  <a:pt x="116358" y="98215"/>
                </a:lnTo>
                <a:lnTo>
                  <a:pt x="119482" y="103577"/>
                </a:lnTo>
                <a:lnTo>
                  <a:pt x="122518" y="109057"/>
                </a:lnTo>
                <a:lnTo>
                  <a:pt x="128430" y="120225"/>
                </a:lnTo>
                <a:lnTo>
                  <a:pt x="139987" y="142917"/>
                </a:lnTo>
                <a:lnTo>
                  <a:pt x="141902" y="148618"/>
                </a:lnTo>
                <a:lnTo>
                  <a:pt x="143179" y="154324"/>
                </a:lnTo>
                <a:lnTo>
                  <a:pt x="144030" y="160033"/>
                </a:lnTo>
                <a:lnTo>
                  <a:pt x="145550" y="165744"/>
                </a:lnTo>
                <a:lnTo>
                  <a:pt x="147517" y="171456"/>
                </a:lnTo>
                <a:lnTo>
                  <a:pt x="149779" y="177169"/>
                </a:lnTo>
                <a:lnTo>
                  <a:pt x="151288" y="182883"/>
                </a:lnTo>
                <a:lnTo>
                  <a:pt x="152294" y="188597"/>
                </a:lnTo>
                <a:lnTo>
                  <a:pt x="152965" y="194312"/>
                </a:lnTo>
                <a:lnTo>
                  <a:pt x="153710" y="203201"/>
                </a:lnTo>
                <a:lnTo>
                  <a:pt x="153908" y="206905"/>
                </a:lnTo>
                <a:lnTo>
                  <a:pt x="151589" y="216101"/>
                </a:lnTo>
                <a:lnTo>
                  <a:pt x="149637" y="221220"/>
                </a:lnTo>
                <a:lnTo>
                  <a:pt x="144928" y="229448"/>
                </a:lnTo>
                <a:lnTo>
                  <a:pt x="142339" y="232975"/>
                </a:lnTo>
                <a:lnTo>
                  <a:pt x="139462" y="241975"/>
                </a:lnTo>
                <a:lnTo>
                  <a:pt x="138695" y="247042"/>
                </a:lnTo>
                <a:lnTo>
                  <a:pt x="135303" y="255212"/>
                </a:lnTo>
                <a:lnTo>
                  <a:pt x="130620" y="262018"/>
                </a:lnTo>
                <a:lnTo>
                  <a:pt x="128037" y="265166"/>
                </a:lnTo>
                <a:lnTo>
                  <a:pt x="125363" y="268218"/>
                </a:lnTo>
                <a:lnTo>
                  <a:pt x="123581" y="271204"/>
                </a:lnTo>
                <a:lnTo>
                  <a:pt x="120120" y="279959"/>
                </a:lnTo>
                <a:lnTo>
                  <a:pt x="115934" y="285717"/>
                </a:lnTo>
                <a:lnTo>
                  <a:pt x="113439" y="291450"/>
                </a:lnTo>
                <a:lnTo>
                  <a:pt x="112774" y="294313"/>
                </a:lnTo>
                <a:lnTo>
                  <a:pt x="111378" y="296221"/>
                </a:lnTo>
                <a:lnTo>
                  <a:pt x="109494" y="297494"/>
                </a:lnTo>
                <a:lnTo>
                  <a:pt x="102870" y="3000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74"/>
          <p:cNvSpPr/>
          <p:nvPr/>
        </p:nvSpPr>
        <p:spPr>
          <a:xfrm>
            <a:off x="5077778" y="2460307"/>
            <a:ext cx="145732" cy="248604"/>
          </a:xfrm>
          <a:custGeom>
            <a:avLst/>
            <a:gdLst/>
            <a:ahLst/>
            <a:cxnLst/>
            <a:rect l="0" t="0" r="0" b="0"/>
            <a:pathLst>
              <a:path w="145732" h="248604">
                <a:moveTo>
                  <a:pt x="60006" y="0"/>
                </a:moveTo>
                <a:lnTo>
                  <a:pt x="51539" y="0"/>
                </a:lnTo>
                <a:lnTo>
                  <a:pt x="51465" y="4551"/>
                </a:lnTo>
                <a:lnTo>
                  <a:pt x="50502" y="5892"/>
                </a:lnTo>
                <a:lnTo>
                  <a:pt x="48908" y="6785"/>
                </a:lnTo>
                <a:lnTo>
                  <a:pt x="46892" y="7381"/>
                </a:lnTo>
                <a:lnTo>
                  <a:pt x="45549" y="8731"/>
                </a:lnTo>
                <a:lnTo>
                  <a:pt x="44653" y="10583"/>
                </a:lnTo>
                <a:lnTo>
                  <a:pt x="44056" y="12770"/>
                </a:lnTo>
                <a:lnTo>
                  <a:pt x="42705" y="14229"/>
                </a:lnTo>
                <a:lnTo>
                  <a:pt x="40852" y="15201"/>
                </a:lnTo>
                <a:lnTo>
                  <a:pt x="38665" y="15849"/>
                </a:lnTo>
                <a:lnTo>
                  <a:pt x="37206" y="17234"/>
                </a:lnTo>
                <a:lnTo>
                  <a:pt x="36234" y="19109"/>
                </a:lnTo>
                <a:lnTo>
                  <a:pt x="34673" y="24412"/>
                </a:lnTo>
                <a:lnTo>
                  <a:pt x="31920" y="27677"/>
                </a:lnTo>
                <a:lnTo>
                  <a:pt x="29852" y="29882"/>
                </a:lnTo>
                <a:lnTo>
                  <a:pt x="28473" y="32304"/>
                </a:lnTo>
                <a:lnTo>
                  <a:pt x="26942" y="37535"/>
                </a:lnTo>
                <a:lnTo>
                  <a:pt x="23721" y="43035"/>
                </a:lnTo>
                <a:lnTo>
                  <a:pt x="21529" y="45835"/>
                </a:lnTo>
                <a:lnTo>
                  <a:pt x="19093" y="51486"/>
                </a:lnTo>
                <a:lnTo>
                  <a:pt x="18443" y="54327"/>
                </a:lnTo>
                <a:lnTo>
                  <a:pt x="15182" y="60023"/>
                </a:lnTo>
                <a:lnTo>
                  <a:pt x="12978" y="62875"/>
                </a:lnTo>
                <a:lnTo>
                  <a:pt x="11509" y="66682"/>
                </a:lnTo>
                <a:lnTo>
                  <a:pt x="10530" y="71124"/>
                </a:lnTo>
                <a:lnTo>
                  <a:pt x="9877" y="75992"/>
                </a:lnTo>
                <a:lnTo>
                  <a:pt x="8489" y="80189"/>
                </a:lnTo>
                <a:lnTo>
                  <a:pt x="4408" y="87392"/>
                </a:lnTo>
                <a:lnTo>
                  <a:pt x="2938" y="91599"/>
                </a:lnTo>
                <a:lnTo>
                  <a:pt x="1958" y="96308"/>
                </a:lnTo>
                <a:lnTo>
                  <a:pt x="1306" y="101353"/>
                </a:lnTo>
                <a:lnTo>
                  <a:pt x="870" y="105669"/>
                </a:lnTo>
                <a:lnTo>
                  <a:pt x="386" y="113004"/>
                </a:lnTo>
                <a:lnTo>
                  <a:pt x="171" y="119439"/>
                </a:lnTo>
                <a:lnTo>
                  <a:pt x="50" y="130957"/>
                </a:lnTo>
                <a:lnTo>
                  <a:pt x="0" y="173847"/>
                </a:lnTo>
                <a:lnTo>
                  <a:pt x="952" y="176858"/>
                </a:lnTo>
                <a:lnTo>
                  <a:pt x="4550" y="182744"/>
                </a:lnTo>
                <a:lnTo>
                  <a:pt x="6843" y="185647"/>
                </a:lnTo>
                <a:lnTo>
                  <a:pt x="9325" y="188534"/>
                </a:lnTo>
                <a:lnTo>
                  <a:pt x="11931" y="191412"/>
                </a:lnTo>
                <a:lnTo>
                  <a:pt x="17367" y="197149"/>
                </a:lnTo>
                <a:lnTo>
                  <a:pt x="20150" y="200013"/>
                </a:lnTo>
                <a:lnTo>
                  <a:pt x="23911" y="201922"/>
                </a:lnTo>
                <a:lnTo>
                  <a:pt x="28323" y="203195"/>
                </a:lnTo>
                <a:lnTo>
                  <a:pt x="33169" y="204043"/>
                </a:lnTo>
                <a:lnTo>
                  <a:pt x="37352" y="205561"/>
                </a:lnTo>
                <a:lnTo>
                  <a:pt x="41094" y="207526"/>
                </a:lnTo>
                <a:lnTo>
                  <a:pt x="44541" y="209788"/>
                </a:lnTo>
                <a:lnTo>
                  <a:pt x="47791" y="212249"/>
                </a:lnTo>
                <a:lnTo>
                  <a:pt x="50910" y="214842"/>
                </a:lnTo>
                <a:lnTo>
                  <a:pt x="53942" y="217523"/>
                </a:lnTo>
                <a:lnTo>
                  <a:pt x="57868" y="219310"/>
                </a:lnTo>
                <a:lnTo>
                  <a:pt x="62391" y="220502"/>
                </a:lnTo>
                <a:lnTo>
                  <a:pt x="67312" y="221296"/>
                </a:lnTo>
                <a:lnTo>
                  <a:pt x="71544" y="222778"/>
                </a:lnTo>
                <a:lnTo>
                  <a:pt x="75318" y="224719"/>
                </a:lnTo>
                <a:lnTo>
                  <a:pt x="78787" y="226965"/>
                </a:lnTo>
                <a:lnTo>
                  <a:pt x="83004" y="228463"/>
                </a:lnTo>
                <a:lnTo>
                  <a:pt x="87721" y="229461"/>
                </a:lnTo>
                <a:lnTo>
                  <a:pt x="92770" y="230127"/>
                </a:lnTo>
                <a:lnTo>
                  <a:pt x="97089" y="230570"/>
                </a:lnTo>
                <a:lnTo>
                  <a:pt x="100921" y="230866"/>
                </a:lnTo>
                <a:lnTo>
                  <a:pt x="104428" y="231063"/>
                </a:lnTo>
                <a:lnTo>
                  <a:pt x="107718" y="232147"/>
                </a:lnTo>
                <a:lnTo>
                  <a:pt x="110864" y="233822"/>
                </a:lnTo>
                <a:lnTo>
                  <a:pt x="113914" y="235892"/>
                </a:lnTo>
                <a:lnTo>
                  <a:pt x="116900" y="237271"/>
                </a:lnTo>
                <a:lnTo>
                  <a:pt x="119843" y="238191"/>
                </a:lnTo>
                <a:lnTo>
                  <a:pt x="122757" y="238804"/>
                </a:lnTo>
                <a:lnTo>
                  <a:pt x="125653" y="239212"/>
                </a:lnTo>
                <a:lnTo>
                  <a:pt x="128536" y="239485"/>
                </a:lnTo>
                <a:lnTo>
                  <a:pt x="131411" y="239667"/>
                </a:lnTo>
                <a:lnTo>
                  <a:pt x="137144" y="239869"/>
                </a:lnTo>
                <a:lnTo>
                  <a:pt x="140007" y="239922"/>
                </a:lnTo>
                <a:lnTo>
                  <a:pt x="141915" y="240911"/>
                </a:lnTo>
                <a:lnTo>
                  <a:pt x="143187" y="242522"/>
                </a:lnTo>
                <a:lnTo>
                  <a:pt x="145731" y="2486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75"/>
          <p:cNvSpPr/>
          <p:nvPr/>
        </p:nvSpPr>
        <p:spPr>
          <a:xfrm>
            <a:off x="5283517" y="2528887"/>
            <a:ext cx="59646" cy="180024"/>
          </a:xfrm>
          <a:custGeom>
            <a:avLst/>
            <a:gdLst/>
            <a:ahLst/>
            <a:cxnLst/>
            <a:rect l="0" t="0" r="0" b="0"/>
            <a:pathLst>
              <a:path w="59646" h="18002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778" y="15181"/>
                </a:lnTo>
                <a:lnTo>
                  <a:pt x="8219" y="20400"/>
                </a:lnTo>
                <a:lnTo>
                  <a:pt x="9290" y="24077"/>
                </a:lnTo>
                <a:lnTo>
                  <a:pt x="10956" y="28434"/>
                </a:lnTo>
                <a:lnTo>
                  <a:pt x="13019" y="33244"/>
                </a:lnTo>
                <a:lnTo>
                  <a:pt x="15347" y="37402"/>
                </a:lnTo>
                <a:lnTo>
                  <a:pt x="17851" y="41128"/>
                </a:lnTo>
                <a:lnTo>
                  <a:pt x="20473" y="44563"/>
                </a:lnTo>
                <a:lnTo>
                  <a:pt x="22221" y="47807"/>
                </a:lnTo>
                <a:lnTo>
                  <a:pt x="23386" y="50921"/>
                </a:lnTo>
                <a:lnTo>
                  <a:pt x="24164" y="53950"/>
                </a:lnTo>
                <a:lnTo>
                  <a:pt x="25634" y="56922"/>
                </a:lnTo>
                <a:lnTo>
                  <a:pt x="27567" y="59855"/>
                </a:lnTo>
                <a:lnTo>
                  <a:pt x="29808" y="62764"/>
                </a:lnTo>
                <a:lnTo>
                  <a:pt x="31302" y="66608"/>
                </a:lnTo>
                <a:lnTo>
                  <a:pt x="32298" y="71075"/>
                </a:lnTo>
                <a:lnTo>
                  <a:pt x="32962" y="75958"/>
                </a:lnTo>
                <a:lnTo>
                  <a:pt x="34357" y="80166"/>
                </a:lnTo>
                <a:lnTo>
                  <a:pt x="36240" y="83924"/>
                </a:lnTo>
                <a:lnTo>
                  <a:pt x="38448" y="87382"/>
                </a:lnTo>
                <a:lnTo>
                  <a:pt x="39919" y="91592"/>
                </a:lnTo>
                <a:lnTo>
                  <a:pt x="40901" y="96304"/>
                </a:lnTo>
                <a:lnTo>
                  <a:pt x="41554" y="101350"/>
                </a:lnTo>
                <a:lnTo>
                  <a:pt x="41990" y="105667"/>
                </a:lnTo>
                <a:lnTo>
                  <a:pt x="42281" y="109497"/>
                </a:lnTo>
                <a:lnTo>
                  <a:pt x="42475" y="113003"/>
                </a:lnTo>
                <a:lnTo>
                  <a:pt x="43557" y="116293"/>
                </a:lnTo>
                <a:lnTo>
                  <a:pt x="45230" y="119439"/>
                </a:lnTo>
                <a:lnTo>
                  <a:pt x="47298" y="122488"/>
                </a:lnTo>
                <a:lnTo>
                  <a:pt x="48678" y="125474"/>
                </a:lnTo>
                <a:lnTo>
                  <a:pt x="49597" y="128417"/>
                </a:lnTo>
                <a:lnTo>
                  <a:pt x="50210" y="131331"/>
                </a:lnTo>
                <a:lnTo>
                  <a:pt x="50618" y="134226"/>
                </a:lnTo>
                <a:lnTo>
                  <a:pt x="50890" y="137109"/>
                </a:lnTo>
                <a:lnTo>
                  <a:pt x="51072" y="139984"/>
                </a:lnTo>
                <a:lnTo>
                  <a:pt x="52146" y="142853"/>
                </a:lnTo>
                <a:lnTo>
                  <a:pt x="53814" y="145718"/>
                </a:lnTo>
                <a:lnTo>
                  <a:pt x="55878" y="148580"/>
                </a:lnTo>
                <a:lnTo>
                  <a:pt x="57255" y="151441"/>
                </a:lnTo>
                <a:lnTo>
                  <a:pt x="58173" y="154301"/>
                </a:lnTo>
                <a:lnTo>
                  <a:pt x="58784" y="157159"/>
                </a:lnTo>
                <a:lnTo>
                  <a:pt x="59192" y="160018"/>
                </a:lnTo>
                <a:lnTo>
                  <a:pt x="59464" y="162876"/>
                </a:lnTo>
                <a:lnTo>
                  <a:pt x="59645" y="165734"/>
                </a:lnTo>
                <a:lnTo>
                  <a:pt x="58813" y="167639"/>
                </a:lnTo>
                <a:lnTo>
                  <a:pt x="57307" y="168910"/>
                </a:lnTo>
                <a:lnTo>
                  <a:pt x="55349" y="169757"/>
                </a:lnTo>
                <a:lnTo>
                  <a:pt x="54044" y="171273"/>
                </a:lnTo>
                <a:lnTo>
                  <a:pt x="53175" y="173237"/>
                </a:lnTo>
                <a:lnTo>
                  <a:pt x="52595" y="175499"/>
                </a:lnTo>
                <a:lnTo>
                  <a:pt x="51256" y="177007"/>
                </a:lnTo>
                <a:lnTo>
                  <a:pt x="49410" y="178012"/>
                </a:lnTo>
                <a:lnTo>
                  <a:pt x="42862" y="1800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76"/>
          <p:cNvSpPr/>
          <p:nvPr/>
        </p:nvSpPr>
        <p:spPr>
          <a:xfrm>
            <a:off x="5454967" y="2683192"/>
            <a:ext cx="42854" cy="154306"/>
          </a:xfrm>
          <a:custGeom>
            <a:avLst/>
            <a:gdLst/>
            <a:ahLst/>
            <a:cxnLst/>
            <a:rect l="0" t="0" r="0" b="0"/>
            <a:pathLst>
              <a:path w="42854" h="154306">
                <a:moveTo>
                  <a:pt x="17145" y="0"/>
                </a:moveTo>
                <a:lnTo>
                  <a:pt x="17145" y="8220"/>
                </a:lnTo>
                <a:lnTo>
                  <a:pt x="18098" y="9290"/>
                </a:lnTo>
                <a:lnTo>
                  <a:pt x="21696" y="13019"/>
                </a:lnTo>
                <a:lnTo>
                  <a:pt x="23037" y="15347"/>
                </a:lnTo>
                <a:lnTo>
                  <a:pt x="23930" y="17851"/>
                </a:lnTo>
                <a:lnTo>
                  <a:pt x="24526" y="20473"/>
                </a:lnTo>
                <a:lnTo>
                  <a:pt x="24923" y="23174"/>
                </a:lnTo>
                <a:lnTo>
                  <a:pt x="25188" y="25927"/>
                </a:lnTo>
                <a:lnTo>
                  <a:pt x="25364" y="28715"/>
                </a:lnTo>
                <a:lnTo>
                  <a:pt x="26435" y="31526"/>
                </a:lnTo>
                <a:lnTo>
                  <a:pt x="28101" y="34352"/>
                </a:lnTo>
                <a:lnTo>
                  <a:pt x="30164" y="37189"/>
                </a:lnTo>
                <a:lnTo>
                  <a:pt x="31539" y="40033"/>
                </a:lnTo>
                <a:lnTo>
                  <a:pt x="32456" y="42881"/>
                </a:lnTo>
                <a:lnTo>
                  <a:pt x="33067" y="45732"/>
                </a:lnTo>
                <a:lnTo>
                  <a:pt x="34428" y="47633"/>
                </a:lnTo>
                <a:lnTo>
                  <a:pt x="36286" y="48901"/>
                </a:lnTo>
                <a:lnTo>
                  <a:pt x="38479" y="49745"/>
                </a:lnTo>
                <a:lnTo>
                  <a:pt x="39940" y="52214"/>
                </a:lnTo>
                <a:lnTo>
                  <a:pt x="40914" y="55764"/>
                </a:lnTo>
                <a:lnTo>
                  <a:pt x="41564" y="60036"/>
                </a:lnTo>
                <a:lnTo>
                  <a:pt x="41997" y="63837"/>
                </a:lnTo>
                <a:lnTo>
                  <a:pt x="42285" y="67323"/>
                </a:lnTo>
                <a:lnTo>
                  <a:pt x="42478" y="70599"/>
                </a:lnTo>
                <a:lnTo>
                  <a:pt x="42692" y="76780"/>
                </a:lnTo>
                <a:lnTo>
                  <a:pt x="42828" y="88509"/>
                </a:lnTo>
                <a:lnTo>
                  <a:pt x="42853" y="97133"/>
                </a:lnTo>
                <a:lnTo>
                  <a:pt x="41904" y="99998"/>
                </a:lnTo>
                <a:lnTo>
                  <a:pt x="40318" y="102860"/>
                </a:lnTo>
                <a:lnTo>
                  <a:pt x="38309" y="105721"/>
                </a:lnTo>
                <a:lnTo>
                  <a:pt x="36017" y="108581"/>
                </a:lnTo>
                <a:lnTo>
                  <a:pt x="33536" y="111440"/>
                </a:lnTo>
                <a:lnTo>
                  <a:pt x="30930" y="114298"/>
                </a:lnTo>
                <a:lnTo>
                  <a:pt x="29192" y="117156"/>
                </a:lnTo>
                <a:lnTo>
                  <a:pt x="28034" y="120014"/>
                </a:lnTo>
                <a:lnTo>
                  <a:pt x="27262" y="122872"/>
                </a:lnTo>
                <a:lnTo>
                  <a:pt x="25794" y="125730"/>
                </a:lnTo>
                <a:lnTo>
                  <a:pt x="23864" y="128587"/>
                </a:lnTo>
                <a:lnTo>
                  <a:pt x="21624" y="131445"/>
                </a:lnTo>
                <a:lnTo>
                  <a:pt x="20132" y="134302"/>
                </a:lnTo>
                <a:lnTo>
                  <a:pt x="19136" y="137160"/>
                </a:lnTo>
                <a:lnTo>
                  <a:pt x="18472" y="140018"/>
                </a:lnTo>
                <a:lnTo>
                  <a:pt x="17078" y="142875"/>
                </a:lnTo>
                <a:lnTo>
                  <a:pt x="15195" y="145733"/>
                </a:lnTo>
                <a:lnTo>
                  <a:pt x="12988" y="148590"/>
                </a:lnTo>
                <a:lnTo>
                  <a:pt x="10563" y="150495"/>
                </a:lnTo>
                <a:lnTo>
                  <a:pt x="7995" y="151765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77"/>
          <p:cNvSpPr/>
          <p:nvPr/>
        </p:nvSpPr>
        <p:spPr>
          <a:xfrm>
            <a:off x="5480789" y="2460351"/>
            <a:ext cx="205637" cy="248560"/>
          </a:xfrm>
          <a:custGeom>
            <a:avLst/>
            <a:gdLst/>
            <a:ahLst/>
            <a:cxnLst/>
            <a:rect l="0" t="0" r="0" b="0"/>
            <a:pathLst>
              <a:path w="205637" h="248560">
                <a:moveTo>
                  <a:pt x="8468" y="25674"/>
                </a:moveTo>
                <a:lnTo>
                  <a:pt x="8468" y="112681"/>
                </a:lnTo>
                <a:lnTo>
                  <a:pt x="7516" y="116064"/>
                </a:lnTo>
                <a:lnTo>
                  <a:pt x="3918" y="122362"/>
                </a:lnTo>
                <a:lnTo>
                  <a:pt x="1683" y="128336"/>
                </a:lnTo>
                <a:lnTo>
                  <a:pt x="690" y="134166"/>
                </a:lnTo>
                <a:lnTo>
                  <a:pt x="249" y="139933"/>
                </a:lnTo>
                <a:lnTo>
                  <a:pt x="52" y="145670"/>
                </a:lnTo>
                <a:lnTo>
                  <a:pt x="0" y="148534"/>
                </a:lnTo>
                <a:lnTo>
                  <a:pt x="918" y="150443"/>
                </a:lnTo>
                <a:lnTo>
                  <a:pt x="2482" y="151716"/>
                </a:lnTo>
                <a:lnTo>
                  <a:pt x="4477" y="152564"/>
                </a:lnTo>
                <a:lnTo>
                  <a:pt x="9235" y="156047"/>
                </a:lnTo>
                <a:lnTo>
                  <a:pt x="11836" y="158309"/>
                </a:lnTo>
                <a:lnTo>
                  <a:pt x="14524" y="159817"/>
                </a:lnTo>
                <a:lnTo>
                  <a:pt x="20050" y="161493"/>
                </a:lnTo>
                <a:lnTo>
                  <a:pt x="22857" y="160987"/>
                </a:lnTo>
                <a:lnTo>
                  <a:pt x="28515" y="157885"/>
                </a:lnTo>
                <a:lnTo>
                  <a:pt x="34205" y="155872"/>
                </a:lnTo>
                <a:lnTo>
                  <a:pt x="37056" y="155335"/>
                </a:lnTo>
                <a:lnTo>
                  <a:pt x="40862" y="154977"/>
                </a:lnTo>
                <a:lnTo>
                  <a:pt x="45304" y="154738"/>
                </a:lnTo>
                <a:lnTo>
                  <a:pt x="55319" y="154473"/>
                </a:lnTo>
                <a:lnTo>
                  <a:pt x="66121" y="154355"/>
                </a:lnTo>
                <a:lnTo>
                  <a:pt x="70716" y="153371"/>
                </a:lnTo>
                <a:lnTo>
                  <a:pt x="74732" y="151763"/>
                </a:lnTo>
                <a:lnTo>
                  <a:pt x="78361" y="149738"/>
                </a:lnTo>
                <a:lnTo>
                  <a:pt x="82686" y="148388"/>
                </a:lnTo>
                <a:lnTo>
                  <a:pt x="87474" y="147488"/>
                </a:lnTo>
                <a:lnTo>
                  <a:pt x="92571" y="146889"/>
                </a:lnTo>
                <a:lnTo>
                  <a:pt x="97874" y="146489"/>
                </a:lnTo>
                <a:lnTo>
                  <a:pt x="103315" y="146222"/>
                </a:lnTo>
                <a:lnTo>
                  <a:pt x="117534" y="145847"/>
                </a:lnTo>
                <a:lnTo>
                  <a:pt x="151316" y="145690"/>
                </a:lnTo>
                <a:lnTo>
                  <a:pt x="157046" y="145689"/>
                </a:lnTo>
                <a:lnTo>
                  <a:pt x="158955" y="146642"/>
                </a:lnTo>
                <a:lnTo>
                  <a:pt x="160227" y="148229"/>
                </a:lnTo>
                <a:lnTo>
                  <a:pt x="162270" y="153069"/>
                </a:lnTo>
                <a:lnTo>
                  <a:pt x="163390" y="153467"/>
                </a:lnTo>
                <a:lnTo>
                  <a:pt x="169492" y="154104"/>
                </a:lnTo>
                <a:lnTo>
                  <a:pt x="171336" y="154260"/>
                </a:lnTo>
                <a:lnTo>
                  <a:pt x="171345" y="141491"/>
                </a:lnTo>
                <a:lnTo>
                  <a:pt x="170393" y="140032"/>
                </a:lnTo>
                <a:lnTo>
                  <a:pt x="168805" y="139060"/>
                </a:lnTo>
                <a:lnTo>
                  <a:pt x="166794" y="138412"/>
                </a:lnTo>
                <a:lnTo>
                  <a:pt x="165454" y="137028"/>
                </a:lnTo>
                <a:lnTo>
                  <a:pt x="164560" y="135152"/>
                </a:lnTo>
                <a:lnTo>
                  <a:pt x="163567" y="130528"/>
                </a:lnTo>
                <a:lnTo>
                  <a:pt x="163126" y="125298"/>
                </a:lnTo>
                <a:lnTo>
                  <a:pt x="162930" y="119799"/>
                </a:lnTo>
                <a:lnTo>
                  <a:pt x="162804" y="108507"/>
                </a:lnTo>
                <a:lnTo>
                  <a:pt x="162782" y="95408"/>
                </a:lnTo>
                <a:lnTo>
                  <a:pt x="161827" y="91213"/>
                </a:lnTo>
                <a:lnTo>
                  <a:pt x="158225" y="84012"/>
                </a:lnTo>
                <a:lnTo>
                  <a:pt x="156883" y="79806"/>
                </a:lnTo>
                <a:lnTo>
                  <a:pt x="155989" y="75097"/>
                </a:lnTo>
                <a:lnTo>
                  <a:pt x="155393" y="70052"/>
                </a:lnTo>
                <a:lnTo>
                  <a:pt x="154996" y="65737"/>
                </a:lnTo>
                <a:lnTo>
                  <a:pt x="154554" y="58402"/>
                </a:lnTo>
                <a:lnTo>
                  <a:pt x="154358" y="51967"/>
                </a:lnTo>
                <a:lnTo>
                  <a:pt x="154222" y="37180"/>
                </a:lnTo>
                <a:lnTo>
                  <a:pt x="154201" y="1650"/>
                </a:lnTo>
                <a:lnTo>
                  <a:pt x="155153" y="1085"/>
                </a:lnTo>
                <a:lnTo>
                  <a:pt x="160986" y="179"/>
                </a:lnTo>
                <a:lnTo>
                  <a:pt x="162420" y="0"/>
                </a:lnTo>
                <a:lnTo>
                  <a:pt x="162742" y="7341"/>
                </a:lnTo>
                <a:lnTo>
                  <a:pt x="162764" y="12727"/>
                </a:lnTo>
                <a:lnTo>
                  <a:pt x="165309" y="20237"/>
                </a:lnTo>
                <a:lnTo>
                  <a:pt x="167322" y="24907"/>
                </a:lnTo>
                <a:lnTo>
                  <a:pt x="169557" y="32635"/>
                </a:lnTo>
                <a:lnTo>
                  <a:pt x="170551" y="39245"/>
                </a:lnTo>
                <a:lnTo>
                  <a:pt x="170992" y="45358"/>
                </a:lnTo>
                <a:lnTo>
                  <a:pt x="172063" y="49274"/>
                </a:lnTo>
                <a:lnTo>
                  <a:pt x="173729" y="53790"/>
                </a:lnTo>
                <a:lnTo>
                  <a:pt x="175792" y="58705"/>
                </a:lnTo>
                <a:lnTo>
                  <a:pt x="177167" y="63887"/>
                </a:lnTo>
                <a:lnTo>
                  <a:pt x="178084" y="69247"/>
                </a:lnTo>
                <a:lnTo>
                  <a:pt x="178696" y="74725"/>
                </a:lnTo>
                <a:lnTo>
                  <a:pt x="179103" y="80282"/>
                </a:lnTo>
                <a:lnTo>
                  <a:pt x="179375" y="85892"/>
                </a:lnTo>
                <a:lnTo>
                  <a:pt x="179556" y="91537"/>
                </a:lnTo>
                <a:lnTo>
                  <a:pt x="180629" y="97205"/>
                </a:lnTo>
                <a:lnTo>
                  <a:pt x="182297" y="102889"/>
                </a:lnTo>
                <a:lnTo>
                  <a:pt x="184362" y="108583"/>
                </a:lnTo>
                <a:lnTo>
                  <a:pt x="185738" y="114284"/>
                </a:lnTo>
                <a:lnTo>
                  <a:pt x="186656" y="119990"/>
                </a:lnTo>
                <a:lnTo>
                  <a:pt x="187267" y="125699"/>
                </a:lnTo>
                <a:lnTo>
                  <a:pt x="187675" y="131409"/>
                </a:lnTo>
                <a:lnTo>
                  <a:pt x="187947" y="137122"/>
                </a:lnTo>
                <a:lnTo>
                  <a:pt x="188249" y="148549"/>
                </a:lnTo>
                <a:lnTo>
                  <a:pt x="188383" y="159977"/>
                </a:lnTo>
                <a:lnTo>
                  <a:pt x="189372" y="164739"/>
                </a:lnTo>
                <a:lnTo>
                  <a:pt x="190983" y="168867"/>
                </a:lnTo>
                <a:lnTo>
                  <a:pt x="193010" y="172571"/>
                </a:lnTo>
                <a:lnTo>
                  <a:pt x="194361" y="176945"/>
                </a:lnTo>
                <a:lnTo>
                  <a:pt x="195262" y="181766"/>
                </a:lnTo>
                <a:lnTo>
                  <a:pt x="195862" y="186885"/>
                </a:lnTo>
                <a:lnTo>
                  <a:pt x="196262" y="191251"/>
                </a:lnTo>
                <a:lnTo>
                  <a:pt x="196707" y="198641"/>
                </a:lnTo>
                <a:lnTo>
                  <a:pt x="196905" y="207640"/>
                </a:lnTo>
                <a:lnTo>
                  <a:pt x="196958" y="212707"/>
                </a:lnTo>
                <a:lnTo>
                  <a:pt x="197945" y="217038"/>
                </a:lnTo>
                <a:lnTo>
                  <a:pt x="202934" y="227683"/>
                </a:lnTo>
                <a:lnTo>
                  <a:pt x="204435" y="233883"/>
                </a:lnTo>
                <a:lnTo>
                  <a:pt x="205102" y="239814"/>
                </a:lnTo>
                <a:lnTo>
                  <a:pt x="205636" y="24855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78"/>
          <p:cNvSpPr/>
          <p:nvPr/>
        </p:nvSpPr>
        <p:spPr>
          <a:xfrm>
            <a:off x="5652134" y="2400300"/>
            <a:ext cx="214162" cy="334328"/>
          </a:xfrm>
          <a:custGeom>
            <a:avLst/>
            <a:gdLst/>
            <a:ahLst/>
            <a:cxnLst/>
            <a:rect l="0" t="0" r="0" b="0"/>
            <a:pathLst>
              <a:path w="214162" h="334328">
                <a:moveTo>
                  <a:pt x="0" y="0"/>
                </a:moveTo>
                <a:lnTo>
                  <a:pt x="20152" y="0"/>
                </a:lnTo>
                <a:lnTo>
                  <a:pt x="23912" y="952"/>
                </a:lnTo>
                <a:lnTo>
                  <a:pt x="28324" y="2539"/>
                </a:lnTo>
                <a:lnTo>
                  <a:pt x="33171" y="4551"/>
                </a:lnTo>
                <a:lnTo>
                  <a:pt x="38306" y="6844"/>
                </a:lnTo>
                <a:lnTo>
                  <a:pt x="49093" y="11931"/>
                </a:lnTo>
                <a:lnTo>
                  <a:pt x="54637" y="13669"/>
                </a:lnTo>
                <a:lnTo>
                  <a:pt x="60237" y="14828"/>
                </a:lnTo>
                <a:lnTo>
                  <a:pt x="65875" y="15600"/>
                </a:lnTo>
                <a:lnTo>
                  <a:pt x="71540" y="17067"/>
                </a:lnTo>
                <a:lnTo>
                  <a:pt x="77221" y="18998"/>
                </a:lnTo>
                <a:lnTo>
                  <a:pt x="82913" y="21238"/>
                </a:lnTo>
                <a:lnTo>
                  <a:pt x="89566" y="24636"/>
                </a:lnTo>
                <a:lnTo>
                  <a:pt x="96858" y="28806"/>
                </a:lnTo>
                <a:lnTo>
                  <a:pt x="104577" y="33492"/>
                </a:lnTo>
                <a:lnTo>
                  <a:pt x="111628" y="37568"/>
                </a:lnTo>
                <a:lnTo>
                  <a:pt x="124543" y="44637"/>
                </a:lnTo>
                <a:lnTo>
                  <a:pt x="129701" y="48807"/>
                </a:lnTo>
                <a:lnTo>
                  <a:pt x="134093" y="53493"/>
                </a:lnTo>
                <a:lnTo>
                  <a:pt x="137973" y="58522"/>
                </a:lnTo>
                <a:lnTo>
                  <a:pt x="142465" y="63780"/>
                </a:lnTo>
                <a:lnTo>
                  <a:pt x="147364" y="69190"/>
                </a:lnTo>
                <a:lnTo>
                  <a:pt x="152536" y="74701"/>
                </a:lnTo>
                <a:lnTo>
                  <a:pt x="156935" y="80281"/>
                </a:lnTo>
                <a:lnTo>
                  <a:pt x="160821" y="85905"/>
                </a:lnTo>
                <a:lnTo>
                  <a:pt x="168632" y="98187"/>
                </a:lnTo>
                <a:lnTo>
                  <a:pt x="178453" y="113171"/>
                </a:lnTo>
                <a:lnTo>
                  <a:pt x="182786" y="120215"/>
                </a:lnTo>
                <a:lnTo>
                  <a:pt x="186628" y="126816"/>
                </a:lnTo>
                <a:lnTo>
                  <a:pt x="190141" y="133121"/>
                </a:lnTo>
                <a:lnTo>
                  <a:pt x="193436" y="140182"/>
                </a:lnTo>
                <a:lnTo>
                  <a:pt x="196585" y="147747"/>
                </a:lnTo>
                <a:lnTo>
                  <a:pt x="199637" y="155648"/>
                </a:lnTo>
                <a:lnTo>
                  <a:pt x="202624" y="162820"/>
                </a:lnTo>
                <a:lnTo>
                  <a:pt x="205568" y="169507"/>
                </a:lnTo>
                <a:lnTo>
                  <a:pt x="208483" y="175869"/>
                </a:lnTo>
                <a:lnTo>
                  <a:pt x="210427" y="182016"/>
                </a:lnTo>
                <a:lnTo>
                  <a:pt x="211722" y="188019"/>
                </a:lnTo>
                <a:lnTo>
                  <a:pt x="212586" y="193926"/>
                </a:lnTo>
                <a:lnTo>
                  <a:pt x="213161" y="199769"/>
                </a:lnTo>
                <a:lnTo>
                  <a:pt x="213545" y="205569"/>
                </a:lnTo>
                <a:lnTo>
                  <a:pt x="213801" y="211341"/>
                </a:lnTo>
                <a:lnTo>
                  <a:pt x="214085" y="222834"/>
                </a:lnTo>
                <a:lnTo>
                  <a:pt x="214161" y="228566"/>
                </a:lnTo>
                <a:lnTo>
                  <a:pt x="213259" y="234292"/>
                </a:lnTo>
                <a:lnTo>
                  <a:pt x="211706" y="240015"/>
                </a:lnTo>
                <a:lnTo>
                  <a:pt x="209717" y="245735"/>
                </a:lnTo>
                <a:lnTo>
                  <a:pt x="208392" y="252405"/>
                </a:lnTo>
                <a:lnTo>
                  <a:pt x="207508" y="259710"/>
                </a:lnTo>
                <a:lnTo>
                  <a:pt x="206919" y="267438"/>
                </a:lnTo>
                <a:lnTo>
                  <a:pt x="205573" y="273542"/>
                </a:lnTo>
                <a:lnTo>
                  <a:pt x="201539" y="282864"/>
                </a:lnTo>
                <a:lnTo>
                  <a:pt x="193913" y="298018"/>
                </a:lnTo>
                <a:lnTo>
                  <a:pt x="190235" y="302501"/>
                </a:lnTo>
                <a:lnTo>
                  <a:pt x="185879" y="306442"/>
                </a:lnTo>
                <a:lnTo>
                  <a:pt x="181070" y="310022"/>
                </a:lnTo>
                <a:lnTo>
                  <a:pt x="176910" y="313361"/>
                </a:lnTo>
                <a:lnTo>
                  <a:pt x="173186" y="316540"/>
                </a:lnTo>
                <a:lnTo>
                  <a:pt x="169750" y="319611"/>
                </a:lnTo>
                <a:lnTo>
                  <a:pt x="167459" y="322612"/>
                </a:lnTo>
                <a:lnTo>
                  <a:pt x="165932" y="325564"/>
                </a:lnTo>
                <a:lnTo>
                  <a:pt x="162878" y="3343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79"/>
          <p:cNvSpPr/>
          <p:nvPr/>
        </p:nvSpPr>
        <p:spPr>
          <a:xfrm>
            <a:off x="3268989" y="2554605"/>
            <a:ext cx="171441" cy="257172"/>
          </a:xfrm>
          <a:custGeom>
            <a:avLst/>
            <a:gdLst/>
            <a:ahLst/>
            <a:cxnLst/>
            <a:rect l="0" t="0" r="0" b="0"/>
            <a:pathLst>
              <a:path w="171441" h="257172">
                <a:moveTo>
                  <a:pt x="51425" y="0"/>
                </a:moveTo>
                <a:lnTo>
                  <a:pt x="30092" y="0"/>
                </a:lnTo>
                <a:lnTo>
                  <a:pt x="28631" y="952"/>
                </a:lnTo>
                <a:lnTo>
                  <a:pt x="27657" y="2540"/>
                </a:lnTo>
                <a:lnTo>
                  <a:pt x="26093" y="7380"/>
                </a:lnTo>
                <a:lnTo>
                  <a:pt x="25759" y="15200"/>
                </a:lnTo>
                <a:lnTo>
                  <a:pt x="25742" y="15848"/>
                </a:lnTo>
                <a:lnTo>
                  <a:pt x="21167" y="21311"/>
                </a:lnTo>
                <a:lnTo>
                  <a:pt x="19823" y="23732"/>
                </a:lnTo>
                <a:lnTo>
                  <a:pt x="18330" y="28962"/>
                </a:lnTo>
                <a:lnTo>
                  <a:pt x="16980" y="32643"/>
                </a:lnTo>
                <a:lnTo>
                  <a:pt x="15127" y="37002"/>
                </a:lnTo>
                <a:lnTo>
                  <a:pt x="12938" y="41813"/>
                </a:lnTo>
                <a:lnTo>
                  <a:pt x="10508" y="49698"/>
                </a:lnTo>
                <a:lnTo>
                  <a:pt x="9859" y="53135"/>
                </a:lnTo>
                <a:lnTo>
                  <a:pt x="6599" y="59493"/>
                </a:lnTo>
                <a:lnTo>
                  <a:pt x="4396" y="62522"/>
                </a:lnTo>
                <a:lnTo>
                  <a:pt x="2928" y="66446"/>
                </a:lnTo>
                <a:lnTo>
                  <a:pt x="1948" y="70967"/>
                </a:lnTo>
                <a:lnTo>
                  <a:pt x="1296" y="75886"/>
                </a:lnTo>
                <a:lnTo>
                  <a:pt x="571" y="83892"/>
                </a:lnTo>
                <a:lnTo>
                  <a:pt x="248" y="91578"/>
                </a:lnTo>
                <a:lnTo>
                  <a:pt x="42" y="112034"/>
                </a:lnTo>
                <a:lnTo>
                  <a:pt x="0" y="134419"/>
                </a:lnTo>
                <a:lnTo>
                  <a:pt x="950" y="140095"/>
                </a:lnTo>
                <a:lnTo>
                  <a:pt x="2535" y="145784"/>
                </a:lnTo>
                <a:lnTo>
                  <a:pt x="4544" y="151482"/>
                </a:lnTo>
                <a:lnTo>
                  <a:pt x="5884" y="157185"/>
                </a:lnTo>
                <a:lnTo>
                  <a:pt x="6777" y="162892"/>
                </a:lnTo>
                <a:lnTo>
                  <a:pt x="7373" y="168603"/>
                </a:lnTo>
                <a:lnTo>
                  <a:pt x="7769" y="174314"/>
                </a:lnTo>
                <a:lnTo>
                  <a:pt x="8034" y="180027"/>
                </a:lnTo>
                <a:lnTo>
                  <a:pt x="8210" y="185740"/>
                </a:lnTo>
                <a:lnTo>
                  <a:pt x="9280" y="191454"/>
                </a:lnTo>
                <a:lnTo>
                  <a:pt x="10946" y="197168"/>
                </a:lnTo>
                <a:lnTo>
                  <a:pt x="13009" y="202883"/>
                </a:lnTo>
                <a:lnTo>
                  <a:pt x="15337" y="207645"/>
                </a:lnTo>
                <a:lnTo>
                  <a:pt x="20464" y="215477"/>
                </a:lnTo>
                <a:lnTo>
                  <a:pt x="23164" y="218898"/>
                </a:lnTo>
                <a:lnTo>
                  <a:pt x="25917" y="222132"/>
                </a:lnTo>
                <a:lnTo>
                  <a:pt x="28705" y="225240"/>
                </a:lnTo>
                <a:lnTo>
                  <a:pt x="34343" y="231234"/>
                </a:lnTo>
                <a:lnTo>
                  <a:pt x="48576" y="245715"/>
                </a:lnTo>
                <a:lnTo>
                  <a:pt x="54287" y="251446"/>
                </a:lnTo>
                <a:lnTo>
                  <a:pt x="57143" y="253356"/>
                </a:lnTo>
                <a:lnTo>
                  <a:pt x="60000" y="254629"/>
                </a:lnTo>
                <a:lnTo>
                  <a:pt x="62857" y="255477"/>
                </a:lnTo>
                <a:lnTo>
                  <a:pt x="66667" y="256043"/>
                </a:lnTo>
                <a:lnTo>
                  <a:pt x="71111" y="256420"/>
                </a:lnTo>
                <a:lnTo>
                  <a:pt x="80177" y="256839"/>
                </a:lnTo>
                <a:lnTo>
                  <a:pt x="87381" y="257026"/>
                </a:lnTo>
                <a:lnTo>
                  <a:pt x="129860" y="257171"/>
                </a:lnTo>
                <a:lnTo>
                  <a:pt x="134195" y="256219"/>
                </a:lnTo>
                <a:lnTo>
                  <a:pt x="138990" y="254633"/>
                </a:lnTo>
                <a:lnTo>
                  <a:pt x="144092" y="252623"/>
                </a:lnTo>
                <a:lnTo>
                  <a:pt x="149398" y="251283"/>
                </a:lnTo>
                <a:lnTo>
                  <a:pt x="154841" y="250389"/>
                </a:lnTo>
                <a:lnTo>
                  <a:pt x="171440" y="2486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80"/>
          <p:cNvSpPr/>
          <p:nvPr/>
        </p:nvSpPr>
        <p:spPr>
          <a:xfrm>
            <a:off x="3457575" y="2640330"/>
            <a:ext cx="60008" cy="60008"/>
          </a:xfrm>
          <a:custGeom>
            <a:avLst/>
            <a:gdLst/>
            <a:ahLst/>
            <a:cxnLst/>
            <a:rect l="0" t="0" r="0" b="0"/>
            <a:pathLst>
              <a:path w="60008" h="60008">
                <a:moveTo>
                  <a:pt x="0" y="60007"/>
                </a:moveTo>
                <a:lnTo>
                  <a:pt x="0" y="55068"/>
                </a:lnTo>
                <a:lnTo>
                  <a:pt x="0" y="60005"/>
                </a:lnTo>
                <a:lnTo>
                  <a:pt x="0" y="51788"/>
                </a:lnTo>
                <a:lnTo>
                  <a:pt x="952" y="50717"/>
                </a:lnTo>
                <a:lnTo>
                  <a:pt x="7380" y="44085"/>
                </a:lnTo>
                <a:lnTo>
                  <a:pt x="9683" y="42725"/>
                </a:lnTo>
                <a:lnTo>
                  <a:pt x="13122" y="40865"/>
                </a:lnTo>
                <a:lnTo>
                  <a:pt x="17321" y="38673"/>
                </a:lnTo>
                <a:lnTo>
                  <a:pt x="20120" y="36260"/>
                </a:lnTo>
                <a:lnTo>
                  <a:pt x="21985" y="33698"/>
                </a:lnTo>
                <a:lnTo>
                  <a:pt x="23229" y="31038"/>
                </a:lnTo>
                <a:lnTo>
                  <a:pt x="25963" y="28312"/>
                </a:lnTo>
                <a:lnTo>
                  <a:pt x="29691" y="25542"/>
                </a:lnTo>
                <a:lnTo>
                  <a:pt x="40261" y="18803"/>
                </a:lnTo>
                <a:lnTo>
                  <a:pt x="42080" y="17298"/>
                </a:lnTo>
                <a:lnTo>
                  <a:pt x="44246" y="15342"/>
                </a:lnTo>
                <a:lnTo>
                  <a:pt x="50014" y="9909"/>
                </a:lnTo>
                <a:lnTo>
                  <a:pt x="6000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81"/>
          <p:cNvSpPr/>
          <p:nvPr/>
        </p:nvSpPr>
        <p:spPr>
          <a:xfrm>
            <a:off x="3586162" y="2571750"/>
            <a:ext cx="111443" cy="214313"/>
          </a:xfrm>
          <a:custGeom>
            <a:avLst/>
            <a:gdLst/>
            <a:ahLst/>
            <a:cxnLst/>
            <a:rect l="0" t="0" r="0" b="0"/>
            <a:pathLst>
              <a:path w="111443" h="214313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5" y="2539"/>
                </a:lnTo>
                <a:lnTo>
                  <a:pt x="11931" y="4551"/>
                </a:lnTo>
                <a:lnTo>
                  <a:pt x="13669" y="6844"/>
                </a:lnTo>
                <a:lnTo>
                  <a:pt x="14828" y="9325"/>
                </a:lnTo>
                <a:lnTo>
                  <a:pt x="15600" y="11931"/>
                </a:lnTo>
                <a:lnTo>
                  <a:pt x="18020" y="14621"/>
                </a:lnTo>
                <a:lnTo>
                  <a:pt x="21539" y="17368"/>
                </a:lnTo>
                <a:lnTo>
                  <a:pt x="25789" y="20151"/>
                </a:lnTo>
                <a:lnTo>
                  <a:pt x="29575" y="23911"/>
                </a:lnTo>
                <a:lnTo>
                  <a:pt x="33052" y="28323"/>
                </a:lnTo>
                <a:lnTo>
                  <a:pt x="36322" y="33170"/>
                </a:lnTo>
                <a:lnTo>
                  <a:pt x="39455" y="37353"/>
                </a:lnTo>
                <a:lnTo>
                  <a:pt x="42496" y="41094"/>
                </a:lnTo>
                <a:lnTo>
                  <a:pt x="45476" y="44541"/>
                </a:lnTo>
                <a:lnTo>
                  <a:pt x="48414" y="48744"/>
                </a:lnTo>
                <a:lnTo>
                  <a:pt x="51326" y="53451"/>
                </a:lnTo>
                <a:lnTo>
                  <a:pt x="54220" y="58494"/>
                </a:lnTo>
                <a:lnTo>
                  <a:pt x="56149" y="62808"/>
                </a:lnTo>
                <a:lnTo>
                  <a:pt x="57435" y="66637"/>
                </a:lnTo>
                <a:lnTo>
                  <a:pt x="58292" y="70142"/>
                </a:lnTo>
                <a:lnTo>
                  <a:pt x="60769" y="74384"/>
                </a:lnTo>
                <a:lnTo>
                  <a:pt x="64325" y="79117"/>
                </a:lnTo>
                <a:lnTo>
                  <a:pt x="68601" y="84177"/>
                </a:lnTo>
                <a:lnTo>
                  <a:pt x="71451" y="89455"/>
                </a:lnTo>
                <a:lnTo>
                  <a:pt x="73352" y="94879"/>
                </a:lnTo>
                <a:lnTo>
                  <a:pt x="74618" y="100400"/>
                </a:lnTo>
                <a:lnTo>
                  <a:pt x="76416" y="105033"/>
                </a:lnTo>
                <a:lnTo>
                  <a:pt x="78566" y="109074"/>
                </a:lnTo>
                <a:lnTo>
                  <a:pt x="80953" y="112721"/>
                </a:lnTo>
                <a:lnTo>
                  <a:pt x="82543" y="117057"/>
                </a:lnTo>
                <a:lnTo>
                  <a:pt x="83604" y="121853"/>
                </a:lnTo>
                <a:lnTo>
                  <a:pt x="84311" y="126955"/>
                </a:lnTo>
                <a:lnTo>
                  <a:pt x="85735" y="131309"/>
                </a:lnTo>
                <a:lnTo>
                  <a:pt x="87636" y="135164"/>
                </a:lnTo>
                <a:lnTo>
                  <a:pt x="89857" y="138687"/>
                </a:lnTo>
                <a:lnTo>
                  <a:pt x="91337" y="142940"/>
                </a:lnTo>
                <a:lnTo>
                  <a:pt x="92324" y="147681"/>
                </a:lnTo>
                <a:lnTo>
                  <a:pt x="92982" y="152746"/>
                </a:lnTo>
                <a:lnTo>
                  <a:pt x="94373" y="157076"/>
                </a:lnTo>
                <a:lnTo>
                  <a:pt x="96253" y="160914"/>
                </a:lnTo>
                <a:lnTo>
                  <a:pt x="98459" y="164426"/>
                </a:lnTo>
                <a:lnTo>
                  <a:pt x="100909" y="170868"/>
                </a:lnTo>
                <a:lnTo>
                  <a:pt x="101998" y="176906"/>
                </a:lnTo>
                <a:lnTo>
                  <a:pt x="102483" y="182765"/>
                </a:lnTo>
                <a:lnTo>
                  <a:pt x="102698" y="188544"/>
                </a:lnTo>
                <a:lnTo>
                  <a:pt x="102819" y="197152"/>
                </a:lnTo>
                <a:lnTo>
                  <a:pt x="102836" y="200014"/>
                </a:lnTo>
                <a:lnTo>
                  <a:pt x="103800" y="202875"/>
                </a:lnTo>
                <a:lnTo>
                  <a:pt x="105395" y="205735"/>
                </a:lnTo>
                <a:lnTo>
                  <a:pt x="111442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82"/>
          <p:cNvSpPr/>
          <p:nvPr/>
        </p:nvSpPr>
        <p:spPr>
          <a:xfrm>
            <a:off x="3766184" y="2751772"/>
            <a:ext cx="25719" cy="77154"/>
          </a:xfrm>
          <a:custGeom>
            <a:avLst/>
            <a:gdLst/>
            <a:ahLst/>
            <a:cxnLst/>
            <a:rect l="0" t="0" r="0" b="0"/>
            <a:pathLst>
              <a:path w="25719" h="77154">
                <a:moveTo>
                  <a:pt x="25718" y="0"/>
                </a:moveTo>
                <a:lnTo>
                  <a:pt x="25718" y="12770"/>
                </a:lnTo>
                <a:lnTo>
                  <a:pt x="24766" y="16134"/>
                </a:lnTo>
                <a:lnTo>
                  <a:pt x="23178" y="20281"/>
                </a:lnTo>
                <a:lnTo>
                  <a:pt x="21168" y="24950"/>
                </a:lnTo>
                <a:lnTo>
                  <a:pt x="19826" y="29016"/>
                </a:lnTo>
                <a:lnTo>
                  <a:pt x="18933" y="32679"/>
                </a:lnTo>
                <a:lnTo>
                  <a:pt x="18337" y="36074"/>
                </a:lnTo>
                <a:lnTo>
                  <a:pt x="16987" y="39289"/>
                </a:lnTo>
                <a:lnTo>
                  <a:pt x="15135" y="42385"/>
                </a:lnTo>
                <a:lnTo>
                  <a:pt x="12948" y="45402"/>
                </a:lnTo>
                <a:lnTo>
                  <a:pt x="11490" y="48365"/>
                </a:lnTo>
                <a:lnTo>
                  <a:pt x="10517" y="51294"/>
                </a:lnTo>
                <a:lnTo>
                  <a:pt x="9870" y="54198"/>
                </a:lnTo>
                <a:lnTo>
                  <a:pt x="8485" y="57087"/>
                </a:lnTo>
                <a:lnTo>
                  <a:pt x="6609" y="59966"/>
                </a:lnTo>
                <a:lnTo>
                  <a:pt x="4407" y="62837"/>
                </a:lnTo>
                <a:lnTo>
                  <a:pt x="2938" y="65704"/>
                </a:lnTo>
                <a:lnTo>
                  <a:pt x="1959" y="68568"/>
                </a:lnTo>
                <a:lnTo>
                  <a:pt x="0" y="771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83"/>
          <p:cNvSpPr/>
          <p:nvPr/>
        </p:nvSpPr>
        <p:spPr>
          <a:xfrm>
            <a:off x="3749039" y="2597467"/>
            <a:ext cx="8574" cy="34291"/>
          </a:xfrm>
          <a:custGeom>
            <a:avLst/>
            <a:gdLst/>
            <a:ahLst/>
            <a:cxnLst/>
            <a:rect l="0" t="0" r="0" b="0"/>
            <a:pathLst>
              <a:path w="8574" h="34291">
                <a:moveTo>
                  <a:pt x="8573" y="0"/>
                </a:moveTo>
                <a:lnTo>
                  <a:pt x="8573" y="4551"/>
                </a:lnTo>
                <a:lnTo>
                  <a:pt x="7621" y="6844"/>
                </a:lnTo>
                <a:lnTo>
                  <a:pt x="6033" y="9325"/>
                </a:lnTo>
                <a:lnTo>
                  <a:pt x="4023" y="11932"/>
                </a:lnTo>
                <a:lnTo>
                  <a:pt x="3634" y="13669"/>
                </a:lnTo>
                <a:lnTo>
                  <a:pt x="4328" y="14828"/>
                </a:lnTo>
                <a:lnTo>
                  <a:pt x="5743" y="15601"/>
                </a:lnTo>
                <a:lnTo>
                  <a:pt x="5734" y="18020"/>
                </a:lnTo>
                <a:lnTo>
                  <a:pt x="4776" y="21539"/>
                </a:lnTo>
                <a:lnTo>
                  <a:pt x="0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84"/>
          <p:cNvSpPr/>
          <p:nvPr/>
        </p:nvSpPr>
        <p:spPr>
          <a:xfrm>
            <a:off x="3757612" y="2512130"/>
            <a:ext cx="145734" cy="196781"/>
          </a:xfrm>
          <a:custGeom>
            <a:avLst/>
            <a:gdLst/>
            <a:ahLst/>
            <a:cxnLst/>
            <a:rect l="0" t="0" r="0" b="0"/>
            <a:pathLst>
              <a:path w="145734" h="196781">
                <a:moveTo>
                  <a:pt x="0" y="153917"/>
                </a:moveTo>
                <a:lnTo>
                  <a:pt x="12770" y="141147"/>
                </a:lnTo>
                <a:lnTo>
                  <a:pt x="16134" y="139688"/>
                </a:lnTo>
                <a:lnTo>
                  <a:pt x="20281" y="138716"/>
                </a:lnTo>
                <a:lnTo>
                  <a:pt x="24950" y="138068"/>
                </a:lnTo>
                <a:lnTo>
                  <a:pt x="29016" y="136684"/>
                </a:lnTo>
                <a:lnTo>
                  <a:pt x="32679" y="134808"/>
                </a:lnTo>
                <a:lnTo>
                  <a:pt x="36074" y="132605"/>
                </a:lnTo>
                <a:lnTo>
                  <a:pt x="40242" y="130184"/>
                </a:lnTo>
                <a:lnTo>
                  <a:pt x="49953" y="124954"/>
                </a:lnTo>
                <a:lnTo>
                  <a:pt x="55209" y="123178"/>
                </a:lnTo>
                <a:lnTo>
                  <a:pt x="60618" y="121995"/>
                </a:lnTo>
                <a:lnTo>
                  <a:pt x="66130" y="121205"/>
                </a:lnTo>
                <a:lnTo>
                  <a:pt x="70757" y="119727"/>
                </a:lnTo>
                <a:lnTo>
                  <a:pt x="74794" y="117789"/>
                </a:lnTo>
                <a:lnTo>
                  <a:pt x="78437" y="115544"/>
                </a:lnTo>
                <a:lnTo>
                  <a:pt x="81819" y="114047"/>
                </a:lnTo>
                <a:lnTo>
                  <a:pt x="85026" y="113050"/>
                </a:lnTo>
                <a:lnTo>
                  <a:pt x="88117" y="112385"/>
                </a:lnTo>
                <a:lnTo>
                  <a:pt x="91129" y="111942"/>
                </a:lnTo>
                <a:lnTo>
                  <a:pt x="94090" y="111646"/>
                </a:lnTo>
                <a:lnTo>
                  <a:pt x="97017" y="111449"/>
                </a:lnTo>
                <a:lnTo>
                  <a:pt x="99921" y="111317"/>
                </a:lnTo>
                <a:lnTo>
                  <a:pt x="110937" y="111065"/>
                </a:lnTo>
                <a:lnTo>
                  <a:pt x="115843" y="111058"/>
                </a:lnTo>
                <a:lnTo>
                  <a:pt x="117234" y="112009"/>
                </a:lnTo>
                <a:lnTo>
                  <a:pt x="118161" y="113596"/>
                </a:lnTo>
                <a:lnTo>
                  <a:pt x="119983" y="119522"/>
                </a:lnTo>
                <a:lnTo>
                  <a:pt x="120012" y="112237"/>
                </a:lnTo>
                <a:lnTo>
                  <a:pt x="119061" y="111843"/>
                </a:lnTo>
                <a:lnTo>
                  <a:pt x="115463" y="111405"/>
                </a:lnTo>
                <a:lnTo>
                  <a:pt x="114123" y="110336"/>
                </a:lnTo>
                <a:lnTo>
                  <a:pt x="113230" y="108670"/>
                </a:lnTo>
                <a:lnTo>
                  <a:pt x="112634" y="106608"/>
                </a:lnTo>
                <a:lnTo>
                  <a:pt x="111284" y="105232"/>
                </a:lnTo>
                <a:lnTo>
                  <a:pt x="109432" y="104316"/>
                </a:lnTo>
                <a:lnTo>
                  <a:pt x="107245" y="103705"/>
                </a:lnTo>
                <a:lnTo>
                  <a:pt x="105787" y="102344"/>
                </a:lnTo>
                <a:lnTo>
                  <a:pt x="104814" y="100485"/>
                </a:lnTo>
                <a:lnTo>
                  <a:pt x="103734" y="95880"/>
                </a:lnTo>
                <a:lnTo>
                  <a:pt x="103254" y="90658"/>
                </a:lnTo>
                <a:lnTo>
                  <a:pt x="102174" y="87932"/>
                </a:lnTo>
                <a:lnTo>
                  <a:pt x="98433" y="82363"/>
                </a:lnTo>
                <a:lnTo>
                  <a:pt x="97054" y="78592"/>
                </a:lnTo>
                <a:lnTo>
                  <a:pt x="96136" y="74173"/>
                </a:lnTo>
                <a:lnTo>
                  <a:pt x="95523" y="69322"/>
                </a:lnTo>
                <a:lnTo>
                  <a:pt x="94162" y="66088"/>
                </a:lnTo>
                <a:lnTo>
                  <a:pt x="92302" y="63932"/>
                </a:lnTo>
                <a:lnTo>
                  <a:pt x="90110" y="62494"/>
                </a:lnTo>
                <a:lnTo>
                  <a:pt x="88648" y="59631"/>
                </a:lnTo>
                <a:lnTo>
                  <a:pt x="87674" y="55817"/>
                </a:lnTo>
                <a:lnTo>
                  <a:pt x="87024" y="51370"/>
                </a:lnTo>
                <a:lnTo>
                  <a:pt x="86591" y="47452"/>
                </a:lnTo>
                <a:lnTo>
                  <a:pt x="86302" y="43888"/>
                </a:lnTo>
                <a:lnTo>
                  <a:pt x="86110" y="40559"/>
                </a:lnTo>
                <a:lnTo>
                  <a:pt x="85896" y="34321"/>
                </a:lnTo>
                <a:lnTo>
                  <a:pt x="85735" y="18475"/>
                </a:lnTo>
                <a:lnTo>
                  <a:pt x="85725" y="0"/>
                </a:lnTo>
                <a:lnTo>
                  <a:pt x="85725" y="11578"/>
                </a:lnTo>
                <a:lnTo>
                  <a:pt x="86678" y="13304"/>
                </a:lnTo>
                <a:lnTo>
                  <a:pt x="88265" y="14455"/>
                </a:lnTo>
                <a:lnTo>
                  <a:pt x="90276" y="15222"/>
                </a:lnTo>
                <a:lnTo>
                  <a:pt x="91617" y="16686"/>
                </a:lnTo>
                <a:lnTo>
                  <a:pt x="92510" y="18615"/>
                </a:lnTo>
                <a:lnTo>
                  <a:pt x="93503" y="23298"/>
                </a:lnTo>
                <a:lnTo>
                  <a:pt x="93944" y="28554"/>
                </a:lnTo>
                <a:lnTo>
                  <a:pt x="95015" y="32242"/>
                </a:lnTo>
                <a:lnTo>
                  <a:pt x="96681" y="36605"/>
                </a:lnTo>
                <a:lnTo>
                  <a:pt x="98744" y="41419"/>
                </a:lnTo>
                <a:lnTo>
                  <a:pt x="100119" y="45581"/>
                </a:lnTo>
                <a:lnTo>
                  <a:pt x="101036" y="49308"/>
                </a:lnTo>
                <a:lnTo>
                  <a:pt x="101647" y="52745"/>
                </a:lnTo>
                <a:lnTo>
                  <a:pt x="102055" y="56942"/>
                </a:lnTo>
                <a:lnTo>
                  <a:pt x="102327" y="61644"/>
                </a:lnTo>
                <a:lnTo>
                  <a:pt x="102629" y="70997"/>
                </a:lnTo>
                <a:lnTo>
                  <a:pt x="102763" y="78329"/>
                </a:lnTo>
                <a:lnTo>
                  <a:pt x="103751" y="82570"/>
                </a:lnTo>
                <a:lnTo>
                  <a:pt x="105363" y="87302"/>
                </a:lnTo>
                <a:lnTo>
                  <a:pt x="107389" y="92362"/>
                </a:lnTo>
                <a:lnTo>
                  <a:pt x="109693" y="97640"/>
                </a:lnTo>
                <a:lnTo>
                  <a:pt x="114792" y="108585"/>
                </a:lnTo>
                <a:lnTo>
                  <a:pt x="116534" y="113218"/>
                </a:lnTo>
                <a:lnTo>
                  <a:pt x="117694" y="117260"/>
                </a:lnTo>
                <a:lnTo>
                  <a:pt x="118467" y="120906"/>
                </a:lnTo>
                <a:lnTo>
                  <a:pt x="119936" y="124290"/>
                </a:lnTo>
                <a:lnTo>
                  <a:pt x="121867" y="127498"/>
                </a:lnTo>
                <a:lnTo>
                  <a:pt x="124108" y="130589"/>
                </a:lnTo>
                <a:lnTo>
                  <a:pt x="125601" y="134555"/>
                </a:lnTo>
                <a:lnTo>
                  <a:pt x="126597" y="139104"/>
                </a:lnTo>
                <a:lnTo>
                  <a:pt x="127260" y="144042"/>
                </a:lnTo>
                <a:lnTo>
                  <a:pt x="127703" y="148286"/>
                </a:lnTo>
                <a:lnTo>
                  <a:pt x="127998" y="152068"/>
                </a:lnTo>
                <a:lnTo>
                  <a:pt x="128195" y="155542"/>
                </a:lnTo>
                <a:lnTo>
                  <a:pt x="129278" y="158810"/>
                </a:lnTo>
                <a:lnTo>
                  <a:pt x="130953" y="161942"/>
                </a:lnTo>
                <a:lnTo>
                  <a:pt x="133022" y="164982"/>
                </a:lnTo>
                <a:lnTo>
                  <a:pt x="135321" y="170900"/>
                </a:lnTo>
                <a:lnTo>
                  <a:pt x="136797" y="177909"/>
                </a:lnTo>
                <a:lnTo>
                  <a:pt x="137052" y="183674"/>
                </a:lnTo>
                <a:lnTo>
                  <a:pt x="137151" y="195190"/>
                </a:lnTo>
                <a:lnTo>
                  <a:pt x="138106" y="195720"/>
                </a:lnTo>
                <a:lnTo>
                  <a:pt x="139696" y="196073"/>
                </a:lnTo>
                <a:lnTo>
                  <a:pt x="145733" y="1967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85"/>
          <p:cNvSpPr/>
          <p:nvPr/>
        </p:nvSpPr>
        <p:spPr>
          <a:xfrm>
            <a:off x="3817620" y="2434589"/>
            <a:ext cx="230107" cy="368619"/>
          </a:xfrm>
          <a:custGeom>
            <a:avLst/>
            <a:gdLst/>
            <a:ahLst/>
            <a:cxnLst/>
            <a:rect l="0" t="0" r="0" b="0"/>
            <a:pathLst>
              <a:path w="230107" h="368619">
                <a:moveTo>
                  <a:pt x="0" y="0"/>
                </a:moveTo>
                <a:lnTo>
                  <a:pt x="0" y="4552"/>
                </a:lnTo>
                <a:lnTo>
                  <a:pt x="952" y="5892"/>
                </a:lnTo>
                <a:lnTo>
                  <a:pt x="2540" y="6786"/>
                </a:lnTo>
                <a:lnTo>
                  <a:pt x="4550" y="7381"/>
                </a:lnTo>
                <a:lnTo>
                  <a:pt x="7796" y="7779"/>
                </a:lnTo>
                <a:lnTo>
                  <a:pt x="11865" y="8044"/>
                </a:lnTo>
                <a:lnTo>
                  <a:pt x="16482" y="8220"/>
                </a:lnTo>
                <a:lnTo>
                  <a:pt x="19560" y="9290"/>
                </a:lnTo>
                <a:lnTo>
                  <a:pt x="21613" y="10956"/>
                </a:lnTo>
                <a:lnTo>
                  <a:pt x="22980" y="13019"/>
                </a:lnTo>
                <a:lnTo>
                  <a:pt x="25798" y="14395"/>
                </a:lnTo>
                <a:lnTo>
                  <a:pt x="29581" y="15312"/>
                </a:lnTo>
                <a:lnTo>
                  <a:pt x="34008" y="15923"/>
                </a:lnTo>
                <a:lnTo>
                  <a:pt x="37912" y="17283"/>
                </a:lnTo>
                <a:lnTo>
                  <a:pt x="44789" y="21334"/>
                </a:lnTo>
                <a:lnTo>
                  <a:pt x="48909" y="22796"/>
                </a:lnTo>
                <a:lnTo>
                  <a:pt x="53561" y="23770"/>
                </a:lnTo>
                <a:lnTo>
                  <a:pt x="58568" y="24419"/>
                </a:lnTo>
                <a:lnTo>
                  <a:pt x="63810" y="25805"/>
                </a:lnTo>
                <a:lnTo>
                  <a:pt x="69210" y="27681"/>
                </a:lnTo>
                <a:lnTo>
                  <a:pt x="74715" y="29884"/>
                </a:lnTo>
                <a:lnTo>
                  <a:pt x="80290" y="32305"/>
                </a:lnTo>
                <a:lnTo>
                  <a:pt x="91564" y="37536"/>
                </a:lnTo>
                <a:lnTo>
                  <a:pt x="96285" y="40264"/>
                </a:lnTo>
                <a:lnTo>
                  <a:pt x="100385" y="43035"/>
                </a:lnTo>
                <a:lnTo>
                  <a:pt x="104071" y="45835"/>
                </a:lnTo>
                <a:lnTo>
                  <a:pt x="108433" y="48655"/>
                </a:lnTo>
                <a:lnTo>
                  <a:pt x="113246" y="51486"/>
                </a:lnTo>
                <a:lnTo>
                  <a:pt x="118359" y="54327"/>
                </a:lnTo>
                <a:lnTo>
                  <a:pt x="123674" y="58126"/>
                </a:lnTo>
                <a:lnTo>
                  <a:pt x="129122" y="62563"/>
                </a:lnTo>
                <a:lnTo>
                  <a:pt x="134658" y="67427"/>
                </a:lnTo>
                <a:lnTo>
                  <a:pt x="140254" y="71621"/>
                </a:lnTo>
                <a:lnTo>
                  <a:pt x="145891" y="75370"/>
                </a:lnTo>
                <a:lnTo>
                  <a:pt x="151553" y="78822"/>
                </a:lnTo>
                <a:lnTo>
                  <a:pt x="157232" y="83028"/>
                </a:lnTo>
                <a:lnTo>
                  <a:pt x="162924" y="87737"/>
                </a:lnTo>
                <a:lnTo>
                  <a:pt x="168623" y="92782"/>
                </a:lnTo>
                <a:lnTo>
                  <a:pt x="173375" y="98050"/>
                </a:lnTo>
                <a:lnTo>
                  <a:pt x="177496" y="103467"/>
                </a:lnTo>
                <a:lnTo>
                  <a:pt x="181195" y="108983"/>
                </a:lnTo>
                <a:lnTo>
                  <a:pt x="185567" y="113613"/>
                </a:lnTo>
                <a:lnTo>
                  <a:pt x="190386" y="117652"/>
                </a:lnTo>
                <a:lnTo>
                  <a:pt x="195504" y="121298"/>
                </a:lnTo>
                <a:lnTo>
                  <a:pt x="199868" y="125633"/>
                </a:lnTo>
                <a:lnTo>
                  <a:pt x="203730" y="130428"/>
                </a:lnTo>
                <a:lnTo>
                  <a:pt x="210562" y="140836"/>
                </a:lnTo>
                <a:lnTo>
                  <a:pt x="216773" y="151811"/>
                </a:lnTo>
                <a:lnTo>
                  <a:pt x="218810" y="158358"/>
                </a:lnTo>
                <a:lnTo>
                  <a:pt x="220168" y="165580"/>
                </a:lnTo>
                <a:lnTo>
                  <a:pt x="221074" y="173252"/>
                </a:lnTo>
                <a:lnTo>
                  <a:pt x="222630" y="180271"/>
                </a:lnTo>
                <a:lnTo>
                  <a:pt x="224620" y="186856"/>
                </a:lnTo>
                <a:lnTo>
                  <a:pt x="226899" y="193151"/>
                </a:lnTo>
                <a:lnTo>
                  <a:pt x="228418" y="199252"/>
                </a:lnTo>
                <a:lnTo>
                  <a:pt x="229431" y="205225"/>
                </a:lnTo>
                <a:lnTo>
                  <a:pt x="230106" y="211112"/>
                </a:lnTo>
                <a:lnTo>
                  <a:pt x="229604" y="217894"/>
                </a:lnTo>
                <a:lnTo>
                  <a:pt x="228317" y="225273"/>
                </a:lnTo>
                <a:lnTo>
                  <a:pt x="226506" y="233050"/>
                </a:lnTo>
                <a:lnTo>
                  <a:pt x="224346" y="240139"/>
                </a:lnTo>
                <a:lnTo>
                  <a:pt x="221954" y="246770"/>
                </a:lnTo>
                <a:lnTo>
                  <a:pt x="219407" y="253096"/>
                </a:lnTo>
                <a:lnTo>
                  <a:pt x="216756" y="259219"/>
                </a:lnTo>
                <a:lnTo>
                  <a:pt x="211270" y="271101"/>
                </a:lnTo>
                <a:lnTo>
                  <a:pt x="202827" y="288501"/>
                </a:lnTo>
                <a:lnTo>
                  <a:pt x="199683" y="299990"/>
                </a:lnTo>
                <a:lnTo>
                  <a:pt x="198844" y="305721"/>
                </a:lnTo>
                <a:lnTo>
                  <a:pt x="195372" y="314629"/>
                </a:lnTo>
                <a:lnTo>
                  <a:pt x="190654" y="322715"/>
                </a:lnTo>
                <a:lnTo>
                  <a:pt x="185382" y="332659"/>
                </a:lnTo>
                <a:lnTo>
                  <a:pt x="179865" y="340889"/>
                </a:lnTo>
                <a:lnTo>
                  <a:pt x="174237" y="347721"/>
                </a:lnTo>
                <a:lnTo>
                  <a:pt x="168561" y="353933"/>
                </a:lnTo>
                <a:lnTo>
                  <a:pt x="166666" y="356923"/>
                </a:lnTo>
                <a:lnTo>
                  <a:pt x="165403" y="359869"/>
                </a:lnTo>
                <a:lnTo>
                  <a:pt x="162877" y="3686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86"/>
          <p:cNvSpPr/>
          <p:nvPr/>
        </p:nvSpPr>
        <p:spPr>
          <a:xfrm>
            <a:off x="4134802" y="2657475"/>
            <a:ext cx="574358" cy="1028698"/>
          </a:xfrm>
          <a:custGeom>
            <a:avLst/>
            <a:gdLst/>
            <a:ahLst/>
            <a:cxnLst/>
            <a:rect l="0" t="0" r="0" b="0"/>
            <a:pathLst>
              <a:path w="574358" h="1028698">
                <a:moveTo>
                  <a:pt x="0" y="25717"/>
                </a:moveTo>
                <a:lnTo>
                  <a:pt x="8219" y="33937"/>
                </a:lnTo>
                <a:lnTo>
                  <a:pt x="8570" y="50136"/>
                </a:lnTo>
                <a:lnTo>
                  <a:pt x="1191" y="58701"/>
                </a:lnTo>
                <a:lnTo>
                  <a:pt x="530" y="61967"/>
                </a:lnTo>
                <a:lnTo>
                  <a:pt x="105" y="71824"/>
                </a:lnTo>
                <a:lnTo>
                  <a:pt x="1022" y="74553"/>
                </a:lnTo>
                <a:lnTo>
                  <a:pt x="5912" y="82944"/>
                </a:lnTo>
                <a:lnTo>
                  <a:pt x="7390" y="88616"/>
                </a:lnTo>
                <a:lnTo>
                  <a:pt x="8569" y="120544"/>
                </a:lnTo>
                <a:lnTo>
                  <a:pt x="8570" y="123225"/>
                </a:lnTo>
                <a:lnTo>
                  <a:pt x="7618" y="125965"/>
                </a:lnTo>
                <a:lnTo>
                  <a:pt x="2681" y="134372"/>
                </a:lnTo>
                <a:lnTo>
                  <a:pt x="1191" y="140048"/>
                </a:lnTo>
                <a:lnTo>
                  <a:pt x="105" y="161715"/>
                </a:lnTo>
                <a:lnTo>
                  <a:pt x="1022" y="165913"/>
                </a:lnTo>
                <a:lnTo>
                  <a:pt x="6799" y="179493"/>
                </a:lnTo>
                <a:lnTo>
                  <a:pt x="8222" y="191348"/>
                </a:lnTo>
                <a:lnTo>
                  <a:pt x="8567" y="220978"/>
                </a:lnTo>
                <a:lnTo>
                  <a:pt x="8573" y="311445"/>
                </a:lnTo>
                <a:lnTo>
                  <a:pt x="9525" y="314310"/>
                </a:lnTo>
                <a:lnTo>
                  <a:pt x="14464" y="322893"/>
                </a:lnTo>
                <a:lnTo>
                  <a:pt x="15953" y="328610"/>
                </a:lnTo>
                <a:lnTo>
                  <a:pt x="17131" y="360045"/>
                </a:lnTo>
                <a:lnTo>
                  <a:pt x="17144" y="387428"/>
                </a:lnTo>
                <a:lnTo>
                  <a:pt x="18097" y="390683"/>
                </a:lnTo>
                <a:lnTo>
                  <a:pt x="23036" y="399814"/>
                </a:lnTo>
                <a:lnTo>
                  <a:pt x="24526" y="405660"/>
                </a:lnTo>
                <a:lnTo>
                  <a:pt x="25697" y="435290"/>
                </a:lnTo>
                <a:lnTo>
                  <a:pt x="25717" y="474240"/>
                </a:lnTo>
                <a:lnTo>
                  <a:pt x="26670" y="477132"/>
                </a:lnTo>
                <a:lnTo>
                  <a:pt x="30268" y="482886"/>
                </a:lnTo>
                <a:lnTo>
                  <a:pt x="32503" y="491158"/>
                </a:lnTo>
                <a:lnTo>
                  <a:pt x="33937" y="502889"/>
                </a:lnTo>
                <a:lnTo>
                  <a:pt x="42047" y="522117"/>
                </a:lnTo>
                <a:lnTo>
                  <a:pt x="42831" y="543005"/>
                </a:lnTo>
                <a:lnTo>
                  <a:pt x="43794" y="545836"/>
                </a:lnTo>
                <a:lnTo>
                  <a:pt x="48748" y="554371"/>
                </a:lnTo>
                <a:lnTo>
                  <a:pt x="50240" y="560076"/>
                </a:lnTo>
                <a:lnTo>
                  <a:pt x="51081" y="568644"/>
                </a:lnTo>
                <a:lnTo>
                  <a:pt x="52152" y="571501"/>
                </a:lnTo>
                <a:lnTo>
                  <a:pt x="57256" y="580072"/>
                </a:lnTo>
                <a:lnTo>
                  <a:pt x="60145" y="588645"/>
                </a:lnTo>
                <a:lnTo>
                  <a:pt x="65657" y="597217"/>
                </a:lnTo>
                <a:lnTo>
                  <a:pt x="67281" y="602932"/>
                </a:lnTo>
                <a:lnTo>
                  <a:pt x="68195" y="611505"/>
                </a:lnTo>
                <a:lnTo>
                  <a:pt x="69276" y="614362"/>
                </a:lnTo>
                <a:lnTo>
                  <a:pt x="74396" y="622934"/>
                </a:lnTo>
                <a:lnTo>
                  <a:pt x="75927" y="628650"/>
                </a:lnTo>
                <a:lnTo>
                  <a:pt x="77121" y="649816"/>
                </a:lnTo>
                <a:lnTo>
                  <a:pt x="79679" y="653297"/>
                </a:lnTo>
                <a:lnTo>
                  <a:pt x="89082" y="663293"/>
                </a:lnTo>
                <a:lnTo>
                  <a:pt x="90820" y="666032"/>
                </a:lnTo>
                <a:lnTo>
                  <a:pt x="92752" y="671617"/>
                </a:lnTo>
                <a:lnTo>
                  <a:pt x="94094" y="685813"/>
                </a:lnTo>
                <a:lnTo>
                  <a:pt x="94162" y="688666"/>
                </a:lnTo>
                <a:lnTo>
                  <a:pt x="95159" y="691521"/>
                </a:lnTo>
                <a:lnTo>
                  <a:pt x="100162" y="700089"/>
                </a:lnTo>
                <a:lnTo>
                  <a:pt x="103020" y="708660"/>
                </a:lnTo>
                <a:lnTo>
                  <a:pt x="110145" y="718396"/>
                </a:lnTo>
                <a:lnTo>
                  <a:pt x="110866" y="721877"/>
                </a:lnTo>
                <a:lnTo>
                  <a:pt x="111058" y="724139"/>
                </a:lnTo>
                <a:lnTo>
                  <a:pt x="112139" y="726599"/>
                </a:lnTo>
                <a:lnTo>
                  <a:pt x="117258" y="734612"/>
                </a:lnTo>
                <a:lnTo>
                  <a:pt x="127288" y="764627"/>
                </a:lnTo>
                <a:lnTo>
                  <a:pt x="128674" y="766926"/>
                </a:lnTo>
                <a:lnTo>
                  <a:pt x="130550" y="768459"/>
                </a:lnTo>
                <a:lnTo>
                  <a:pt x="132753" y="769481"/>
                </a:lnTo>
                <a:lnTo>
                  <a:pt x="134222" y="771114"/>
                </a:lnTo>
                <a:lnTo>
                  <a:pt x="135202" y="773156"/>
                </a:lnTo>
                <a:lnTo>
                  <a:pt x="136290" y="777965"/>
                </a:lnTo>
                <a:lnTo>
                  <a:pt x="137045" y="791622"/>
                </a:lnTo>
                <a:lnTo>
                  <a:pt x="138036" y="794448"/>
                </a:lnTo>
                <a:lnTo>
                  <a:pt x="143029" y="802976"/>
                </a:lnTo>
                <a:lnTo>
                  <a:pt x="144531" y="808680"/>
                </a:lnTo>
                <a:lnTo>
                  <a:pt x="145377" y="817247"/>
                </a:lnTo>
                <a:lnTo>
                  <a:pt x="146448" y="820104"/>
                </a:lnTo>
                <a:lnTo>
                  <a:pt x="151553" y="828675"/>
                </a:lnTo>
                <a:lnTo>
                  <a:pt x="153082" y="834390"/>
                </a:lnTo>
                <a:lnTo>
                  <a:pt x="154442" y="836295"/>
                </a:lnTo>
                <a:lnTo>
                  <a:pt x="156301" y="837565"/>
                </a:lnTo>
                <a:lnTo>
                  <a:pt x="158493" y="838412"/>
                </a:lnTo>
                <a:lnTo>
                  <a:pt x="159955" y="839928"/>
                </a:lnTo>
                <a:lnTo>
                  <a:pt x="160929" y="841892"/>
                </a:lnTo>
                <a:lnTo>
                  <a:pt x="161579" y="844154"/>
                </a:lnTo>
                <a:lnTo>
                  <a:pt x="164840" y="849207"/>
                </a:lnTo>
                <a:lnTo>
                  <a:pt x="175614" y="861329"/>
                </a:lnTo>
                <a:lnTo>
                  <a:pt x="177084" y="863780"/>
                </a:lnTo>
                <a:lnTo>
                  <a:pt x="178716" y="869042"/>
                </a:lnTo>
                <a:lnTo>
                  <a:pt x="179636" y="877360"/>
                </a:lnTo>
                <a:lnTo>
                  <a:pt x="180717" y="880181"/>
                </a:lnTo>
                <a:lnTo>
                  <a:pt x="185838" y="888703"/>
                </a:lnTo>
                <a:lnTo>
                  <a:pt x="187370" y="894407"/>
                </a:lnTo>
                <a:lnTo>
                  <a:pt x="188730" y="896308"/>
                </a:lnTo>
                <a:lnTo>
                  <a:pt x="190590" y="897576"/>
                </a:lnTo>
                <a:lnTo>
                  <a:pt x="192783" y="898421"/>
                </a:lnTo>
                <a:lnTo>
                  <a:pt x="194244" y="899938"/>
                </a:lnTo>
                <a:lnTo>
                  <a:pt x="195219" y="901901"/>
                </a:lnTo>
                <a:lnTo>
                  <a:pt x="195868" y="904162"/>
                </a:lnTo>
                <a:lnTo>
                  <a:pt x="199130" y="909215"/>
                </a:lnTo>
                <a:lnTo>
                  <a:pt x="209904" y="921337"/>
                </a:lnTo>
                <a:lnTo>
                  <a:pt x="211374" y="923787"/>
                </a:lnTo>
                <a:lnTo>
                  <a:pt x="213006" y="929049"/>
                </a:lnTo>
                <a:lnTo>
                  <a:pt x="214394" y="930834"/>
                </a:lnTo>
                <a:lnTo>
                  <a:pt x="216272" y="932023"/>
                </a:lnTo>
                <a:lnTo>
                  <a:pt x="218476" y="932816"/>
                </a:lnTo>
                <a:lnTo>
                  <a:pt x="219946" y="934298"/>
                </a:lnTo>
                <a:lnTo>
                  <a:pt x="220925" y="936237"/>
                </a:lnTo>
                <a:lnTo>
                  <a:pt x="221578" y="938483"/>
                </a:lnTo>
                <a:lnTo>
                  <a:pt x="224845" y="943518"/>
                </a:lnTo>
                <a:lnTo>
                  <a:pt x="227049" y="946194"/>
                </a:lnTo>
                <a:lnTo>
                  <a:pt x="228518" y="948931"/>
                </a:lnTo>
                <a:lnTo>
                  <a:pt x="231071" y="958458"/>
                </a:lnTo>
                <a:lnTo>
                  <a:pt x="238805" y="967355"/>
                </a:lnTo>
                <a:lnTo>
                  <a:pt x="255869" y="984530"/>
                </a:lnTo>
                <a:lnTo>
                  <a:pt x="256304" y="985919"/>
                </a:lnTo>
                <a:lnTo>
                  <a:pt x="256788" y="990001"/>
                </a:lnTo>
                <a:lnTo>
                  <a:pt x="257869" y="991470"/>
                </a:lnTo>
                <a:lnTo>
                  <a:pt x="259543" y="992450"/>
                </a:lnTo>
                <a:lnTo>
                  <a:pt x="261611" y="993103"/>
                </a:lnTo>
                <a:lnTo>
                  <a:pt x="262990" y="994491"/>
                </a:lnTo>
                <a:lnTo>
                  <a:pt x="263909" y="996369"/>
                </a:lnTo>
                <a:lnTo>
                  <a:pt x="264522" y="998573"/>
                </a:lnTo>
                <a:lnTo>
                  <a:pt x="265883" y="1000043"/>
                </a:lnTo>
                <a:lnTo>
                  <a:pt x="267743" y="1001023"/>
                </a:lnTo>
                <a:lnTo>
                  <a:pt x="272349" y="1002111"/>
                </a:lnTo>
                <a:lnTo>
                  <a:pt x="277572" y="1002595"/>
                </a:lnTo>
                <a:lnTo>
                  <a:pt x="279345" y="1003677"/>
                </a:lnTo>
                <a:lnTo>
                  <a:pt x="280528" y="1005350"/>
                </a:lnTo>
                <a:lnTo>
                  <a:pt x="281316" y="1007418"/>
                </a:lnTo>
                <a:lnTo>
                  <a:pt x="282794" y="1008797"/>
                </a:lnTo>
                <a:lnTo>
                  <a:pt x="284732" y="1009716"/>
                </a:lnTo>
                <a:lnTo>
                  <a:pt x="290135" y="1011191"/>
                </a:lnTo>
                <a:lnTo>
                  <a:pt x="299650" y="1019765"/>
                </a:lnTo>
                <a:lnTo>
                  <a:pt x="307384" y="1020095"/>
                </a:lnTo>
                <a:lnTo>
                  <a:pt x="315883" y="1027505"/>
                </a:lnTo>
                <a:lnTo>
                  <a:pt x="319145" y="1028169"/>
                </a:lnTo>
                <a:lnTo>
                  <a:pt x="336287" y="1028696"/>
                </a:lnTo>
                <a:lnTo>
                  <a:pt x="338491" y="1028697"/>
                </a:lnTo>
                <a:lnTo>
                  <a:pt x="339961" y="1027745"/>
                </a:lnTo>
                <a:lnTo>
                  <a:pt x="340941" y="1026159"/>
                </a:lnTo>
                <a:lnTo>
                  <a:pt x="341594" y="1024148"/>
                </a:lnTo>
                <a:lnTo>
                  <a:pt x="342982" y="1022808"/>
                </a:lnTo>
                <a:lnTo>
                  <a:pt x="344859" y="1021914"/>
                </a:lnTo>
                <a:lnTo>
                  <a:pt x="347064" y="1021319"/>
                </a:lnTo>
                <a:lnTo>
                  <a:pt x="348534" y="1019969"/>
                </a:lnTo>
                <a:lnTo>
                  <a:pt x="349513" y="1018116"/>
                </a:lnTo>
                <a:lnTo>
                  <a:pt x="351086" y="1012851"/>
                </a:lnTo>
                <a:lnTo>
                  <a:pt x="365694" y="996396"/>
                </a:lnTo>
                <a:lnTo>
                  <a:pt x="367318" y="991165"/>
                </a:lnTo>
                <a:lnTo>
                  <a:pt x="368503" y="974373"/>
                </a:lnTo>
                <a:lnTo>
                  <a:pt x="369494" y="971527"/>
                </a:lnTo>
                <a:lnTo>
                  <a:pt x="374487" y="962970"/>
                </a:lnTo>
                <a:lnTo>
                  <a:pt x="377342" y="954402"/>
                </a:lnTo>
                <a:lnTo>
                  <a:pt x="383797" y="945831"/>
                </a:lnTo>
                <a:lnTo>
                  <a:pt x="389016" y="940117"/>
                </a:lnTo>
                <a:lnTo>
                  <a:pt x="390789" y="937259"/>
                </a:lnTo>
                <a:lnTo>
                  <a:pt x="392759" y="931545"/>
                </a:lnTo>
                <a:lnTo>
                  <a:pt x="394976" y="914223"/>
                </a:lnTo>
                <a:lnTo>
                  <a:pt x="401058" y="900641"/>
                </a:lnTo>
                <a:lnTo>
                  <a:pt x="402542" y="888787"/>
                </a:lnTo>
                <a:lnTo>
                  <a:pt x="402799" y="880141"/>
                </a:lnTo>
                <a:lnTo>
                  <a:pt x="403788" y="877273"/>
                </a:lnTo>
                <a:lnTo>
                  <a:pt x="407426" y="871546"/>
                </a:lnTo>
                <a:lnTo>
                  <a:pt x="409679" y="863286"/>
                </a:lnTo>
                <a:lnTo>
                  <a:pt x="410279" y="858416"/>
                </a:lnTo>
                <a:lnTo>
                  <a:pt x="411632" y="854218"/>
                </a:lnTo>
                <a:lnTo>
                  <a:pt x="417134" y="843757"/>
                </a:lnTo>
                <a:lnTo>
                  <a:pt x="420140" y="834625"/>
                </a:lnTo>
                <a:lnTo>
                  <a:pt x="425688" y="825887"/>
                </a:lnTo>
                <a:lnTo>
                  <a:pt x="427319" y="820133"/>
                </a:lnTo>
                <a:lnTo>
                  <a:pt x="429320" y="802787"/>
                </a:lnTo>
                <a:lnTo>
                  <a:pt x="435359" y="789201"/>
                </a:lnTo>
                <a:lnTo>
                  <a:pt x="436834" y="777345"/>
                </a:lnTo>
                <a:lnTo>
                  <a:pt x="437090" y="768698"/>
                </a:lnTo>
                <a:lnTo>
                  <a:pt x="438078" y="765830"/>
                </a:lnTo>
                <a:lnTo>
                  <a:pt x="443068" y="757243"/>
                </a:lnTo>
                <a:lnTo>
                  <a:pt x="444569" y="751525"/>
                </a:lnTo>
                <a:lnTo>
                  <a:pt x="446485" y="734201"/>
                </a:lnTo>
                <a:lnTo>
                  <a:pt x="452509" y="720619"/>
                </a:lnTo>
                <a:lnTo>
                  <a:pt x="453120" y="717585"/>
                </a:lnTo>
                <a:lnTo>
                  <a:pt x="456339" y="711674"/>
                </a:lnTo>
                <a:lnTo>
                  <a:pt x="458531" y="708764"/>
                </a:lnTo>
                <a:lnTo>
                  <a:pt x="460967" y="702991"/>
                </a:lnTo>
                <a:lnTo>
                  <a:pt x="463002" y="696298"/>
                </a:lnTo>
                <a:lnTo>
                  <a:pt x="469529" y="679019"/>
                </a:lnTo>
                <a:lnTo>
                  <a:pt x="471230" y="663176"/>
                </a:lnTo>
                <a:lnTo>
                  <a:pt x="471373" y="657330"/>
                </a:lnTo>
                <a:lnTo>
                  <a:pt x="479259" y="629450"/>
                </a:lnTo>
                <a:lnTo>
                  <a:pt x="479704" y="623290"/>
                </a:lnTo>
                <a:lnTo>
                  <a:pt x="480775" y="620314"/>
                </a:lnTo>
                <a:lnTo>
                  <a:pt x="485881" y="611575"/>
                </a:lnTo>
                <a:lnTo>
                  <a:pt x="488770" y="602953"/>
                </a:lnTo>
                <a:lnTo>
                  <a:pt x="494282" y="594366"/>
                </a:lnTo>
                <a:lnTo>
                  <a:pt x="495906" y="588647"/>
                </a:lnTo>
                <a:lnTo>
                  <a:pt x="497091" y="564119"/>
                </a:lnTo>
                <a:lnTo>
                  <a:pt x="498081" y="560864"/>
                </a:lnTo>
                <a:lnTo>
                  <a:pt x="503074" y="551733"/>
                </a:lnTo>
                <a:lnTo>
                  <a:pt x="504576" y="545887"/>
                </a:lnTo>
                <a:lnTo>
                  <a:pt x="505764" y="514351"/>
                </a:lnTo>
                <a:lnTo>
                  <a:pt x="505768" y="511493"/>
                </a:lnTo>
                <a:lnTo>
                  <a:pt x="513997" y="482106"/>
                </a:lnTo>
                <a:lnTo>
                  <a:pt x="514340" y="451742"/>
                </a:lnTo>
                <a:lnTo>
                  <a:pt x="514350" y="306946"/>
                </a:lnTo>
                <a:lnTo>
                  <a:pt x="515303" y="303691"/>
                </a:lnTo>
                <a:lnTo>
                  <a:pt x="520242" y="294558"/>
                </a:lnTo>
                <a:lnTo>
                  <a:pt x="522569" y="284616"/>
                </a:lnTo>
                <a:lnTo>
                  <a:pt x="522913" y="254566"/>
                </a:lnTo>
                <a:lnTo>
                  <a:pt x="523869" y="251626"/>
                </a:lnTo>
                <a:lnTo>
                  <a:pt x="527471" y="245818"/>
                </a:lnTo>
                <a:lnTo>
                  <a:pt x="527860" y="242936"/>
                </a:lnTo>
                <a:lnTo>
                  <a:pt x="527166" y="240063"/>
                </a:lnTo>
                <a:lnTo>
                  <a:pt x="525751" y="237194"/>
                </a:lnTo>
                <a:lnTo>
                  <a:pt x="525761" y="234329"/>
                </a:lnTo>
                <a:lnTo>
                  <a:pt x="526720" y="231467"/>
                </a:lnTo>
                <a:lnTo>
                  <a:pt x="528312" y="228606"/>
                </a:lnTo>
                <a:lnTo>
                  <a:pt x="530080" y="222887"/>
                </a:lnTo>
                <a:lnTo>
                  <a:pt x="531215" y="211455"/>
                </a:lnTo>
                <a:lnTo>
                  <a:pt x="532261" y="208597"/>
                </a:lnTo>
                <a:lnTo>
                  <a:pt x="537331" y="200025"/>
                </a:lnTo>
                <a:lnTo>
                  <a:pt x="538851" y="194310"/>
                </a:lnTo>
                <a:lnTo>
                  <a:pt x="540999" y="164782"/>
                </a:lnTo>
                <a:lnTo>
                  <a:pt x="547843" y="146703"/>
                </a:lnTo>
                <a:lnTo>
                  <a:pt x="548535" y="134054"/>
                </a:lnTo>
                <a:lnTo>
                  <a:pt x="549523" y="131279"/>
                </a:lnTo>
                <a:lnTo>
                  <a:pt x="554510" y="122823"/>
                </a:lnTo>
                <a:lnTo>
                  <a:pt x="556012" y="117135"/>
                </a:lnTo>
                <a:lnTo>
                  <a:pt x="557107" y="100010"/>
                </a:lnTo>
                <a:lnTo>
                  <a:pt x="558095" y="98106"/>
                </a:lnTo>
                <a:lnTo>
                  <a:pt x="559706" y="96836"/>
                </a:lnTo>
                <a:lnTo>
                  <a:pt x="561732" y="95990"/>
                </a:lnTo>
                <a:lnTo>
                  <a:pt x="563083" y="94473"/>
                </a:lnTo>
                <a:lnTo>
                  <a:pt x="563984" y="92510"/>
                </a:lnTo>
                <a:lnTo>
                  <a:pt x="564984" y="87788"/>
                </a:lnTo>
                <a:lnTo>
                  <a:pt x="565782" y="57042"/>
                </a:lnTo>
                <a:lnTo>
                  <a:pt x="565785" y="4161"/>
                </a:lnTo>
                <a:lnTo>
                  <a:pt x="566738" y="2774"/>
                </a:lnTo>
                <a:lnTo>
                  <a:pt x="568325" y="1849"/>
                </a:lnTo>
                <a:lnTo>
                  <a:pt x="57435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87"/>
          <p:cNvSpPr/>
          <p:nvPr/>
        </p:nvSpPr>
        <p:spPr>
          <a:xfrm>
            <a:off x="4143375" y="2366010"/>
            <a:ext cx="17146" cy="377191"/>
          </a:xfrm>
          <a:custGeom>
            <a:avLst/>
            <a:gdLst/>
            <a:ahLst/>
            <a:cxnLst/>
            <a:rect l="0" t="0" r="0" b="0"/>
            <a:pathLst>
              <a:path w="17146" h="377191">
                <a:moveTo>
                  <a:pt x="0" y="377190"/>
                </a:moveTo>
                <a:lnTo>
                  <a:pt x="0" y="365258"/>
                </a:lnTo>
                <a:lnTo>
                  <a:pt x="952" y="362568"/>
                </a:lnTo>
                <a:lnTo>
                  <a:pt x="2540" y="359822"/>
                </a:lnTo>
                <a:lnTo>
                  <a:pt x="4550" y="357038"/>
                </a:lnTo>
                <a:lnTo>
                  <a:pt x="4938" y="354230"/>
                </a:lnTo>
                <a:lnTo>
                  <a:pt x="4244" y="351406"/>
                </a:lnTo>
                <a:lnTo>
                  <a:pt x="2830" y="348571"/>
                </a:lnTo>
                <a:lnTo>
                  <a:pt x="2838" y="345728"/>
                </a:lnTo>
                <a:lnTo>
                  <a:pt x="3797" y="342880"/>
                </a:lnTo>
                <a:lnTo>
                  <a:pt x="5389" y="340029"/>
                </a:lnTo>
                <a:lnTo>
                  <a:pt x="6450" y="337176"/>
                </a:lnTo>
                <a:lnTo>
                  <a:pt x="7157" y="334321"/>
                </a:lnTo>
                <a:lnTo>
                  <a:pt x="7628" y="331466"/>
                </a:lnTo>
                <a:lnTo>
                  <a:pt x="8153" y="325753"/>
                </a:lnTo>
                <a:lnTo>
                  <a:pt x="8489" y="314324"/>
                </a:lnTo>
                <a:lnTo>
                  <a:pt x="9469" y="311467"/>
                </a:lnTo>
                <a:lnTo>
                  <a:pt x="11075" y="308610"/>
                </a:lnTo>
                <a:lnTo>
                  <a:pt x="13098" y="305752"/>
                </a:lnTo>
                <a:lnTo>
                  <a:pt x="14447" y="302894"/>
                </a:lnTo>
                <a:lnTo>
                  <a:pt x="15346" y="300037"/>
                </a:lnTo>
                <a:lnTo>
                  <a:pt x="15946" y="297179"/>
                </a:lnTo>
                <a:lnTo>
                  <a:pt x="16345" y="293370"/>
                </a:lnTo>
                <a:lnTo>
                  <a:pt x="16789" y="284056"/>
                </a:lnTo>
                <a:lnTo>
                  <a:pt x="17039" y="272654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88"/>
          <p:cNvSpPr/>
          <p:nvPr/>
        </p:nvSpPr>
        <p:spPr>
          <a:xfrm>
            <a:off x="4700587" y="2374582"/>
            <a:ext cx="51436" cy="342901"/>
          </a:xfrm>
          <a:custGeom>
            <a:avLst/>
            <a:gdLst/>
            <a:ahLst/>
            <a:cxnLst/>
            <a:rect l="0" t="0" r="0" b="0"/>
            <a:pathLst>
              <a:path w="51436" h="342901">
                <a:moveTo>
                  <a:pt x="0" y="342900"/>
                </a:moveTo>
                <a:lnTo>
                  <a:pt x="0" y="305389"/>
                </a:lnTo>
                <a:lnTo>
                  <a:pt x="953" y="302653"/>
                </a:lnTo>
                <a:lnTo>
                  <a:pt x="2540" y="299876"/>
                </a:lnTo>
                <a:lnTo>
                  <a:pt x="4551" y="297072"/>
                </a:lnTo>
                <a:lnTo>
                  <a:pt x="5892" y="293298"/>
                </a:lnTo>
                <a:lnTo>
                  <a:pt x="7381" y="284025"/>
                </a:lnTo>
                <a:lnTo>
                  <a:pt x="8043" y="276093"/>
                </a:lnTo>
                <a:lnTo>
                  <a:pt x="8219" y="272645"/>
                </a:lnTo>
                <a:lnTo>
                  <a:pt x="9290" y="268441"/>
                </a:lnTo>
                <a:lnTo>
                  <a:pt x="10956" y="263733"/>
                </a:lnTo>
                <a:lnTo>
                  <a:pt x="13019" y="258690"/>
                </a:lnTo>
                <a:lnTo>
                  <a:pt x="14394" y="254375"/>
                </a:lnTo>
                <a:lnTo>
                  <a:pt x="15922" y="247040"/>
                </a:lnTo>
                <a:lnTo>
                  <a:pt x="17283" y="242799"/>
                </a:lnTo>
                <a:lnTo>
                  <a:pt x="19141" y="238066"/>
                </a:lnTo>
                <a:lnTo>
                  <a:pt x="21333" y="233005"/>
                </a:lnTo>
                <a:lnTo>
                  <a:pt x="22795" y="228680"/>
                </a:lnTo>
                <a:lnTo>
                  <a:pt x="23769" y="224843"/>
                </a:lnTo>
                <a:lnTo>
                  <a:pt x="24852" y="217088"/>
                </a:lnTo>
                <a:lnTo>
                  <a:pt x="25333" y="207291"/>
                </a:lnTo>
                <a:lnTo>
                  <a:pt x="26414" y="202964"/>
                </a:lnTo>
                <a:lnTo>
                  <a:pt x="28087" y="199127"/>
                </a:lnTo>
                <a:lnTo>
                  <a:pt x="30154" y="195616"/>
                </a:lnTo>
                <a:lnTo>
                  <a:pt x="31533" y="191371"/>
                </a:lnTo>
                <a:lnTo>
                  <a:pt x="33065" y="181574"/>
                </a:lnTo>
                <a:lnTo>
                  <a:pt x="34425" y="176294"/>
                </a:lnTo>
                <a:lnTo>
                  <a:pt x="36285" y="170869"/>
                </a:lnTo>
                <a:lnTo>
                  <a:pt x="38478" y="165348"/>
                </a:lnTo>
                <a:lnTo>
                  <a:pt x="39939" y="160714"/>
                </a:lnTo>
                <a:lnTo>
                  <a:pt x="40914" y="156673"/>
                </a:lnTo>
                <a:lnTo>
                  <a:pt x="41997" y="148690"/>
                </a:lnTo>
                <a:lnTo>
                  <a:pt x="42478" y="138792"/>
                </a:lnTo>
                <a:lnTo>
                  <a:pt x="42749" y="127060"/>
                </a:lnTo>
                <a:lnTo>
                  <a:pt x="42863" y="7294"/>
                </a:lnTo>
                <a:lnTo>
                  <a:pt x="43815" y="4863"/>
                </a:lnTo>
                <a:lnTo>
                  <a:pt x="45403" y="3242"/>
                </a:lnTo>
                <a:lnTo>
                  <a:pt x="5143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89"/>
          <p:cNvSpPr/>
          <p:nvPr/>
        </p:nvSpPr>
        <p:spPr>
          <a:xfrm>
            <a:off x="6920865" y="1517332"/>
            <a:ext cx="180023" cy="197169"/>
          </a:xfrm>
          <a:custGeom>
            <a:avLst/>
            <a:gdLst/>
            <a:ahLst/>
            <a:cxnLst/>
            <a:rect l="0" t="0" r="0" b="0"/>
            <a:pathLst>
              <a:path w="180023" h="197169">
                <a:moveTo>
                  <a:pt x="0" y="0"/>
                </a:moveTo>
                <a:lnTo>
                  <a:pt x="20473" y="20473"/>
                </a:lnTo>
                <a:lnTo>
                  <a:pt x="22221" y="23174"/>
                </a:lnTo>
                <a:lnTo>
                  <a:pt x="24163" y="28715"/>
                </a:lnTo>
                <a:lnTo>
                  <a:pt x="27567" y="34352"/>
                </a:lnTo>
                <a:lnTo>
                  <a:pt x="32254" y="40033"/>
                </a:lnTo>
                <a:lnTo>
                  <a:pt x="37513" y="45732"/>
                </a:lnTo>
                <a:lnTo>
                  <a:pt x="45828" y="54296"/>
                </a:lnTo>
                <a:lnTo>
                  <a:pt x="88583" y="97155"/>
                </a:lnTo>
                <a:lnTo>
                  <a:pt x="91441" y="100965"/>
                </a:lnTo>
                <a:lnTo>
                  <a:pt x="94298" y="105410"/>
                </a:lnTo>
                <a:lnTo>
                  <a:pt x="97154" y="110278"/>
                </a:lnTo>
                <a:lnTo>
                  <a:pt x="100012" y="114476"/>
                </a:lnTo>
                <a:lnTo>
                  <a:pt x="102869" y="118228"/>
                </a:lnTo>
                <a:lnTo>
                  <a:pt x="105727" y="121681"/>
                </a:lnTo>
                <a:lnTo>
                  <a:pt x="108585" y="124935"/>
                </a:lnTo>
                <a:lnTo>
                  <a:pt x="111442" y="128058"/>
                </a:lnTo>
                <a:lnTo>
                  <a:pt x="117157" y="134067"/>
                </a:lnTo>
                <a:lnTo>
                  <a:pt x="140017" y="157153"/>
                </a:lnTo>
                <a:lnTo>
                  <a:pt x="141922" y="160014"/>
                </a:lnTo>
                <a:lnTo>
                  <a:pt x="144038" y="165732"/>
                </a:lnTo>
                <a:lnTo>
                  <a:pt x="147519" y="171449"/>
                </a:lnTo>
                <a:lnTo>
                  <a:pt x="152965" y="178329"/>
                </a:lnTo>
                <a:lnTo>
                  <a:pt x="158458" y="184072"/>
                </a:lnTo>
                <a:lnTo>
                  <a:pt x="160884" y="185579"/>
                </a:lnTo>
                <a:lnTo>
                  <a:pt x="166118" y="187255"/>
                </a:lnTo>
                <a:lnTo>
                  <a:pt x="167896" y="188654"/>
                </a:lnTo>
                <a:lnTo>
                  <a:pt x="169080" y="190539"/>
                </a:lnTo>
                <a:lnTo>
                  <a:pt x="171311" y="196780"/>
                </a:lnTo>
                <a:lnTo>
                  <a:pt x="175959" y="197053"/>
                </a:lnTo>
                <a:lnTo>
                  <a:pt x="180022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90"/>
          <p:cNvSpPr/>
          <p:nvPr/>
        </p:nvSpPr>
        <p:spPr>
          <a:xfrm>
            <a:off x="6946978" y="1534477"/>
            <a:ext cx="136765" cy="137161"/>
          </a:xfrm>
          <a:custGeom>
            <a:avLst/>
            <a:gdLst/>
            <a:ahLst/>
            <a:cxnLst/>
            <a:rect l="0" t="0" r="0" b="0"/>
            <a:pathLst>
              <a:path w="136765" h="137161">
                <a:moveTo>
                  <a:pt x="136764" y="0"/>
                </a:moveTo>
                <a:lnTo>
                  <a:pt x="136764" y="4551"/>
                </a:lnTo>
                <a:lnTo>
                  <a:pt x="135812" y="5891"/>
                </a:lnTo>
                <a:lnTo>
                  <a:pt x="134224" y="6785"/>
                </a:lnTo>
                <a:lnTo>
                  <a:pt x="132213" y="7381"/>
                </a:lnTo>
                <a:lnTo>
                  <a:pt x="129921" y="8731"/>
                </a:lnTo>
                <a:lnTo>
                  <a:pt x="127439" y="10583"/>
                </a:lnTo>
                <a:lnTo>
                  <a:pt x="124832" y="12770"/>
                </a:lnTo>
                <a:lnTo>
                  <a:pt x="122142" y="15181"/>
                </a:lnTo>
                <a:lnTo>
                  <a:pt x="116613" y="20400"/>
                </a:lnTo>
                <a:lnTo>
                  <a:pt x="108145" y="28693"/>
                </a:lnTo>
                <a:lnTo>
                  <a:pt x="105302" y="32463"/>
                </a:lnTo>
                <a:lnTo>
                  <a:pt x="102455" y="36882"/>
                </a:lnTo>
                <a:lnTo>
                  <a:pt x="99604" y="41733"/>
                </a:lnTo>
                <a:lnTo>
                  <a:pt x="96750" y="45920"/>
                </a:lnTo>
                <a:lnTo>
                  <a:pt x="93896" y="49663"/>
                </a:lnTo>
                <a:lnTo>
                  <a:pt x="91041" y="53111"/>
                </a:lnTo>
                <a:lnTo>
                  <a:pt x="87232" y="56363"/>
                </a:lnTo>
                <a:lnTo>
                  <a:pt x="82788" y="59483"/>
                </a:lnTo>
                <a:lnTo>
                  <a:pt x="77920" y="62515"/>
                </a:lnTo>
                <a:lnTo>
                  <a:pt x="73722" y="66442"/>
                </a:lnTo>
                <a:lnTo>
                  <a:pt x="69971" y="70965"/>
                </a:lnTo>
                <a:lnTo>
                  <a:pt x="66518" y="75885"/>
                </a:lnTo>
                <a:lnTo>
                  <a:pt x="63263" y="80117"/>
                </a:lnTo>
                <a:lnTo>
                  <a:pt x="60141" y="83892"/>
                </a:lnTo>
                <a:lnTo>
                  <a:pt x="57107" y="87360"/>
                </a:lnTo>
                <a:lnTo>
                  <a:pt x="53179" y="90625"/>
                </a:lnTo>
                <a:lnTo>
                  <a:pt x="48656" y="93754"/>
                </a:lnTo>
                <a:lnTo>
                  <a:pt x="43735" y="96793"/>
                </a:lnTo>
                <a:lnTo>
                  <a:pt x="40455" y="99771"/>
                </a:lnTo>
                <a:lnTo>
                  <a:pt x="38268" y="102709"/>
                </a:lnTo>
                <a:lnTo>
                  <a:pt x="36810" y="105620"/>
                </a:lnTo>
                <a:lnTo>
                  <a:pt x="34885" y="108513"/>
                </a:lnTo>
                <a:lnTo>
                  <a:pt x="32650" y="111395"/>
                </a:lnTo>
                <a:lnTo>
                  <a:pt x="30207" y="114268"/>
                </a:lnTo>
                <a:lnTo>
                  <a:pt x="27626" y="117136"/>
                </a:lnTo>
                <a:lnTo>
                  <a:pt x="22219" y="122863"/>
                </a:lnTo>
                <a:lnTo>
                  <a:pt x="19443" y="124771"/>
                </a:lnTo>
                <a:lnTo>
                  <a:pt x="16640" y="126043"/>
                </a:lnTo>
                <a:lnTo>
                  <a:pt x="13819" y="126891"/>
                </a:lnTo>
                <a:lnTo>
                  <a:pt x="11938" y="128409"/>
                </a:lnTo>
                <a:lnTo>
                  <a:pt x="10684" y="130374"/>
                </a:lnTo>
                <a:lnTo>
                  <a:pt x="9848" y="132636"/>
                </a:lnTo>
                <a:lnTo>
                  <a:pt x="8339" y="134144"/>
                </a:lnTo>
                <a:lnTo>
                  <a:pt x="6380" y="135149"/>
                </a:lnTo>
                <a:lnTo>
                  <a:pt x="0" y="137042"/>
                </a:lnTo>
                <a:lnTo>
                  <a:pt x="2320" y="137108"/>
                </a:lnTo>
                <a:lnTo>
                  <a:pt x="8177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91"/>
          <p:cNvSpPr/>
          <p:nvPr/>
        </p:nvSpPr>
        <p:spPr>
          <a:xfrm>
            <a:off x="7195184" y="1543050"/>
            <a:ext cx="145734" cy="24526"/>
          </a:xfrm>
          <a:custGeom>
            <a:avLst/>
            <a:gdLst/>
            <a:ahLst/>
            <a:cxnLst/>
            <a:rect l="0" t="0" r="0" b="0"/>
            <a:pathLst>
              <a:path w="145734" h="24526">
                <a:moveTo>
                  <a:pt x="0" y="17144"/>
                </a:moveTo>
                <a:lnTo>
                  <a:pt x="11932" y="17144"/>
                </a:lnTo>
                <a:lnTo>
                  <a:pt x="14623" y="18097"/>
                </a:lnTo>
                <a:lnTo>
                  <a:pt x="17368" y="19685"/>
                </a:lnTo>
                <a:lnTo>
                  <a:pt x="20152" y="21695"/>
                </a:lnTo>
                <a:lnTo>
                  <a:pt x="22959" y="23036"/>
                </a:lnTo>
                <a:lnTo>
                  <a:pt x="25785" y="23930"/>
                </a:lnTo>
                <a:lnTo>
                  <a:pt x="28620" y="24525"/>
                </a:lnTo>
                <a:lnTo>
                  <a:pt x="31463" y="23970"/>
                </a:lnTo>
                <a:lnTo>
                  <a:pt x="34311" y="22647"/>
                </a:lnTo>
                <a:lnTo>
                  <a:pt x="37161" y="20813"/>
                </a:lnTo>
                <a:lnTo>
                  <a:pt x="40014" y="19590"/>
                </a:lnTo>
                <a:lnTo>
                  <a:pt x="42869" y="18775"/>
                </a:lnTo>
                <a:lnTo>
                  <a:pt x="45725" y="18232"/>
                </a:lnTo>
                <a:lnTo>
                  <a:pt x="49533" y="17869"/>
                </a:lnTo>
                <a:lnTo>
                  <a:pt x="53978" y="17628"/>
                </a:lnTo>
                <a:lnTo>
                  <a:pt x="66794" y="17288"/>
                </a:lnTo>
                <a:lnTo>
                  <a:pt x="70247" y="17240"/>
                </a:lnTo>
                <a:lnTo>
                  <a:pt x="73501" y="16256"/>
                </a:lnTo>
                <a:lnTo>
                  <a:pt x="76624" y="14647"/>
                </a:lnTo>
                <a:lnTo>
                  <a:pt x="79657" y="12622"/>
                </a:lnTo>
                <a:lnTo>
                  <a:pt x="82633" y="11272"/>
                </a:lnTo>
                <a:lnTo>
                  <a:pt x="85569" y="10372"/>
                </a:lnTo>
                <a:lnTo>
                  <a:pt x="88478" y="9772"/>
                </a:lnTo>
                <a:lnTo>
                  <a:pt x="92323" y="9372"/>
                </a:lnTo>
                <a:lnTo>
                  <a:pt x="96791" y="9105"/>
                </a:lnTo>
                <a:lnTo>
                  <a:pt x="105884" y="8809"/>
                </a:lnTo>
                <a:lnTo>
                  <a:pt x="119482" y="8619"/>
                </a:lnTo>
                <a:lnTo>
                  <a:pt x="122517" y="8603"/>
                </a:lnTo>
                <a:lnTo>
                  <a:pt x="125493" y="7640"/>
                </a:lnTo>
                <a:lnTo>
                  <a:pt x="128430" y="6046"/>
                </a:lnTo>
                <a:lnTo>
                  <a:pt x="131340" y="4030"/>
                </a:lnTo>
                <a:lnTo>
                  <a:pt x="134232" y="2687"/>
                </a:lnTo>
                <a:lnTo>
                  <a:pt x="137114" y="1791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92"/>
          <p:cNvSpPr/>
          <p:nvPr/>
        </p:nvSpPr>
        <p:spPr>
          <a:xfrm>
            <a:off x="7195184" y="1628775"/>
            <a:ext cx="154307" cy="8573"/>
          </a:xfrm>
          <a:custGeom>
            <a:avLst/>
            <a:gdLst/>
            <a:ahLst/>
            <a:cxnLst/>
            <a:rect l="0" t="0" r="0" b="0"/>
            <a:pathLst>
              <a:path w="154307" h="8573">
                <a:moveTo>
                  <a:pt x="0" y="0"/>
                </a:moveTo>
                <a:lnTo>
                  <a:pt x="11932" y="0"/>
                </a:lnTo>
                <a:lnTo>
                  <a:pt x="15575" y="952"/>
                </a:lnTo>
                <a:lnTo>
                  <a:pt x="19908" y="2539"/>
                </a:lnTo>
                <a:lnTo>
                  <a:pt x="24703" y="4550"/>
                </a:lnTo>
                <a:lnTo>
                  <a:pt x="28851" y="5891"/>
                </a:lnTo>
                <a:lnTo>
                  <a:pt x="32569" y="6785"/>
                </a:lnTo>
                <a:lnTo>
                  <a:pt x="36000" y="7380"/>
                </a:lnTo>
                <a:lnTo>
                  <a:pt x="40193" y="7778"/>
                </a:lnTo>
                <a:lnTo>
                  <a:pt x="44893" y="8042"/>
                </a:lnTo>
                <a:lnTo>
                  <a:pt x="54243" y="8337"/>
                </a:lnTo>
                <a:lnTo>
                  <a:pt x="65814" y="8502"/>
                </a:lnTo>
                <a:lnTo>
                  <a:pt x="154306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93"/>
          <p:cNvSpPr/>
          <p:nvPr/>
        </p:nvSpPr>
        <p:spPr>
          <a:xfrm>
            <a:off x="7486650" y="1397326"/>
            <a:ext cx="197125" cy="153932"/>
          </a:xfrm>
          <a:custGeom>
            <a:avLst/>
            <a:gdLst/>
            <a:ahLst/>
            <a:cxnLst/>
            <a:rect l="0" t="0" r="0" b="0"/>
            <a:pathLst>
              <a:path w="197125" h="153932">
                <a:moveTo>
                  <a:pt x="85725" y="17136"/>
                </a:moveTo>
                <a:lnTo>
                  <a:pt x="85725" y="1214"/>
                </a:lnTo>
                <a:lnTo>
                  <a:pt x="84773" y="806"/>
                </a:lnTo>
                <a:lnTo>
                  <a:pt x="78940" y="152"/>
                </a:lnTo>
                <a:lnTo>
                  <a:pt x="74769" y="5"/>
                </a:lnTo>
                <a:lnTo>
                  <a:pt x="72706" y="0"/>
                </a:lnTo>
                <a:lnTo>
                  <a:pt x="70378" y="950"/>
                </a:lnTo>
                <a:lnTo>
                  <a:pt x="65251" y="4545"/>
                </a:lnTo>
                <a:lnTo>
                  <a:pt x="59138" y="8722"/>
                </a:lnTo>
                <a:lnTo>
                  <a:pt x="45382" y="15840"/>
                </a:lnTo>
                <a:lnTo>
                  <a:pt x="44542" y="17224"/>
                </a:lnTo>
                <a:lnTo>
                  <a:pt x="43608" y="21303"/>
                </a:lnTo>
                <a:lnTo>
                  <a:pt x="42407" y="22771"/>
                </a:lnTo>
                <a:lnTo>
                  <a:pt x="40654" y="23751"/>
                </a:lnTo>
                <a:lnTo>
                  <a:pt x="38532" y="24403"/>
                </a:lnTo>
                <a:lnTo>
                  <a:pt x="37118" y="25791"/>
                </a:lnTo>
                <a:lnTo>
                  <a:pt x="36176" y="27668"/>
                </a:lnTo>
                <a:lnTo>
                  <a:pt x="35546" y="29873"/>
                </a:lnTo>
                <a:lnTo>
                  <a:pt x="34175" y="32295"/>
                </a:lnTo>
                <a:lnTo>
                  <a:pt x="32308" y="34862"/>
                </a:lnTo>
                <a:lnTo>
                  <a:pt x="30111" y="37526"/>
                </a:lnTo>
                <a:lnTo>
                  <a:pt x="27694" y="40254"/>
                </a:lnTo>
                <a:lnTo>
                  <a:pt x="22469" y="45826"/>
                </a:lnTo>
                <a:lnTo>
                  <a:pt x="20694" y="48645"/>
                </a:lnTo>
                <a:lnTo>
                  <a:pt x="19511" y="51477"/>
                </a:lnTo>
                <a:lnTo>
                  <a:pt x="18722" y="54318"/>
                </a:lnTo>
                <a:lnTo>
                  <a:pt x="17244" y="57164"/>
                </a:lnTo>
                <a:lnTo>
                  <a:pt x="15306" y="60014"/>
                </a:lnTo>
                <a:lnTo>
                  <a:pt x="9902" y="66881"/>
                </a:lnTo>
                <a:lnTo>
                  <a:pt x="6624" y="70360"/>
                </a:lnTo>
                <a:lnTo>
                  <a:pt x="4416" y="72621"/>
                </a:lnTo>
                <a:lnTo>
                  <a:pt x="2944" y="75081"/>
                </a:lnTo>
                <a:lnTo>
                  <a:pt x="1962" y="77674"/>
                </a:lnTo>
                <a:lnTo>
                  <a:pt x="387" y="84127"/>
                </a:lnTo>
                <a:lnTo>
                  <a:pt x="172" y="87550"/>
                </a:lnTo>
                <a:lnTo>
                  <a:pt x="76" y="92246"/>
                </a:lnTo>
                <a:lnTo>
                  <a:pt x="0" y="115492"/>
                </a:lnTo>
                <a:lnTo>
                  <a:pt x="953" y="117949"/>
                </a:lnTo>
                <a:lnTo>
                  <a:pt x="2540" y="120540"/>
                </a:lnTo>
                <a:lnTo>
                  <a:pt x="7380" y="126991"/>
                </a:lnTo>
                <a:lnTo>
                  <a:pt x="10583" y="130413"/>
                </a:lnTo>
                <a:lnTo>
                  <a:pt x="20400" y="140371"/>
                </a:lnTo>
                <a:lnTo>
                  <a:pt x="23124" y="142155"/>
                </a:lnTo>
                <a:lnTo>
                  <a:pt x="28692" y="144138"/>
                </a:lnTo>
                <a:lnTo>
                  <a:pt x="34342" y="145019"/>
                </a:lnTo>
                <a:lnTo>
                  <a:pt x="37182" y="145254"/>
                </a:lnTo>
                <a:lnTo>
                  <a:pt x="40028" y="146363"/>
                </a:lnTo>
                <a:lnTo>
                  <a:pt x="45730" y="150135"/>
                </a:lnTo>
                <a:lnTo>
                  <a:pt x="51439" y="152447"/>
                </a:lnTo>
                <a:lnTo>
                  <a:pt x="54295" y="153063"/>
                </a:lnTo>
                <a:lnTo>
                  <a:pt x="58104" y="153474"/>
                </a:lnTo>
                <a:lnTo>
                  <a:pt x="62548" y="153748"/>
                </a:lnTo>
                <a:lnTo>
                  <a:pt x="67416" y="153931"/>
                </a:lnTo>
                <a:lnTo>
                  <a:pt x="71615" y="153100"/>
                </a:lnTo>
                <a:lnTo>
                  <a:pt x="75365" y="151594"/>
                </a:lnTo>
                <a:lnTo>
                  <a:pt x="78819" y="149637"/>
                </a:lnTo>
                <a:lnTo>
                  <a:pt x="83025" y="148333"/>
                </a:lnTo>
                <a:lnTo>
                  <a:pt x="87735" y="147463"/>
                </a:lnTo>
                <a:lnTo>
                  <a:pt x="92780" y="146883"/>
                </a:lnTo>
                <a:lnTo>
                  <a:pt x="97096" y="146497"/>
                </a:lnTo>
                <a:lnTo>
                  <a:pt x="100926" y="146239"/>
                </a:lnTo>
                <a:lnTo>
                  <a:pt x="104431" y="146067"/>
                </a:lnTo>
                <a:lnTo>
                  <a:pt x="108673" y="145000"/>
                </a:lnTo>
                <a:lnTo>
                  <a:pt x="113407" y="143336"/>
                </a:lnTo>
                <a:lnTo>
                  <a:pt x="118467" y="141275"/>
                </a:lnTo>
                <a:lnTo>
                  <a:pt x="122792" y="138948"/>
                </a:lnTo>
                <a:lnTo>
                  <a:pt x="126629" y="136444"/>
                </a:lnTo>
                <a:lnTo>
                  <a:pt x="130140" y="133822"/>
                </a:lnTo>
                <a:lnTo>
                  <a:pt x="133432" y="132074"/>
                </a:lnTo>
                <a:lnTo>
                  <a:pt x="136580" y="130909"/>
                </a:lnTo>
                <a:lnTo>
                  <a:pt x="139631" y="130132"/>
                </a:lnTo>
                <a:lnTo>
                  <a:pt x="145560" y="126729"/>
                </a:lnTo>
                <a:lnTo>
                  <a:pt x="148475" y="124488"/>
                </a:lnTo>
                <a:lnTo>
                  <a:pt x="152323" y="122042"/>
                </a:lnTo>
                <a:lnTo>
                  <a:pt x="156794" y="119458"/>
                </a:lnTo>
                <a:lnTo>
                  <a:pt x="161679" y="116783"/>
                </a:lnTo>
                <a:lnTo>
                  <a:pt x="164936" y="114047"/>
                </a:lnTo>
                <a:lnTo>
                  <a:pt x="167107" y="111271"/>
                </a:lnTo>
                <a:lnTo>
                  <a:pt x="168555" y="108468"/>
                </a:lnTo>
                <a:lnTo>
                  <a:pt x="170472" y="106599"/>
                </a:lnTo>
                <a:lnTo>
                  <a:pt x="172703" y="105353"/>
                </a:lnTo>
                <a:lnTo>
                  <a:pt x="175143" y="104522"/>
                </a:lnTo>
                <a:lnTo>
                  <a:pt x="180393" y="101059"/>
                </a:lnTo>
                <a:lnTo>
                  <a:pt x="185902" y="96345"/>
                </a:lnTo>
                <a:lnTo>
                  <a:pt x="191525" y="91075"/>
                </a:lnTo>
                <a:lnTo>
                  <a:pt x="193406" y="88336"/>
                </a:lnTo>
                <a:lnTo>
                  <a:pt x="194660" y="85558"/>
                </a:lnTo>
                <a:lnTo>
                  <a:pt x="195495" y="82753"/>
                </a:lnTo>
                <a:lnTo>
                  <a:pt x="196053" y="79931"/>
                </a:lnTo>
                <a:lnTo>
                  <a:pt x="196424" y="77097"/>
                </a:lnTo>
                <a:lnTo>
                  <a:pt x="197020" y="70255"/>
                </a:lnTo>
                <a:lnTo>
                  <a:pt x="197101" y="66779"/>
                </a:lnTo>
                <a:lnTo>
                  <a:pt x="197124" y="64519"/>
                </a:lnTo>
                <a:lnTo>
                  <a:pt x="196185" y="62060"/>
                </a:lnTo>
                <a:lnTo>
                  <a:pt x="194608" y="59468"/>
                </a:lnTo>
                <a:lnTo>
                  <a:pt x="192603" y="56787"/>
                </a:lnTo>
                <a:lnTo>
                  <a:pt x="191267" y="54048"/>
                </a:lnTo>
                <a:lnTo>
                  <a:pt x="190376" y="51269"/>
                </a:lnTo>
                <a:lnTo>
                  <a:pt x="189782" y="48464"/>
                </a:lnTo>
                <a:lnTo>
                  <a:pt x="188435" y="45641"/>
                </a:lnTo>
                <a:lnTo>
                  <a:pt x="186583" y="42807"/>
                </a:lnTo>
                <a:lnTo>
                  <a:pt x="184396" y="39965"/>
                </a:lnTo>
                <a:lnTo>
                  <a:pt x="181985" y="37118"/>
                </a:lnTo>
                <a:lnTo>
                  <a:pt x="179426" y="34267"/>
                </a:lnTo>
                <a:lnTo>
                  <a:pt x="176767" y="31414"/>
                </a:lnTo>
                <a:lnTo>
                  <a:pt x="174042" y="29512"/>
                </a:lnTo>
                <a:lnTo>
                  <a:pt x="168474" y="27399"/>
                </a:lnTo>
                <a:lnTo>
                  <a:pt x="162824" y="23920"/>
                </a:lnTo>
                <a:lnTo>
                  <a:pt x="159984" y="21659"/>
                </a:lnTo>
                <a:lnTo>
                  <a:pt x="156187" y="20151"/>
                </a:lnTo>
                <a:lnTo>
                  <a:pt x="151749" y="19146"/>
                </a:lnTo>
                <a:lnTo>
                  <a:pt x="146886" y="18476"/>
                </a:lnTo>
                <a:lnTo>
                  <a:pt x="142692" y="18029"/>
                </a:lnTo>
                <a:lnTo>
                  <a:pt x="138943" y="17732"/>
                </a:lnTo>
                <a:lnTo>
                  <a:pt x="135491" y="17533"/>
                </a:lnTo>
                <a:lnTo>
                  <a:pt x="129116" y="17312"/>
                </a:lnTo>
                <a:lnTo>
                  <a:pt x="117631" y="17188"/>
                </a:lnTo>
                <a:lnTo>
                  <a:pt x="96684" y="17146"/>
                </a:lnTo>
                <a:lnTo>
                  <a:pt x="93031" y="16190"/>
                </a:lnTo>
                <a:lnTo>
                  <a:pt x="90596" y="14601"/>
                </a:lnTo>
                <a:lnTo>
                  <a:pt x="88972" y="12588"/>
                </a:lnTo>
                <a:lnTo>
                  <a:pt x="86938" y="11247"/>
                </a:lnTo>
                <a:lnTo>
                  <a:pt x="82136" y="9756"/>
                </a:lnTo>
                <a:lnTo>
                  <a:pt x="76827" y="9094"/>
                </a:lnTo>
                <a:lnTo>
                  <a:pt x="68580" y="856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94"/>
          <p:cNvSpPr/>
          <p:nvPr/>
        </p:nvSpPr>
        <p:spPr>
          <a:xfrm>
            <a:off x="7683817" y="1363027"/>
            <a:ext cx="171451" cy="325756"/>
          </a:xfrm>
          <a:custGeom>
            <a:avLst/>
            <a:gdLst/>
            <a:ahLst/>
            <a:cxnLst/>
            <a:rect l="0" t="0" r="0" b="0"/>
            <a:pathLst>
              <a:path w="171451" h="325756">
                <a:moveTo>
                  <a:pt x="171450" y="0"/>
                </a:moveTo>
                <a:lnTo>
                  <a:pt x="166899" y="4551"/>
                </a:lnTo>
                <a:lnTo>
                  <a:pt x="165558" y="6844"/>
                </a:lnTo>
                <a:lnTo>
                  <a:pt x="164069" y="11932"/>
                </a:lnTo>
                <a:lnTo>
                  <a:pt x="162720" y="13669"/>
                </a:lnTo>
                <a:lnTo>
                  <a:pt x="160867" y="14828"/>
                </a:lnTo>
                <a:lnTo>
                  <a:pt x="158681" y="15600"/>
                </a:lnTo>
                <a:lnTo>
                  <a:pt x="156269" y="18020"/>
                </a:lnTo>
                <a:lnTo>
                  <a:pt x="148325" y="29575"/>
                </a:lnTo>
                <a:lnTo>
                  <a:pt x="145557" y="33052"/>
                </a:lnTo>
                <a:lnTo>
                  <a:pt x="142757" y="36322"/>
                </a:lnTo>
                <a:lnTo>
                  <a:pt x="140892" y="39455"/>
                </a:lnTo>
                <a:lnTo>
                  <a:pt x="137313" y="48414"/>
                </a:lnTo>
                <a:lnTo>
                  <a:pt x="133101" y="54220"/>
                </a:lnTo>
                <a:lnTo>
                  <a:pt x="128053" y="62515"/>
                </a:lnTo>
                <a:lnTo>
                  <a:pt x="125374" y="67394"/>
                </a:lnTo>
                <a:lnTo>
                  <a:pt x="122635" y="71600"/>
                </a:lnTo>
                <a:lnTo>
                  <a:pt x="119857" y="75356"/>
                </a:lnTo>
                <a:lnTo>
                  <a:pt x="117052" y="78812"/>
                </a:lnTo>
                <a:lnTo>
                  <a:pt x="114230" y="83021"/>
                </a:lnTo>
                <a:lnTo>
                  <a:pt x="111396" y="87733"/>
                </a:lnTo>
                <a:lnTo>
                  <a:pt x="108554" y="92778"/>
                </a:lnTo>
                <a:lnTo>
                  <a:pt x="105707" y="97095"/>
                </a:lnTo>
                <a:lnTo>
                  <a:pt x="102856" y="100925"/>
                </a:lnTo>
                <a:lnTo>
                  <a:pt x="100004" y="104431"/>
                </a:lnTo>
                <a:lnTo>
                  <a:pt x="98101" y="108673"/>
                </a:lnTo>
                <a:lnTo>
                  <a:pt x="95988" y="118467"/>
                </a:lnTo>
                <a:lnTo>
                  <a:pt x="93519" y="122793"/>
                </a:lnTo>
                <a:lnTo>
                  <a:pt x="89969" y="126629"/>
                </a:lnTo>
                <a:lnTo>
                  <a:pt x="85697" y="130140"/>
                </a:lnTo>
                <a:lnTo>
                  <a:pt x="82848" y="134385"/>
                </a:lnTo>
                <a:lnTo>
                  <a:pt x="79684" y="144182"/>
                </a:lnTo>
                <a:lnTo>
                  <a:pt x="77888" y="149461"/>
                </a:lnTo>
                <a:lnTo>
                  <a:pt x="75738" y="154886"/>
                </a:lnTo>
                <a:lnTo>
                  <a:pt x="73352" y="160407"/>
                </a:lnTo>
                <a:lnTo>
                  <a:pt x="68161" y="171622"/>
                </a:lnTo>
                <a:lnTo>
                  <a:pt x="65443" y="177280"/>
                </a:lnTo>
                <a:lnTo>
                  <a:pt x="63631" y="182957"/>
                </a:lnTo>
                <a:lnTo>
                  <a:pt x="62424" y="188646"/>
                </a:lnTo>
                <a:lnTo>
                  <a:pt x="61618" y="194344"/>
                </a:lnTo>
                <a:lnTo>
                  <a:pt x="58184" y="203215"/>
                </a:lnTo>
                <a:lnTo>
                  <a:pt x="53482" y="211285"/>
                </a:lnTo>
                <a:lnTo>
                  <a:pt x="48218" y="221222"/>
                </a:lnTo>
                <a:lnTo>
                  <a:pt x="39899" y="237527"/>
                </a:lnTo>
                <a:lnTo>
                  <a:pt x="37076" y="242171"/>
                </a:lnTo>
                <a:lnTo>
                  <a:pt x="34243" y="246220"/>
                </a:lnTo>
                <a:lnTo>
                  <a:pt x="31401" y="249872"/>
                </a:lnTo>
                <a:lnTo>
                  <a:pt x="28554" y="253259"/>
                </a:lnTo>
                <a:lnTo>
                  <a:pt x="25703" y="256469"/>
                </a:lnTo>
                <a:lnTo>
                  <a:pt x="22851" y="259562"/>
                </a:lnTo>
                <a:lnTo>
                  <a:pt x="20949" y="262576"/>
                </a:lnTo>
                <a:lnTo>
                  <a:pt x="15357" y="276798"/>
                </a:lnTo>
                <a:lnTo>
                  <a:pt x="9913" y="288568"/>
                </a:lnTo>
                <a:lnTo>
                  <a:pt x="9169" y="292717"/>
                </a:lnTo>
                <a:lnTo>
                  <a:pt x="8970" y="295157"/>
                </a:lnTo>
                <a:lnTo>
                  <a:pt x="7884" y="297737"/>
                </a:lnTo>
                <a:lnTo>
                  <a:pt x="2760" y="305918"/>
                </a:lnTo>
                <a:lnTo>
                  <a:pt x="242" y="316068"/>
                </a:lnTo>
                <a:lnTo>
                  <a:pt x="32" y="317036"/>
                </a:lnTo>
                <a:lnTo>
                  <a:pt x="0" y="3257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95"/>
          <p:cNvSpPr/>
          <p:nvPr/>
        </p:nvSpPr>
        <p:spPr>
          <a:xfrm>
            <a:off x="7829667" y="1543050"/>
            <a:ext cx="137011" cy="171063"/>
          </a:xfrm>
          <a:custGeom>
            <a:avLst/>
            <a:gdLst/>
            <a:ahLst/>
            <a:cxnLst/>
            <a:rect l="0" t="0" r="0" b="0"/>
            <a:pathLst>
              <a:path w="137011" h="171063">
                <a:moveTo>
                  <a:pt x="94180" y="0"/>
                </a:moveTo>
                <a:lnTo>
                  <a:pt x="81410" y="0"/>
                </a:lnTo>
                <a:lnTo>
                  <a:pt x="78999" y="952"/>
                </a:lnTo>
                <a:lnTo>
                  <a:pt x="76440" y="2540"/>
                </a:lnTo>
                <a:lnTo>
                  <a:pt x="73780" y="4550"/>
                </a:lnTo>
                <a:lnTo>
                  <a:pt x="71056" y="5891"/>
                </a:lnTo>
                <a:lnTo>
                  <a:pt x="68287" y="6785"/>
                </a:lnTo>
                <a:lnTo>
                  <a:pt x="65488" y="7380"/>
                </a:lnTo>
                <a:lnTo>
                  <a:pt x="62669" y="8730"/>
                </a:lnTo>
                <a:lnTo>
                  <a:pt x="59838" y="10582"/>
                </a:lnTo>
                <a:lnTo>
                  <a:pt x="56998" y="12770"/>
                </a:lnTo>
                <a:lnTo>
                  <a:pt x="54152" y="14228"/>
                </a:lnTo>
                <a:lnTo>
                  <a:pt x="51302" y="15200"/>
                </a:lnTo>
                <a:lnTo>
                  <a:pt x="48449" y="15848"/>
                </a:lnTo>
                <a:lnTo>
                  <a:pt x="45595" y="17233"/>
                </a:lnTo>
                <a:lnTo>
                  <a:pt x="42741" y="19108"/>
                </a:lnTo>
                <a:lnTo>
                  <a:pt x="39884" y="21311"/>
                </a:lnTo>
                <a:lnTo>
                  <a:pt x="37028" y="22780"/>
                </a:lnTo>
                <a:lnTo>
                  <a:pt x="34171" y="23759"/>
                </a:lnTo>
                <a:lnTo>
                  <a:pt x="31315" y="24412"/>
                </a:lnTo>
                <a:lnTo>
                  <a:pt x="28458" y="25799"/>
                </a:lnTo>
                <a:lnTo>
                  <a:pt x="25600" y="27677"/>
                </a:lnTo>
                <a:lnTo>
                  <a:pt x="22742" y="29881"/>
                </a:lnTo>
                <a:lnTo>
                  <a:pt x="19885" y="32303"/>
                </a:lnTo>
                <a:lnTo>
                  <a:pt x="17027" y="34870"/>
                </a:lnTo>
                <a:lnTo>
                  <a:pt x="14170" y="37534"/>
                </a:lnTo>
                <a:lnTo>
                  <a:pt x="12265" y="40263"/>
                </a:lnTo>
                <a:lnTo>
                  <a:pt x="10995" y="43034"/>
                </a:lnTo>
                <a:lnTo>
                  <a:pt x="10149" y="45834"/>
                </a:lnTo>
                <a:lnTo>
                  <a:pt x="8632" y="47701"/>
                </a:lnTo>
                <a:lnTo>
                  <a:pt x="6667" y="48946"/>
                </a:lnTo>
                <a:lnTo>
                  <a:pt x="4406" y="49775"/>
                </a:lnTo>
                <a:lnTo>
                  <a:pt x="2899" y="51281"/>
                </a:lnTo>
                <a:lnTo>
                  <a:pt x="1893" y="53237"/>
                </a:lnTo>
                <a:lnTo>
                  <a:pt x="776" y="57951"/>
                </a:lnTo>
                <a:lnTo>
                  <a:pt x="280" y="63221"/>
                </a:lnTo>
                <a:lnTo>
                  <a:pt x="0" y="66992"/>
                </a:lnTo>
                <a:lnTo>
                  <a:pt x="913" y="67521"/>
                </a:lnTo>
                <a:lnTo>
                  <a:pt x="4468" y="68109"/>
                </a:lnTo>
                <a:lnTo>
                  <a:pt x="5797" y="69218"/>
                </a:lnTo>
                <a:lnTo>
                  <a:pt x="6684" y="70910"/>
                </a:lnTo>
                <a:lnTo>
                  <a:pt x="7274" y="72991"/>
                </a:lnTo>
                <a:lnTo>
                  <a:pt x="8620" y="74378"/>
                </a:lnTo>
                <a:lnTo>
                  <a:pt x="10470" y="75303"/>
                </a:lnTo>
                <a:lnTo>
                  <a:pt x="12656" y="75919"/>
                </a:lnTo>
                <a:lnTo>
                  <a:pt x="15065" y="76330"/>
                </a:lnTo>
                <a:lnTo>
                  <a:pt x="17625" y="76604"/>
                </a:lnTo>
                <a:lnTo>
                  <a:pt x="20283" y="76787"/>
                </a:lnTo>
                <a:lnTo>
                  <a:pt x="23008" y="77861"/>
                </a:lnTo>
                <a:lnTo>
                  <a:pt x="25777" y="79530"/>
                </a:lnTo>
                <a:lnTo>
                  <a:pt x="28575" y="81595"/>
                </a:lnTo>
                <a:lnTo>
                  <a:pt x="32346" y="82971"/>
                </a:lnTo>
                <a:lnTo>
                  <a:pt x="36765" y="83889"/>
                </a:lnTo>
                <a:lnTo>
                  <a:pt x="41616" y="84501"/>
                </a:lnTo>
                <a:lnTo>
                  <a:pt x="45803" y="84909"/>
                </a:lnTo>
                <a:lnTo>
                  <a:pt x="49546" y="85181"/>
                </a:lnTo>
                <a:lnTo>
                  <a:pt x="52994" y="85362"/>
                </a:lnTo>
                <a:lnTo>
                  <a:pt x="57198" y="86435"/>
                </a:lnTo>
                <a:lnTo>
                  <a:pt x="61906" y="88103"/>
                </a:lnTo>
                <a:lnTo>
                  <a:pt x="66948" y="90168"/>
                </a:lnTo>
                <a:lnTo>
                  <a:pt x="71263" y="91544"/>
                </a:lnTo>
                <a:lnTo>
                  <a:pt x="75092" y="92462"/>
                </a:lnTo>
                <a:lnTo>
                  <a:pt x="78597" y="93074"/>
                </a:lnTo>
                <a:lnTo>
                  <a:pt x="82839" y="93481"/>
                </a:lnTo>
                <a:lnTo>
                  <a:pt x="87572" y="93753"/>
                </a:lnTo>
                <a:lnTo>
                  <a:pt x="96958" y="94055"/>
                </a:lnTo>
                <a:lnTo>
                  <a:pt x="104304" y="94190"/>
                </a:lnTo>
                <a:lnTo>
                  <a:pt x="107598" y="95178"/>
                </a:lnTo>
                <a:lnTo>
                  <a:pt x="110746" y="96789"/>
                </a:lnTo>
                <a:lnTo>
                  <a:pt x="113796" y="98816"/>
                </a:lnTo>
                <a:lnTo>
                  <a:pt x="116782" y="101120"/>
                </a:lnTo>
                <a:lnTo>
                  <a:pt x="119726" y="103608"/>
                </a:lnTo>
                <a:lnTo>
                  <a:pt x="122640" y="106219"/>
                </a:lnTo>
                <a:lnTo>
                  <a:pt x="125536" y="107960"/>
                </a:lnTo>
                <a:lnTo>
                  <a:pt x="128419" y="109121"/>
                </a:lnTo>
                <a:lnTo>
                  <a:pt x="131293" y="109895"/>
                </a:lnTo>
                <a:lnTo>
                  <a:pt x="133209" y="111363"/>
                </a:lnTo>
                <a:lnTo>
                  <a:pt x="134487" y="113294"/>
                </a:lnTo>
                <a:lnTo>
                  <a:pt x="135907" y="117980"/>
                </a:lnTo>
                <a:lnTo>
                  <a:pt x="136538" y="123238"/>
                </a:lnTo>
                <a:lnTo>
                  <a:pt x="136943" y="128483"/>
                </a:lnTo>
                <a:lnTo>
                  <a:pt x="136999" y="132668"/>
                </a:lnTo>
                <a:lnTo>
                  <a:pt x="136061" y="135118"/>
                </a:lnTo>
                <a:lnTo>
                  <a:pt x="132479" y="140380"/>
                </a:lnTo>
                <a:lnTo>
                  <a:pt x="130190" y="143116"/>
                </a:lnTo>
                <a:lnTo>
                  <a:pt x="127711" y="145893"/>
                </a:lnTo>
                <a:lnTo>
                  <a:pt x="121441" y="152643"/>
                </a:lnTo>
                <a:lnTo>
                  <a:pt x="119022" y="154149"/>
                </a:lnTo>
                <a:lnTo>
                  <a:pt x="115503" y="156106"/>
                </a:lnTo>
                <a:lnTo>
                  <a:pt x="111252" y="158363"/>
                </a:lnTo>
                <a:lnTo>
                  <a:pt x="107467" y="159868"/>
                </a:lnTo>
                <a:lnTo>
                  <a:pt x="103990" y="160871"/>
                </a:lnTo>
                <a:lnTo>
                  <a:pt x="100721" y="161540"/>
                </a:lnTo>
                <a:lnTo>
                  <a:pt x="98541" y="162938"/>
                </a:lnTo>
                <a:lnTo>
                  <a:pt x="97087" y="164823"/>
                </a:lnTo>
                <a:lnTo>
                  <a:pt x="96118" y="167032"/>
                </a:lnTo>
                <a:lnTo>
                  <a:pt x="94519" y="168504"/>
                </a:lnTo>
                <a:lnTo>
                  <a:pt x="92502" y="169486"/>
                </a:lnTo>
                <a:lnTo>
                  <a:pt x="90203" y="170140"/>
                </a:lnTo>
                <a:lnTo>
                  <a:pt x="87719" y="170577"/>
                </a:lnTo>
                <a:lnTo>
                  <a:pt x="85111" y="170868"/>
                </a:lnTo>
                <a:lnTo>
                  <a:pt x="82418" y="171062"/>
                </a:lnTo>
                <a:lnTo>
                  <a:pt x="80624" y="170239"/>
                </a:lnTo>
                <a:lnTo>
                  <a:pt x="79427" y="168737"/>
                </a:lnTo>
                <a:lnTo>
                  <a:pt x="78630" y="166784"/>
                </a:lnTo>
                <a:lnTo>
                  <a:pt x="77146" y="165481"/>
                </a:lnTo>
                <a:lnTo>
                  <a:pt x="75203" y="164613"/>
                </a:lnTo>
                <a:lnTo>
                  <a:pt x="69794" y="163220"/>
                </a:lnTo>
                <a:lnTo>
                  <a:pt x="66514" y="160490"/>
                </a:lnTo>
                <a:lnTo>
                  <a:pt x="61198" y="155526"/>
                </a:lnTo>
                <a:lnTo>
                  <a:pt x="60763" y="154166"/>
                </a:lnTo>
                <a:lnTo>
                  <a:pt x="60277" y="150116"/>
                </a:lnTo>
                <a:lnTo>
                  <a:pt x="60063" y="145140"/>
                </a:lnTo>
                <a:lnTo>
                  <a:pt x="59942" y="136984"/>
                </a:lnTo>
                <a:lnTo>
                  <a:pt x="59925" y="134185"/>
                </a:lnTo>
                <a:lnTo>
                  <a:pt x="60866" y="131367"/>
                </a:lnTo>
                <a:lnTo>
                  <a:pt x="62445" y="128535"/>
                </a:lnTo>
                <a:lnTo>
                  <a:pt x="64451" y="125695"/>
                </a:lnTo>
                <a:lnTo>
                  <a:pt x="66741" y="122849"/>
                </a:lnTo>
                <a:lnTo>
                  <a:pt x="69220" y="119999"/>
                </a:lnTo>
                <a:lnTo>
                  <a:pt x="71825" y="117147"/>
                </a:lnTo>
                <a:lnTo>
                  <a:pt x="77260" y="111437"/>
                </a:lnTo>
                <a:lnTo>
                  <a:pt x="114184" y="74295"/>
                </a:lnTo>
                <a:lnTo>
                  <a:pt x="117040" y="72390"/>
                </a:lnTo>
                <a:lnTo>
                  <a:pt x="119898" y="71119"/>
                </a:lnTo>
                <a:lnTo>
                  <a:pt x="122756" y="70273"/>
                </a:lnTo>
                <a:lnTo>
                  <a:pt x="124661" y="68756"/>
                </a:lnTo>
                <a:lnTo>
                  <a:pt x="125931" y="66792"/>
                </a:lnTo>
                <a:lnTo>
                  <a:pt x="127342" y="62070"/>
                </a:lnTo>
                <a:lnTo>
                  <a:pt x="127968" y="56796"/>
                </a:lnTo>
                <a:lnTo>
                  <a:pt x="129089" y="54057"/>
                </a:lnTo>
                <a:lnTo>
                  <a:pt x="130787" y="51278"/>
                </a:lnTo>
                <a:lnTo>
                  <a:pt x="132872" y="48472"/>
                </a:lnTo>
                <a:lnTo>
                  <a:pt x="134262" y="45650"/>
                </a:lnTo>
                <a:lnTo>
                  <a:pt x="135189" y="42816"/>
                </a:lnTo>
                <a:lnTo>
                  <a:pt x="136676" y="35974"/>
                </a:lnTo>
                <a:lnTo>
                  <a:pt x="136880" y="32498"/>
                </a:lnTo>
                <a:lnTo>
                  <a:pt x="136970" y="27778"/>
                </a:lnTo>
                <a:lnTo>
                  <a:pt x="137010" y="22506"/>
                </a:lnTo>
                <a:lnTo>
                  <a:pt x="136068" y="20719"/>
                </a:lnTo>
                <a:lnTo>
                  <a:pt x="134488" y="19527"/>
                </a:lnTo>
                <a:lnTo>
                  <a:pt x="132482" y="18733"/>
                </a:lnTo>
                <a:lnTo>
                  <a:pt x="130192" y="17251"/>
                </a:lnTo>
                <a:lnTo>
                  <a:pt x="127713" y="15310"/>
                </a:lnTo>
                <a:lnTo>
                  <a:pt x="125107" y="13064"/>
                </a:lnTo>
                <a:lnTo>
                  <a:pt x="122418" y="11567"/>
                </a:lnTo>
                <a:lnTo>
                  <a:pt x="119674" y="10569"/>
                </a:lnTo>
                <a:lnTo>
                  <a:pt x="116891" y="9903"/>
                </a:lnTo>
                <a:lnTo>
                  <a:pt x="114083" y="8507"/>
                </a:lnTo>
                <a:lnTo>
                  <a:pt x="111259" y="6624"/>
                </a:lnTo>
                <a:lnTo>
                  <a:pt x="104433" y="1308"/>
                </a:lnTo>
                <a:lnTo>
                  <a:pt x="100960" y="581"/>
                </a:lnTo>
                <a:lnTo>
                  <a:pt x="98700" y="387"/>
                </a:lnTo>
                <a:lnTo>
                  <a:pt x="96240" y="258"/>
                </a:lnTo>
                <a:lnTo>
                  <a:pt x="8560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96"/>
          <p:cNvSpPr/>
          <p:nvPr/>
        </p:nvSpPr>
        <p:spPr>
          <a:xfrm>
            <a:off x="8215312" y="1543050"/>
            <a:ext cx="128589" cy="17145"/>
          </a:xfrm>
          <a:custGeom>
            <a:avLst/>
            <a:gdLst/>
            <a:ahLst/>
            <a:cxnLst/>
            <a:rect l="0" t="0" r="0" b="0"/>
            <a:pathLst>
              <a:path w="128589" h="17145">
                <a:moveTo>
                  <a:pt x="0" y="17144"/>
                </a:moveTo>
                <a:lnTo>
                  <a:pt x="7382" y="17144"/>
                </a:lnTo>
                <a:lnTo>
                  <a:pt x="8730" y="16192"/>
                </a:lnTo>
                <a:lnTo>
                  <a:pt x="10583" y="14605"/>
                </a:lnTo>
                <a:lnTo>
                  <a:pt x="12771" y="12594"/>
                </a:lnTo>
                <a:lnTo>
                  <a:pt x="15182" y="11253"/>
                </a:lnTo>
                <a:lnTo>
                  <a:pt x="17742" y="10360"/>
                </a:lnTo>
                <a:lnTo>
                  <a:pt x="20400" y="9764"/>
                </a:lnTo>
                <a:lnTo>
                  <a:pt x="24078" y="9366"/>
                </a:lnTo>
                <a:lnTo>
                  <a:pt x="28434" y="9102"/>
                </a:lnTo>
                <a:lnTo>
                  <a:pt x="37402" y="8807"/>
                </a:lnTo>
                <a:lnTo>
                  <a:pt x="50921" y="8619"/>
                </a:lnTo>
                <a:lnTo>
                  <a:pt x="114291" y="8572"/>
                </a:lnTo>
                <a:lnTo>
                  <a:pt x="117151" y="7619"/>
                </a:lnTo>
                <a:lnTo>
                  <a:pt x="120011" y="6032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97"/>
          <p:cNvSpPr/>
          <p:nvPr/>
        </p:nvSpPr>
        <p:spPr>
          <a:xfrm>
            <a:off x="8172450" y="1611630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45723" y="17145"/>
                </a:lnTo>
                <a:lnTo>
                  <a:pt x="49532" y="16192"/>
                </a:lnTo>
                <a:lnTo>
                  <a:pt x="53976" y="14605"/>
                </a:lnTo>
                <a:lnTo>
                  <a:pt x="58845" y="12594"/>
                </a:lnTo>
                <a:lnTo>
                  <a:pt x="63041" y="11253"/>
                </a:lnTo>
                <a:lnTo>
                  <a:pt x="66793" y="10359"/>
                </a:lnTo>
                <a:lnTo>
                  <a:pt x="70246" y="9764"/>
                </a:lnTo>
                <a:lnTo>
                  <a:pt x="73500" y="9366"/>
                </a:lnTo>
                <a:lnTo>
                  <a:pt x="76623" y="9102"/>
                </a:lnTo>
                <a:lnTo>
                  <a:pt x="79657" y="8925"/>
                </a:lnTo>
                <a:lnTo>
                  <a:pt x="85568" y="8729"/>
                </a:lnTo>
                <a:lnTo>
                  <a:pt x="96790" y="8619"/>
                </a:lnTo>
                <a:lnTo>
                  <a:pt x="117650" y="8581"/>
                </a:lnTo>
                <a:lnTo>
                  <a:pt x="122248" y="7626"/>
                </a:lnTo>
                <a:lnTo>
                  <a:pt x="126266" y="6036"/>
                </a:lnTo>
                <a:lnTo>
                  <a:pt x="129897" y="4024"/>
                </a:lnTo>
                <a:lnTo>
                  <a:pt x="133271" y="2682"/>
                </a:lnTo>
                <a:lnTo>
                  <a:pt x="136472" y="1788"/>
                </a:lnTo>
                <a:lnTo>
                  <a:pt x="139559" y="1192"/>
                </a:lnTo>
                <a:lnTo>
                  <a:pt x="143522" y="794"/>
                </a:lnTo>
                <a:lnTo>
                  <a:pt x="148069" y="530"/>
                </a:lnTo>
                <a:lnTo>
                  <a:pt x="157248" y="235"/>
                </a:lnTo>
                <a:lnTo>
                  <a:pt x="169391" y="31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98"/>
          <p:cNvSpPr/>
          <p:nvPr/>
        </p:nvSpPr>
        <p:spPr>
          <a:xfrm>
            <a:off x="8481070" y="1457325"/>
            <a:ext cx="247357" cy="205626"/>
          </a:xfrm>
          <a:custGeom>
            <a:avLst/>
            <a:gdLst/>
            <a:ahLst/>
            <a:cxnLst/>
            <a:rect l="0" t="0" r="0" b="0"/>
            <a:pathLst>
              <a:path w="247357" h="205626">
                <a:moveTo>
                  <a:pt x="85714" y="25717"/>
                </a:moveTo>
                <a:lnTo>
                  <a:pt x="72945" y="25717"/>
                </a:lnTo>
                <a:lnTo>
                  <a:pt x="70534" y="26670"/>
                </a:lnTo>
                <a:lnTo>
                  <a:pt x="65315" y="30268"/>
                </a:lnTo>
                <a:lnTo>
                  <a:pt x="59821" y="32502"/>
                </a:lnTo>
                <a:lnTo>
                  <a:pt x="57022" y="33098"/>
                </a:lnTo>
                <a:lnTo>
                  <a:pt x="51372" y="36300"/>
                </a:lnTo>
                <a:lnTo>
                  <a:pt x="45687" y="40898"/>
                </a:lnTo>
                <a:lnTo>
                  <a:pt x="39984" y="46117"/>
                </a:lnTo>
                <a:lnTo>
                  <a:pt x="31418" y="54410"/>
                </a:lnTo>
                <a:lnTo>
                  <a:pt x="14277" y="71447"/>
                </a:lnTo>
                <a:lnTo>
                  <a:pt x="12372" y="74301"/>
                </a:lnTo>
                <a:lnTo>
                  <a:pt x="10255" y="80013"/>
                </a:lnTo>
                <a:lnTo>
                  <a:pt x="6775" y="85726"/>
                </a:lnTo>
                <a:lnTo>
                  <a:pt x="4513" y="88583"/>
                </a:lnTo>
                <a:lnTo>
                  <a:pt x="2000" y="94297"/>
                </a:lnTo>
                <a:lnTo>
                  <a:pt x="883" y="100012"/>
                </a:lnTo>
                <a:lnTo>
                  <a:pt x="387" y="105727"/>
                </a:lnTo>
                <a:lnTo>
                  <a:pt x="254" y="109537"/>
                </a:lnTo>
                <a:lnTo>
                  <a:pt x="42" y="126800"/>
                </a:lnTo>
                <a:lnTo>
                  <a:pt x="0" y="139664"/>
                </a:lnTo>
                <a:lnTo>
                  <a:pt x="949" y="142639"/>
                </a:lnTo>
                <a:lnTo>
                  <a:pt x="4543" y="148485"/>
                </a:lnTo>
                <a:lnTo>
                  <a:pt x="6776" y="154258"/>
                </a:lnTo>
                <a:lnTo>
                  <a:pt x="7371" y="157131"/>
                </a:lnTo>
                <a:lnTo>
                  <a:pt x="10573" y="162863"/>
                </a:lnTo>
                <a:lnTo>
                  <a:pt x="12761" y="165725"/>
                </a:lnTo>
                <a:lnTo>
                  <a:pt x="15190" y="171445"/>
                </a:lnTo>
                <a:lnTo>
                  <a:pt x="15839" y="174304"/>
                </a:lnTo>
                <a:lnTo>
                  <a:pt x="17223" y="176210"/>
                </a:lnTo>
                <a:lnTo>
                  <a:pt x="19099" y="177481"/>
                </a:lnTo>
                <a:lnTo>
                  <a:pt x="24675" y="179845"/>
                </a:lnTo>
                <a:lnTo>
                  <a:pt x="33503" y="184071"/>
                </a:lnTo>
                <a:lnTo>
                  <a:pt x="37572" y="185579"/>
                </a:lnTo>
                <a:lnTo>
                  <a:pt x="44633" y="187254"/>
                </a:lnTo>
                <a:lnTo>
                  <a:pt x="48802" y="188653"/>
                </a:lnTo>
                <a:lnTo>
                  <a:pt x="53486" y="190539"/>
                </a:lnTo>
                <a:lnTo>
                  <a:pt x="58514" y="192748"/>
                </a:lnTo>
                <a:lnTo>
                  <a:pt x="63771" y="194221"/>
                </a:lnTo>
                <a:lnTo>
                  <a:pt x="69180" y="195203"/>
                </a:lnTo>
                <a:lnTo>
                  <a:pt x="74693" y="195858"/>
                </a:lnTo>
                <a:lnTo>
                  <a:pt x="80271" y="197247"/>
                </a:lnTo>
                <a:lnTo>
                  <a:pt x="85896" y="199125"/>
                </a:lnTo>
                <a:lnTo>
                  <a:pt x="91550" y="201330"/>
                </a:lnTo>
                <a:lnTo>
                  <a:pt x="96273" y="202800"/>
                </a:lnTo>
                <a:lnTo>
                  <a:pt x="100373" y="203780"/>
                </a:lnTo>
                <a:lnTo>
                  <a:pt x="104060" y="204433"/>
                </a:lnTo>
                <a:lnTo>
                  <a:pt x="108422" y="204869"/>
                </a:lnTo>
                <a:lnTo>
                  <a:pt x="113235" y="205159"/>
                </a:lnTo>
                <a:lnTo>
                  <a:pt x="122712" y="205482"/>
                </a:lnTo>
                <a:lnTo>
                  <a:pt x="130098" y="205625"/>
                </a:lnTo>
                <a:lnTo>
                  <a:pt x="134353" y="204711"/>
                </a:lnTo>
                <a:lnTo>
                  <a:pt x="139096" y="203149"/>
                </a:lnTo>
                <a:lnTo>
                  <a:pt x="144162" y="201155"/>
                </a:lnTo>
                <a:lnTo>
                  <a:pt x="148492" y="198873"/>
                </a:lnTo>
                <a:lnTo>
                  <a:pt x="155843" y="193798"/>
                </a:lnTo>
                <a:lnTo>
                  <a:pt x="160090" y="192063"/>
                </a:lnTo>
                <a:lnTo>
                  <a:pt x="164825" y="190907"/>
                </a:lnTo>
                <a:lnTo>
                  <a:pt x="169888" y="190136"/>
                </a:lnTo>
                <a:lnTo>
                  <a:pt x="174214" y="188670"/>
                </a:lnTo>
                <a:lnTo>
                  <a:pt x="181563" y="184501"/>
                </a:lnTo>
                <a:lnTo>
                  <a:pt x="185808" y="183008"/>
                </a:lnTo>
                <a:lnTo>
                  <a:pt x="190544" y="182012"/>
                </a:lnTo>
                <a:lnTo>
                  <a:pt x="195605" y="181349"/>
                </a:lnTo>
                <a:lnTo>
                  <a:pt x="199933" y="179954"/>
                </a:lnTo>
                <a:lnTo>
                  <a:pt x="207281" y="175864"/>
                </a:lnTo>
                <a:lnTo>
                  <a:pt x="213721" y="170872"/>
                </a:lnTo>
                <a:lnTo>
                  <a:pt x="216773" y="168207"/>
                </a:lnTo>
                <a:lnTo>
                  <a:pt x="219760" y="164525"/>
                </a:lnTo>
                <a:lnTo>
                  <a:pt x="222703" y="160166"/>
                </a:lnTo>
                <a:lnTo>
                  <a:pt x="225617" y="155355"/>
                </a:lnTo>
                <a:lnTo>
                  <a:pt x="228513" y="151194"/>
                </a:lnTo>
                <a:lnTo>
                  <a:pt x="231396" y="147469"/>
                </a:lnTo>
                <a:lnTo>
                  <a:pt x="234270" y="144032"/>
                </a:lnTo>
                <a:lnTo>
                  <a:pt x="237464" y="137674"/>
                </a:lnTo>
                <a:lnTo>
                  <a:pt x="238884" y="131673"/>
                </a:lnTo>
                <a:lnTo>
                  <a:pt x="239515" y="125831"/>
                </a:lnTo>
                <a:lnTo>
                  <a:pt x="240636" y="122940"/>
                </a:lnTo>
                <a:lnTo>
                  <a:pt x="244421" y="117187"/>
                </a:lnTo>
                <a:lnTo>
                  <a:pt x="246739" y="111455"/>
                </a:lnTo>
                <a:lnTo>
                  <a:pt x="247356" y="108593"/>
                </a:lnTo>
                <a:lnTo>
                  <a:pt x="246815" y="105733"/>
                </a:lnTo>
                <a:lnTo>
                  <a:pt x="243674" y="100015"/>
                </a:lnTo>
                <a:lnTo>
                  <a:pt x="242457" y="96204"/>
                </a:lnTo>
                <a:lnTo>
                  <a:pt x="241644" y="91758"/>
                </a:lnTo>
                <a:lnTo>
                  <a:pt x="241103" y="86889"/>
                </a:lnTo>
                <a:lnTo>
                  <a:pt x="239789" y="82691"/>
                </a:lnTo>
                <a:lnTo>
                  <a:pt x="237961" y="78940"/>
                </a:lnTo>
                <a:lnTo>
                  <a:pt x="235790" y="75486"/>
                </a:lnTo>
                <a:lnTo>
                  <a:pt x="233377" y="69109"/>
                </a:lnTo>
                <a:lnTo>
                  <a:pt x="232734" y="66075"/>
                </a:lnTo>
                <a:lnTo>
                  <a:pt x="229478" y="60164"/>
                </a:lnTo>
                <a:lnTo>
                  <a:pt x="224858" y="54362"/>
                </a:lnTo>
                <a:lnTo>
                  <a:pt x="219629" y="48608"/>
                </a:lnTo>
                <a:lnTo>
                  <a:pt x="211329" y="40014"/>
                </a:lnTo>
                <a:lnTo>
                  <a:pt x="209463" y="37153"/>
                </a:lnTo>
                <a:lnTo>
                  <a:pt x="207389" y="31435"/>
                </a:lnTo>
                <a:lnTo>
                  <a:pt x="204931" y="28576"/>
                </a:lnTo>
                <a:lnTo>
                  <a:pt x="201387" y="25718"/>
                </a:lnTo>
                <a:lnTo>
                  <a:pt x="197121" y="22860"/>
                </a:lnTo>
                <a:lnTo>
                  <a:pt x="189838" y="19685"/>
                </a:lnTo>
                <a:lnTo>
                  <a:pt x="186562" y="18838"/>
                </a:lnTo>
                <a:lnTo>
                  <a:pt x="180384" y="15357"/>
                </a:lnTo>
                <a:lnTo>
                  <a:pt x="177403" y="13095"/>
                </a:lnTo>
                <a:lnTo>
                  <a:pt x="171549" y="10582"/>
                </a:lnTo>
                <a:lnTo>
                  <a:pt x="164821" y="9466"/>
                </a:lnTo>
                <a:lnTo>
                  <a:pt x="160359" y="9168"/>
                </a:lnTo>
                <a:lnTo>
                  <a:pt x="155480" y="8969"/>
                </a:lnTo>
                <a:lnTo>
                  <a:pt x="151275" y="7884"/>
                </a:lnTo>
                <a:lnTo>
                  <a:pt x="144063" y="4139"/>
                </a:lnTo>
                <a:lnTo>
                  <a:pt x="137682" y="1839"/>
                </a:lnTo>
                <a:lnTo>
                  <a:pt x="131671" y="817"/>
                </a:lnTo>
                <a:lnTo>
                  <a:pt x="125825" y="363"/>
                </a:lnTo>
                <a:lnTo>
                  <a:pt x="120052" y="161"/>
                </a:lnTo>
                <a:lnTo>
                  <a:pt x="111615" y="21"/>
                </a:lnTo>
                <a:lnTo>
                  <a:pt x="10286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99"/>
          <p:cNvSpPr/>
          <p:nvPr/>
        </p:nvSpPr>
        <p:spPr>
          <a:xfrm>
            <a:off x="6929437" y="1945957"/>
            <a:ext cx="197134" cy="342865"/>
          </a:xfrm>
          <a:custGeom>
            <a:avLst/>
            <a:gdLst/>
            <a:ahLst/>
            <a:cxnLst/>
            <a:rect l="0" t="0" r="0" b="0"/>
            <a:pathLst>
              <a:path w="197134" h="342865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5892" y="23125"/>
                </a:lnTo>
                <a:lnTo>
                  <a:pt x="7381" y="28693"/>
                </a:lnTo>
                <a:lnTo>
                  <a:pt x="8043" y="36882"/>
                </a:lnTo>
                <a:lnTo>
                  <a:pt x="8220" y="41733"/>
                </a:lnTo>
                <a:lnTo>
                  <a:pt x="9290" y="44967"/>
                </a:lnTo>
                <a:lnTo>
                  <a:pt x="10956" y="47123"/>
                </a:lnTo>
                <a:lnTo>
                  <a:pt x="13019" y="48560"/>
                </a:lnTo>
                <a:lnTo>
                  <a:pt x="17852" y="55237"/>
                </a:lnTo>
                <a:lnTo>
                  <a:pt x="22221" y="63602"/>
                </a:lnTo>
                <a:lnTo>
                  <a:pt x="25634" y="73667"/>
                </a:lnTo>
                <a:lnTo>
                  <a:pt x="31302" y="82681"/>
                </a:lnTo>
                <a:lnTo>
                  <a:pt x="34357" y="91385"/>
                </a:lnTo>
                <a:lnTo>
                  <a:pt x="38447" y="97131"/>
                </a:lnTo>
                <a:lnTo>
                  <a:pt x="43440" y="102859"/>
                </a:lnTo>
                <a:lnTo>
                  <a:pt x="46105" y="105720"/>
                </a:lnTo>
                <a:lnTo>
                  <a:pt x="47882" y="108580"/>
                </a:lnTo>
                <a:lnTo>
                  <a:pt x="49855" y="114298"/>
                </a:lnTo>
                <a:lnTo>
                  <a:pt x="52288" y="116204"/>
                </a:lnTo>
                <a:lnTo>
                  <a:pt x="55814" y="117474"/>
                </a:lnTo>
                <a:lnTo>
                  <a:pt x="60068" y="118321"/>
                </a:lnTo>
                <a:lnTo>
                  <a:pt x="63858" y="119838"/>
                </a:lnTo>
                <a:lnTo>
                  <a:pt x="67337" y="121802"/>
                </a:lnTo>
                <a:lnTo>
                  <a:pt x="70609" y="124064"/>
                </a:lnTo>
                <a:lnTo>
                  <a:pt x="73743" y="125572"/>
                </a:lnTo>
                <a:lnTo>
                  <a:pt x="79764" y="127247"/>
                </a:lnTo>
                <a:lnTo>
                  <a:pt x="85616" y="130532"/>
                </a:lnTo>
                <a:lnTo>
                  <a:pt x="88510" y="132741"/>
                </a:lnTo>
                <a:lnTo>
                  <a:pt x="91391" y="133262"/>
                </a:lnTo>
                <a:lnTo>
                  <a:pt x="94266" y="132656"/>
                </a:lnTo>
                <a:lnTo>
                  <a:pt x="99998" y="130396"/>
                </a:lnTo>
                <a:lnTo>
                  <a:pt x="105721" y="129391"/>
                </a:lnTo>
                <a:lnTo>
                  <a:pt x="111440" y="128945"/>
                </a:lnTo>
                <a:lnTo>
                  <a:pt x="114298" y="128826"/>
                </a:lnTo>
                <a:lnTo>
                  <a:pt x="117156" y="127794"/>
                </a:lnTo>
                <a:lnTo>
                  <a:pt x="122872" y="124107"/>
                </a:lnTo>
                <a:lnTo>
                  <a:pt x="124778" y="121791"/>
                </a:lnTo>
                <a:lnTo>
                  <a:pt x="126047" y="119294"/>
                </a:lnTo>
                <a:lnTo>
                  <a:pt x="126894" y="116677"/>
                </a:lnTo>
                <a:lnTo>
                  <a:pt x="130375" y="111229"/>
                </a:lnTo>
                <a:lnTo>
                  <a:pt x="135097" y="105633"/>
                </a:lnTo>
                <a:lnTo>
                  <a:pt x="140371" y="99970"/>
                </a:lnTo>
                <a:lnTo>
                  <a:pt x="151517" y="88574"/>
                </a:lnTo>
                <a:lnTo>
                  <a:pt x="157194" y="82864"/>
                </a:lnTo>
                <a:lnTo>
                  <a:pt x="159088" y="80008"/>
                </a:lnTo>
                <a:lnTo>
                  <a:pt x="162707" y="71437"/>
                </a:lnTo>
                <a:lnTo>
                  <a:pt x="168436" y="62865"/>
                </a:lnTo>
                <a:lnTo>
                  <a:pt x="170111" y="57150"/>
                </a:lnTo>
                <a:lnTo>
                  <a:pt x="169604" y="54293"/>
                </a:lnTo>
                <a:lnTo>
                  <a:pt x="165294" y="45720"/>
                </a:lnTo>
                <a:lnTo>
                  <a:pt x="163952" y="40005"/>
                </a:lnTo>
                <a:lnTo>
                  <a:pt x="163195" y="31433"/>
                </a:lnTo>
                <a:lnTo>
                  <a:pt x="162137" y="29528"/>
                </a:lnTo>
                <a:lnTo>
                  <a:pt x="160479" y="28257"/>
                </a:lnTo>
                <a:lnTo>
                  <a:pt x="158421" y="27411"/>
                </a:lnTo>
                <a:lnTo>
                  <a:pt x="157049" y="25894"/>
                </a:lnTo>
                <a:lnTo>
                  <a:pt x="156134" y="23930"/>
                </a:lnTo>
                <a:lnTo>
                  <a:pt x="154667" y="18485"/>
                </a:lnTo>
                <a:lnTo>
                  <a:pt x="154337" y="9882"/>
                </a:lnTo>
                <a:lnTo>
                  <a:pt x="153374" y="10398"/>
                </a:lnTo>
                <a:lnTo>
                  <a:pt x="147524" y="15530"/>
                </a:lnTo>
                <a:lnTo>
                  <a:pt x="146927" y="16068"/>
                </a:lnTo>
                <a:lnTo>
                  <a:pt x="146529" y="17380"/>
                </a:lnTo>
                <a:lnTo>
                  <a:pt x="145779" y="27686"/>
                </a:lnTo>
                <a:lnTo>
                  <a:pt x="145742" y="37536"/>
                </a:lnTo>
                <a:lnTo>
                  <a:pt x="146691" y="40264"/>
                </a:lnTo>
                <a:lnTo>
                  <a:pt x="150286" y="45835"/>
                </a:lnTo>
                <a:lnTo>
                  <a:pt x="152519" y="54026"/>
                </a:lnTo>
                <a:lnTo>
                  <a:pt x="153115" y="58877"/>
                </a:lnTo>
                <a:lnTo>
                  <a:pt x="154464" y="63064"/>
                </a:lnTo>
                <a:lnTo>
                  <a:pt x="158504" y="70256"/>
                </a:lnTo>
                <a:lnTo>
                  <a:pt x="160934" y="79168"/>
                </a:lnTo>
                <a:lnTo>
                  <a:pt x="162966" y="89478"/>
                </a:lnTo>
                <a:lnTo>
                  <a:pt x="164842" y="94895"/>
                </a:lnTo>
                <a:lnTo>
                  <a:pt x="167044" y="100410"/>
                </a:lnTo>
                <a:lnTo>
                  <a:pt x="168513" y="105993"/>
                </a:lnTo>
                <a:lnTo>
                  <a:pt x="169492" y="111619"/>
                </a:lnTo>
                <a:lnTo>
                  <a:pt x="170145" y="117275"/>
                </a:lnTo>
                <a:lnTo>
                  <a:pt x="173410" y="126100"/>
                </a:lnTo>
                <a:lnTo>
                  <a:pt x="178036" y="135102"/>
                </a:lnTo>
                <a:lnTo>
                  <a:pt x="180603" y="141503"/>
                </a:lnTo>
                <a:lnTo>
                  <a:pt x="183267" y="148628"/>
                </a:lnTo>
                <a:lnTo>
                  <a:pt x="185043" y="155283"/>
                </a:lnTo>
                <a:lnTo>
                  <a:pt x="186227" y="161624"/>
                </a:lnTo>
                <a:lnTo>
                  <a:pt x="187016" y="167757"/>
                </a:lnTo>
                <a:lnTo>
                  <a:pt x="188495" y="173751"/>
                </a:lnTo>
                <a:lnTo>
                  <a:pt x="190433" y="179651"/>
                </a:lnTo>
                <a:lnTo>
                  <a:pt x="194175" y="190335"/>
                </a:lnTo>
                <a:lnTo>
                  <a:pt x="195838" y="198258"/>
                </a:lnTo>
                <a:lnTo>
                  <a:pt x="196576" y="207495"/>
                </a:lnTo>
                <a:lnTo>
                  <a:pt x="196905" y="217950"/>
                </a:lnTo>
                <a:lnTo>
                  <a:pt x="197133" y="245848"/>
                </a:lnTo>
                <a:lnTo>
                  <a:pt x="196192" y="250576"/>
                </a:lnTo>
                <a:lnTo>
                  <a:pt x="192607" y="258370"/>
                </a:lnTo>
                <a:lnTo>
                  <a:pt x="185233" y="272663"/>
                </a:lnTo>
                <a:lnTo>
                  <a:pt x="177016" y="288963"/>
                </a:lnTo>
                <a:lnTo>
                  <a:pt x="173255" y="293607"/>
                </a:lnTo>
                <a:lnTo>
                  <a:pt x="168844" y="297656"/>
                </a:lnTo>
                <a:lnTo>
                  <a:pt x="163998" y="301307"/>
                </a:lnTo>
                <a:lnTo>
                  <a:pt x="159814" y="305647"/>
                </a:lnTo>
                <a:lnTo>
                  <a:pt x="156073" y="310444"/>
                </a:lnTo>
                <a:lnTo>
                  <a:pt x="152626" y="315548"/>
                </a:lnTo>
                <a:lnTo>
                  <a:pt x="148423" y="319903"/>
                </a:lnTo>
                <a:lnTo>
                  <a:pt x="143717" y="323759"/>
                </a:lnTo>
                <a:lnTo>
                  <a:pt x="138674" y="327281"/>
                </a:lnTo>
                <a:lnTo>
                  <a:pt x="133407" y="329630"/>
                </a:lnTo>
                <a:lnTo>
                  <a:pt x="127991" y="331196"/>
                </a:lnTo>
                <a:lnTo>
                  <a:pt x="122475" y="332240"/>
                </a:lnTo>
                <a:lnTo>
                  <a:pt x="116892" y="333888"/>
                </a:lnTo>
                <a:lnTo>
                  <a:pt x="111265" y="335940"/>
                </a:lnTo>
                <a:lnTo>
                  <a:pt x="105610" y="338260"/>
                </a:lnTo>
                <a:lnTo>
                  <a:pt x="100886" y="339806"/>
                </a:lnTo>
                <a:lnTo>
                  <a:pt x="96786" y="340838"/>
                </a:lnTo>
                <a:lnTo>
                  <a:pt x="93098" y="341525"/>
                </a:lnTo>
                <a:lnTo>
                  <a:pt x="89688" y="341984"/>
                </a:lnTo>
                <a:lnTo>
                  <a:pt x="86462" y="342289"/>
                </a:lnTo>
                <a:lnTo>
                  <a:pt x="80338" y="342629"/>
                </a:lnTo>
                <a:lnTo>
                  <a:pt x="74440" y="342779"/>
                </a:lnTo>
                <a:lnTo>
                  <a:pt x="65766" y="342864"/>
                </a:lnTo>
                <a:lnTo>
                  <a:pt x="62894" y="341924"/>
                </a:lnTo>
                <a:lnTo>
                  <a:pt x="57163" y="338339"/>
                </a:lnTo>
                <a:lnTo>
                  <a:pt x="51441" y="336110"/>
                </a:lnTo>
                <a:lnTo>
                  <a:pt x="42863" y="33432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00"/>
          <p:cNvSpPr/>
          <p:nvPr/>
        </p:nvSpPr>
        <p:spPr>
          <a:xfrm>
            <a:off x="7195184" y="1988820"/>
            <a:ext cx="162879" cy="8573"/>
          </a:xfrm>
          <a:custGeom>
            <a:avLst/>
            <a:gdLst/>
            <a:ahLst/>
            <a:cxnLst/>
            <a:rect l="0" t="0" r="0" b="0"/>
            <a:pathLst>
              <a:path w="162879" h="8573">
                <a:moveTo>
                  <a:pt x="0" y="8572"/>
                </a:moveTo>
                <a:lnTo>
                  <a:pt x="74424" y="8572"/>
                </a:lnTo>
                <a:lnTo>
                  <a:pt x="79144" y="7619"/>
                </a:lnTo>
                <a:lnTo>
                  <a:pt x="83243" y="6032"/>
                </a:lnTo>
                <a:lnTo>
                  <a:pt x="86928" y="4021"/>
                </a:lnTo>
                <a:lnTo>
                  <a:pt x="91289" y="2681"/>
                </a:lnTo>
                <a:lnTo>
                  <a:pt x="96103" y="1787"/>
                </a:lnTo>
                <a:lnTo>
                  <a:pt x="101216" y="1191"/>
                </a:lnTo>
                <a:lnTo>
                  <a:pt x="106530" y="794"/>
                </a:lnTo>
                <a:lnTo>
                  <a:pt x="111978" y="529"/>
                </a:lnTo>
                <a:lnTo>
                  <a:pt x="126207" y="157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01"/>
          <p:cNvSpPr/>
          <p:nvPr/>
        </p:nvSpPr>
        <p:spPr>
          <a:xfrm>
            <a:off x="7220902" y="2083117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02"/>
          <p:cNvSpPr/>
          <p:nvPr/>
        </p:nvSpPr>
        <p:spPr>
          <a:xfrm>
            <a:off x="7505020" y="1920239"/>
            <a:ext cx="187371" cy="85621"/>
          </a:xfrm>
          <a:custGeom>
            <a:avLst/>
            <a:gdLst/>
            <a:ahLst/>
            <a:cxnLst/>
            <a:rect l="0" t="0" r="0" b="0"/>
            <a:pathLst>
              <a:path w="187371" h="85621">
                <a:moveTo>
                  <a:pt x="15920" y="0"/>
                </a:moveTo>
                <a:lnTo>
                  <a:pt x="23301" y="7381"/>
                </a:lnTo>
                <a:lnTo>
                  <a:pt x="23697" y="8731"/>
                </a:lnTo>
                <a:lnTo>
                  <a:pt x="23963" y="10583"/>
                </a:lnTo>
                <a:lnTo>
                  <a:pt x="24387" y="15849"/>
                </a:lnTo>
                <a:lnTo>
                  <a:pt x="23470" y="18186"/>
                </a:lnTo>
                <a:lnTo>
                  <a:pt x="21906" y="21650"/>
                </a:lnTo>
                <a:lnTo>
                  <a:pt x="19910" y="25863"/>
                </a:lnTo>
                <a:lnTo>
                  <a:pt x="18580" y="29625"/>
                </a:lnTo>
                <a:lnTo>
                  <a:pt x="17693" y="33085"/>
                </a:lnTo>
                <a:lnTo>
                  <a:pt x="17102" y="36344"/>
                </a:lnTo>
                <a:lnTo>
                  <a:pt x="15755" y="39470"/>
                </a:lnTo>
                <a:lnTo>
                  <a:pt x="13905" y="42506"/>
                </a:lnTo>
                <a:lnTo>
                  <a:pt x="11719" y="45482"/>
                </a:lnTo>
                <a:lnTo>
                  <a:pt x="10261" y="48419"/>
                </a:lnTo>
                <a:lnTo>
                  <a:pt x="9291" y="51330"/>
                </a:lnTo>
                <a:lnTo>
                  <a:pt x="7731" y="58294"/>
                </a:lnTo>
                <a:lnTo>
                  <a:pt x="6650" y="59818"/>
                </a:lnTo>
                <a:lnTo>
                  <a:pt x="4978" y="61786"/>
                </a:lnTo>
                <a:lnTo>
                  <a:pt x="2910" y="64051"/>
                </a:lnTo>
                <a:lnTo>
                  <a:pt x="1531" y="66513"/>
                </a:lnTo>
                <a:lnTo>
                  <a:pt x="613" y="69107"/>
                </a:lnTo>
                <a:lnTo>
                  <a:pt x="0" y="71789"/>
                </a:lnTo>
                <a:lnTo>
                  <a:pt x="544" y="73577"/>
                </a:lnTo>
                <a:lnTo>
                  <a:pt x="1859" y="74769"/>
                </a:lnTo>
                <a:lnTo>
                  <a:pt x="7026" y="77013"/>
                </a:lnTo>
                <a:lnTo>
                  <a:pt x="9744" y="79631"/>
                </a:lnTo>
                <a:lnTo>
                  <a:pt x="14700" y="84522"/>
                </a:lnTo>
                <a:lnTo>
                  <a:pt x="17918" y="85191"/>
                </a:lnTo>
                <a:lnTo>
                  <a:pt x="22522" y="85488"/>
                </a:lnTo>
                <a:lnTo>
                  <a:pt x="27745" y="85620"/>
                </a:lnTo>
                <a:lnTo>
                  <a:pt x="31423" y="84702"/>
                </a:lnTo>
                <a:lnTo>
                  <a:pt x="35780" y="83139"/>
                </a:lnTo>
                <a:lnTo>
                  <a:pt x="40589" y="81143"/>
                </a:lnTo>
                <a:lnTo>
                  <a:pt x="44749" y="79813"/>
                </a:lnTo>
                <a:lnTo>
                  <a:pt x="48474" y="78926"/>
                </a:lnTo>
                <a:lnTo>
                  <a:pt x="51910" y="78335"/>
                </a:lnTo>
                <a:lnTo>
                  <a:pt x="56106" y="77941"/>
                </a:lnTo>
                <a:lnTo>
                  <a:pt x="60808" y="77678"/>
                </a:lnTo>
                <a:lnTo>
                  <a:pt x="71112" y="77387"/>
                </a:lnTo>
                <a:lnTo>
                  <a:pt x="128537" y="77156"/>
                </a:lnTo>
                <a:lnTo>
                  <a:pt x="187370" y="7715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03"/>
          <p:cNvSpPr/>
          <p:nvPr/>
        </p:nvSpPr>
        <p:spPr>
          <a:xfrm>
            <a:off x="7623809" y="1903095"/>
            <a:ext cx="51436" cy="231458"/>
          </a:xfrm>
          <a:custGeom>
            <a:avLst/>
            <a:gdLst/>
            <a:ahLst/>
            <a:cxnLst/>
            <a:rect l="0" t="0" r="0" b="0"/>
            <a:pathLst>
              <a:path w="51436" h="231458">
                <a:moveTo>
                  <a:pt x="0" y="0"/>
                </a:moveTo>
                <a:lnTo>
                  <a:pt x="0" y="8219"/>
                </a:lnTo>
                <a:lnTo>
                  <a:pt x="2541" y="13495"/>
                </a:lnTo>
                <a:lnTo>
                  <a:pt x="4551" y="17569"/>
                </a:lnTo>
                <a:lnTo>
                  <a:pt x="5892" y="21238"/>
                </a:lnTo>
                <a:lnTo>
                  <a:pt x="7381" y="27854"/>
                </a:lnTo>
                <a:lnTo>
                  <a:pt x="8043" y="33969"/>
                </a:lnTo>
                <a:lnTo>
                  <a:pt x="8338" y="40815"/>
                </a:lnTo>
                <a:lnTo>
                  <a:pt x="8542" y="61654"/>
                </a:lnTo>
                <a:lnTo>
                  <a:pt x="9505" y="66820"/>
                </a:lnTo>
                <a:lnTo>
                  <a:pt x="11099" y="73122"/>
                </a:lnTo>
                <a:lnTo>
                  <a:pt x="13114" y="80180"/>
                </a:lnTo>
                <a:lnTo>
                  <a:pt x="14458" y="85838"/>
                </a:lnTo>
                <a:lnTo>
                  <a:pt x="15354" y="90563"/>
                </a:lnTo>
                <a:lnTo>
                  <a:pt x="15951" y="94665"/>
                </a:lnTo>
                <a:lnTo>
                  <a:pt x="17302" y="99305"/>
                </a:lnTo>
                <a:lnTo>
                  <a:pt x="19155" y="104303"/>
                </a:lnTo>
                <a:lnTo>
                  <a:pt x="21342" y="109540"/>
                </a:lnTo>
                <a:lnTo>
                  <a:pt x="22801" y="114937"/>
                </a:lnTo>
                <a:lnTo>
                  <a:pt x="23774" y="120439"/>
                </a:lnTo>
                <a:lnTo>
                  <a:pt x="24421" y="126013"/>
                </a:lnTo>
                <a:lnTo>
                  <a:pt x="24854" y="131633"/>
                </a:lnTo>
                <a:lnTo>
                  <a:pt x="25142" y="137286"/>
                </a:lnTo>
                <a:lnTo>
                  <a:pt x="25334" y="142958"/>
                </a:lnTo>
                <a:lnTo>
                  <a:pt x="26414" y="147693"/>
                </a:lnTo>
                <a:lnTo>
                  <a:pt x="28088" y="151802"/>
                </a:lnTo>
                <a:lnTo>
                  <a:pt x="30155" y="155494"/>
                </a:lnTo>
                <a:lnTo>
                  <a:pt x="31533" y="159860"/>
                </a:lnTo>
                <a:lnTo>
                  <a:pt x="32453" y="164676"/>
                </a:lnTo>
                <a:lnTo>
                  <a:pt x="33065" y="169791"/>
                </a:lnTo>
                <a:lnTo>
                  <a:pt x="33473" y="174154"/>
                </a:lnTo>
                <a:lnTo>
                  <a:pt x="33746" y="178015"/>
                </a:lnTo>
                <a:lnTo>
                  <a:pt x="33928" y="181541"/>
                </a:lnTo>
                <a:lnTo>
                  <a:pt x="35001" y="185798"/>
                </a:lnTo>
                <a:lnTo>
                  <a:pt x="36669" y="190540"/>
                </a:lnTo>
                <a:lnTo>
                  <a:pt x="38734" y="195606"/>
                </a:lnTo>
                <a:lnTo>
                  <a:pt x="40110" y="199937"/>
                </a:lnTo>
                <a:lnTo>
                  <a:pt x="41028" y="203776"/>
                </a:lnTo>
                <a:lnTo>
                  <a:pt x="42500" y="212231"/>
                </a:lnTo>
                <a:lnTo>
                  <a:pt x="43574" y="213877"/>
                </a:lnTo>
                <a:lnTo>
                  <a:pt x="45242" y="215927"/>
                </a:lnTo>
                <a:lnTo>
                  <a:pt x="50212" y="221510"/>
                </a:lnTo>
                <a:lnTo>
                  <a:pt x="50892" y="224814"/>
                </a:lnTo>
                <a:lnTo>
                  <a:pt x="51435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04"/>
          <p:cNvSpPr/>
          <p:nvPr/>
        </p:nvSpPr>
        <p:spPr>
          <a:xfrm>
            <a:off x="7786698" y="1868805"/>
            <a:ext cx="85715" cy="291466"/>
          </a:xfrm>
          <a:custGeom>
            <a:avLst/>
            <a:gdLst/>
            <a:ahLst/>
            <a:cxnLst/>
            <a:rect l="0" t="0" r="0" b="0"/>
            <a:pathLst>
              <a:path w="85715" h="291466">
                <a:moveTo>
                  <a:pt x="59996" y="0"/>
                </a:moveTo>
                <a:lnTo>
                  <a:pt x="55445" y="4550"/>
                </a:lnTo>
                <a:lnTo>
                  <a:pt x="54105" y="6843"/>
                </a:lnTo>
                <a:lnTo>
                  <a:pt x="52616" y="11931"/>
                </a:lnTo>
                <a:lnTo>
                  <a:pt x="51266" y="14622"/>
                </a:lnTo>
                <a:lnTo>
                  <a:pt x="49414" y="17368"/>
                </a:lnTo>
                <a:lnTo>
                  <a:pt x="47226" y="20151"/>
                </a:lnTo>
                <a:lnTo>
                  <a:pt x="44816" y="23911"/>
                </a:lnTo>
                <a:lnTo>
                  <a:pt x="42256" y="28323"/>
                </a:lnTo>
                <a:lnTo>
                  <a:pt x="36872" y="38305"/>
                </a:lnTo>
                <a:lnTo>
                  <a:pt x="19968" y="71539"/>
                </a:lnTo>
                <a:lnTo>
                  <a:pt x="14266" y="82912"/>
                </a:lnTo>
                <a:lnTo>
                  <a:pt x="12364" y="88612"/>
                </a:lnTo>
                <a:lnTo>
                  <a:pt x="11097" y="94317"/>
                </a:lnTo>
                <a:lnTo>
                  <a:pt x="10252" y="100025"/>
                </a:lnTo>
                <a:lnTo>
                  <a:pt x="8737" y="105736"/>
                </a:lnTo>
                <a:lnTo>
                  <a:pt x="6773" y="111448"/>
                </a:lnTo>
                <a:lnTo>
                  <a:pt x="4512" y="117161"/>
                </a:lnTo>
                <a:lnTo>
                  <a:pt x="3004" y="122875"/>
                </a:lnTo>
                <a:lnTo>
                  <a:pt x="1999" y="128589"/>
                </a:lnTo>
                <a:lnTo>
                  <a:pt x="1329" y="134303"/>
                </a:lnTo>
                <a:lnTo>
                  <a:pt x="585" y="143193"/>
                </a:lnTo>
                <a:lnTo>
                  <a:pt x="254" y="151271"/>
                </a:lnTo>
                <a:lnTo>
                  <a:pt x="42" y="171979"/>
                </a:lnTo>
                <a:lnTo>
                  <a:pt x="0" y="194414"/>
                </a:lnTo>
                <a:lnTo>
                  <a:pt x="949" y="199142"/>
                </a:lnTo>
                <a:lnTo>
                  <a:pt x="2534" y="203246"/>
                </a:lnTo>
                <a:lnTo>
                  <a:pt x="4543" y="206935"/>
                </a:lnTo>
                <a:lnTo>
                  <a:pt x="5882" y="211299"/>
                </a:lnTo>
                <a:lnTo>
                  <a:pt x="6775" y="216113"/>
                </a:lnTo>
                <a:lnTo>
                  <a:pt x="7371" y="221228"/>
                </a:lnTo>
                <a:lnTo>
                  <a:pt x="8720" y="225590"/>
                </a:lnTo>
                <a:lnTo>
                  <a:pt x="10572" y="229451"/>
                </a:lnTo>
                <a:lnTo>
                  <a:pt x="12760" y="232977"/>
                </a:lnTo>
                <a:lnTo>
                  <a:pt x="16123" y="236280"/>
                </a:lnTo>
                <a:lnTo>
                  <a:pt x="20270" y="239435"/>
                </a:lnTo>
                <a:lnTo>
                  <a:pt x="24939" y="242491"/>
                </a:lnTo>
                <a:lnTo>
                  <a:pt x="29006" y="245480"/>
                </a:lnTo>
                <a:lnTo>
                  <a:pt x="32668" y="248426"/>
                </a:lnTo>
                <a:lnTo>
                  <a:pt x="36063" y="251342"/>
                </a:lnTo>
                <a:lnTo>
                  <a:pt x="38325" y="254239"/>
                </a:lnTo>
                <a:lnTo>
                  <a:pt x="40840" y="259997"/>
                </a:lnTo>
                <a:lnTo>
                  <a:pt x="42463" y="262867"/>
                </a:lnTo>
                <a:lnTo>
                  <a:pt x="44498" y="265732"/>
                </a:lnTo>
                <a:lnTo>
                  <a:pt x="46806" y="268594"/>
                </a:lnTo>
                <a:lnTo>
                  <a:pt x="49298" y="271455"/>
                </a:lnTo>
                <a:lnTo>
                  <a:pt x="51912" y="274315"/>
                </a:lnTo>
                <a:lnTo>
                  <a:pt x="54607" y="277174"/>
                </a:lnTo>
                <a:lnTo>
                  <a:pt x="57356" y="279080"/>
                </a:lnTo>
                <a:lnTo>
                  <a:pt x="60141" y="280351"/>
                </a:lnTo>
                <a:lnTo>
                  <a:pt x="62950" y="281198"/>
                </a:lnTo>
                <a:lnTo>
                  <a:pt x="65776" y="281763"/>
                </a:lnTo>
                <a:lnTo>
                  <a:pt x="68612" y="282139"/>
                </a:lnTo>
                <a:lnTo>
                  <a:pt x="71455" y="282390"/>
                </a:lnTo>
                <a:lnTo>
                  <a:pt x="74303" y="283510"/>
                </a:lnTo>
                <a:lnTo>
                  <a:pt x="77154" y="285209"/>
                </a:lnTo>
                <a:lnTo>
                  <a:pt x="85714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05"/>
          <p:cNvSpPr/>
          <p:nvPr/>
        </p:nvSpPr>
        <p:spPr>
          <a:xfrm>
            <a:off x="7925175" y="1954530"/>
            <a:ext cx="160239" cy="162843"/>
          </a:xfrm>
          <a:custGeom>
            <a:avLst/>
            <a:gdLst/>
            <a:ahLst/>
            <a:cxnLst/>
            <a:rect l="0" t="0" r="0" b="0"/>
            <a:pathLst>
              <a:path w="160239" h="162843">
                <a:moveTo>
                  <a:pt x="32962" y="17145"/>
                </a:moveTo>
                <a:lnTo>
                  <a:pt x="28411" y="17145"/>
                </a:lnTo>
                <a:lnTo>
                  <a:pt x="27071" y="18097"/>
                </a:lnTo>
                <a:lnTo>
                  <a:pt x="26177" y="19684"/>
                </a:lnTo>
                <a:lnTo>
                  <a:pt x="24743" y="24525"/>
                </a:lnTo>
                <a:lnTo>
                  <a:pt x="23673" y="26828"/>
                </a:lnTo>
                <a:lnTo>
                  <a:pt x="19943" y="34466"/>
                </a:lnTo>
                <a:lnTo>
                  <a:pt x="17616" y="38217"/>
                </a:lnTo>
                <a:lnTo>
                  <a:pt x="15110" y="41670"/>
                </a:lnTo>
                <a:lnTo>
                  <a:pt x="12490" y="44925"/>
                </a:lnTo>
                <a:lnTo>
                  <a:pt x="10741" y="48047"/>
                </a:lnTo>
                <a:lnTo>
                  <a:pt x="9575" y="51082"/>
                </a:lnTo>
                <a:lnTo>
                  <a:pt x="8798" y="54057"/>
                </a:lnTo>
                <a:lnTo>
                  <a:pt x="7328" y="57945"/>
                </a:lnTo>
                <a:lnTo>
                  <a:pt x="5395" y="62443"/>
                </a:lnTo>
                <a:lnTo>
                  <a:pt x="3154" y="67346"/>
                </a:lnTo>
                <a:lnTo>
                  <a:pt x="1661" y="71567"/>
                </a:lnTo>
                <a:lnTo>
                  <a:pt x="665" y="75334"/>
                </a:lnTo>
                <a:lnTo>
                  <a:pt x="0" y="78797"/>
                </a:lnTo>
                <a:lnTo>
                  <a:pt x="510" y="83011"/>
                </a:lnTo>
                <a:lnTo>
                  <a:pt x="1803" y="87726"/>
                </a:lnTo>
                <a:lnTo>
                  <a:pt x="3617" y="92774"/>
                </a:lnTo>
                <a:lnTo>
                  <a:pt x="4827" y="97091"/>
                </a:lnTo>
                <a:lnTo>
                  <a:pt x="5632" y="100923"/>
                </a:lnTo>
                <a:lnTo>
                  <a:pt x="6170" y="104429"/>
                </a:lnTo>
                <a:lnTo>
                  <a:pt x="6528" y="108672"/>
                </a:lnTo>
                <a:lnTo>
                  <a:pt x="6766" y="113405"/>
                </a:lnTo>
                <a:lnTo>
                  <a:pt x="7103" y="126629"/>
                </a:lnTo>
                <a:lnTo>
                  <a:pt x="7150" y="130139"/>
                </a:lnTo>
                <a:lnTo>
                  <a:pt x="8134" y="133432"/>
                </a:lnTo>
                <a:lnTo>
                  <a:pt x="9742" y="136579"/>
                </a:lnTo>
                <a:lnTo>
                  <a:pt x="11767" y="139630"/>
                </a:lnTo>
                <a:lnTo>
                  <a:pt x="14070" y="142617"/>
                </a:lnTo>
                <a:lnTo>
                  <a:pt x="16558" y="145560"/>
                </a:lnTo>
                <a:lnTo>
                  <a:pt x="19167" y="148475"/>
                </a:lnTo>
                <a:lnTo>
                  <a:pt x="21861" y="150418"/>
                </a:lnTo>
                <a:lnTo>
                  <a:pt x="24609" y="151714"/>
                </a:lnTo>
                <a:lnTo>
                  <a:pt x="27394" y="152577"/>
                </a:lnTo>
                <a:lnTo>
                  <a:pt x="30202" y="154106"/>
                </a:lnTo>
                <a:lnTo>
                  <a:pt x="33027" y="156077"/>
                </a:lnTo>
                <a:lnTo>
                  <a:pt x="35863" y="158344"/>
                </a:lnTo>
                <a:lnTo>
                  <a:pt x="38706" y="159855"/>
                </a:lnTo>
                <a:lnTo>
                  <a:pt x="41554" y="160862"/>
                </a:lnTo>
                <a:lnTo>
                  <a:pt x="44405" y="161534"/>
                </a:lnTo>
                <a:lnTo>
                  <a:pt x="47259" y="161982"/>
                </a:lnTo>
                <a:lnTo>
                  <a:pt x="50114" y="162280"/>
                </a:lnTo>
                <a:lnTo>
                  <a:pt x="52968" y="162479"/>
                </a:lnTo>
                <a:lnTo>
                  <a:pt x="55825" y="162612"/>
                </a:lnTo>
                <a:lnTo>
                  <a:pt x="61539" y="162759"/>
                </a:lnTo>
                <a:lnTo>
                  <a:pt x="70110" y="162842"/>
                </a:lnTo>
                <a:lnTo>
                  <a:pt x="73920" y="161901"/>
                </a:lnTo>
                <a:lnTo>
                  <a:pt x="78365" y="160322"/>
                </a:lnTo>
                <a:lnTo>
                  <a:pt x="83233" y="158316"/>
                </a:lnTo>
                <a:lnTo>
                  <a:pt x="87431" y="156026"/>
                </a:lnTo>
                <a:lnTo>
                  <a:pt x="91182" y="153547"/>
                </a:lnTo>
                <a:lnTo>
                  <a:pt x="94636" y="150942"/>
                </a:lnTo>
                <a:lnTo>
                  <a:pt x="98843" y="148253"/>
                </a:lnTo>
                <a:lnTo>
                  <a:pt x="103552" y="145508"/>
                </a:lnTo>
                <a:lnTo>
                  <a:pt x="108598" y="142725"/>
                </a:lnTo>
                <a:lnTo>
                  <a:pt x="111960" y="139917"/>
                </a:lnTo>
                <a:lnTo>
                  <a:pt x="114203" y="137093"/>
                </a:lnTo>
                <a:lnTo>
                  <a:pt x="115697" y="134258"/>
                </a:lnTo>
                <a:lnTo>
                  <a:pt x="118599" y="131415"/>
                </a:lnTo>
                <a:lnTo>
                  <a:pt x="122439" y="128567"/>
                </a:lnTo>
                <a:lnTo>
                  <a:pt x="126903" y="125716"/>
                </a:lnTo>
                <a:lnTo>
                  <a:pt x="130832" y="122863"/>
                </a:lnTo>
                <a:lnTo>
                  <a:pt x="134404" y="120009"/>
                </a:lnTo>
                <a:lnTo>
                  <a:pt x="137738" y="117153"/>
                </a:lnTo>
                <a:lnTo>
                  <a:pt x="139959" y="114297"/>
                </a:lnTo>
                <a:lnTo>
                  <a:pt x="141441" y="111440"/>
                </a:lnTo>
                <a:lnTo>
                  <a:pt x="142429" y="108583"/>
                </a:lnTo>
                <a:lnTo>
                  <a:pt x="144040" y="105726"/>
                </a:lnTo>
                <a:lnTo>
                  <a:pt x="146066" y="102869"/>
                </a:lnTo>
                <a:lnTo>
                  <a:pt x="148370" y="100012"/>
                </a:lnTo>
                <a:lnTo>
                  <a:pt x="149906" y="96202"/>
                </a:lnTo>
                <a:lnTo>
                  <a:pt x="150930" y="91757"/>
                </a:lnTo>
                <a:lnTo>
                  <a:pt x="151612" y="86889"/>
                </a:lnTo>
                <a:lnTo>
                  <a:pt x="153020" y="82691"/>
                </a:lnTo>
                <a:lnTo>
                  <a:pt x="154911" y="78940"/>
                </a:lnTo>
                <a:lnTo>
                  <a:pt x="157124" y="75486"/>
                </a:lnTo>
                <a:lnTo>
                  <a:pt x="158599" y="72231"/>
                </a:lnTo>
                <a:lnTo>
                  <a:pt x="159582" y="69109"/>
                </a:lnTo>
                <a:lnTo>
                  <a:pt x="160238" y="66075"/>
                </a:lnTo>
                <a:lnTo>
                  <a:pt x="159722" y="63100"/>
                </a:lnTo>
                <a:lnTo>
                  <a:pt x="158427" y="60164"/>
                </a:lnTo>
                <a:lnTo>
                  <a:pt x="156610" y="57254"/>
                </a:lnTo>
                <a:lnTo>
                  <a:pt x="154448" y="54362"/>
                </a:lnTo>
                <a:lnTo>
                  <a:pt x="152052" y="51481"/>
                </a:lnTo>
                <a:lnTo>
                  <a:pt x="149503" y="48608"/>
                </a:lnTo>
                <a:lnTo>
                  <a:pt x="144130" y="42876"/>
                </a:lnTo>
                <a:lnTo>
                  <a:pt x="141365" y="40014"/>
                </a:lnTo>
                <a:lnTo>
                  <a:pt x="137615" y="37153"/>
                </a:lnTo>
                <a:lnTo>
                  <a:pt x="133211" y="34294"/>
                </a:lnTo>
                <a:lnTo>
                  <a:pt x="128370" y="31435"/>
                </a:lnTo>
                <a:lnTo>
                  <a:pt x="125142" y="28576"/>
                </a:lnTo>
                <a:lnTo>
                  <a:pt x="122990" y="25718"/>
                </a:lnTo>
                <a:lnTo>
                  <a:pt x="121555" y="22860"/>
                </a:lnTo>
                <a:lnTo>
                  <a:pt x="118694" y="20955"/>
                </a:lnTo>
                <a:lnTo>
                  <a:pt x="114882" y="19685"/>
                </a:lnTo>
                <a:lnTo>
                  <a:pt x="110435" y="18838"/>
                </a:lnTo>
                <a:lnTo>
                  <a:pt x="106518" y="17321"/>
                </a:lnTo>
                <a:lnTo>
                  <a:pt x="102955" y="15357"/>
                </a:lnTo>
                <a:lnTo>
                  <a:pt x="99627" y="13096"/>
                </a:lnTo>
                <a:lnTo>
                  <a:pt x="96455" y="11588"/>
                </a:lnTo>
                <a:lnTo>
                  <a:pt x="93388" y="10582"/>
                </a:lnTo>
                <a:lnTo>
                  <a:pt x="90391" y="9912"/>
                </a:lnTo>
                <a:lnTo>
                  <a:pt x="87441" y="9466"/>
                </a:lnTo>
                <a:lnTo>
                  <a:pt x="84522" y="9168"/>
                </a:lnTo>
                <a:lnTo>
                  <a:pt x="81622" y="8969"/>
                </a:lnTo>
                <a:lnTo>
                  <a:pt x="79689" y="7884"/>
                </a:lnTo>
                <a:lnTo>
                  <a:pt x="78401" y="6209"/>
                </a:lnTo>
                <a:lnTo>
                  <a:pt x="77543" y="4139"/>
                </a:lnTo>
                <a:lnTo>
                  <a:pt x="76017" y="2759"/>
                </a:lnTo>
                <a:lnTo>
                  <a:pt x="74048" y="1839"/>
                </a:lnTo>
                <a:lnTo>
                  <a:pt x="6725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06"/>
          <p:cNvSpPr/>
          <p:nvPr/>
        </p:nvSpPr>
        <p:spPr>
          <a:xfrm>
            <a:off x="8043862" y="1868805"/>
            <a:ext cx="145591" cy="257176"/>
          </a:xfrm>
          <a:custGeom>
            <a:avLst/>
            <a:gdLst/>
            <a:ahLst/>
            <a:cxnLst/>
            <a:rect l="0" t="0" r="0" b="0"/>
            <a:pathLst>
              <a:path w="145591" h="257176">
                <a:moveTo>
                  <a:pt x="0" y="0"/>
                </a:moveTo>
                <a:lnTo>
                  <a:pt x="12771" y="0"/>
                </a:lnTo>
                <a:lnTo>
                  <a:pt x="15182" y="952"/>
                </a:lnTo>
                <a:lnTo>
                  <a:pt x="17742" y="2540"/>
                </a:lnTo>
                <a:lnTo>
                  <a:pt x="20400" y="4550"/>
                </a:lnTo>
                <a:lnTo>
                  <a:pt x="23126" y="6843"/>
                </a:lnTo>
                <a:lnTo>
                  <a:pt x="25895" y="9325"/>
                </a:lnTo>
                <a:lnTo>
                  <a:pt x="28693" y="11931"/>
                </a:lnTo>
                <a:lnTo>
                  <a:pt x="32464" y="14622"/>
                </a:lnTo>
                <a:lnTo>
                  <a:pt x="36882" y="17368"/>
                </a:lnTo>
                <a:lnTo>
                  <a:pt x="41733" y="20151"/>
                </a:lnTo>
                <a:lnTo>
                  <a:pt x="45920" y="22006"/>
                </a:lnTo>
                <a:lnTo>
                  <a:pt x="49664" y="23243"/>
                </a:lnTo>
                <a:lnTo>
                  <a:pt x="53111" y="24068"/>
                </a:lnTo>
                <a:lnTo>
                  <a:pt x="57315" y="25570"/>
                </a:lnTo>
                <a:lnTo>
                  <a:pt x="62023" y="27524"/>
                </a:lnTo>
                <a:lnTo>
                  <a:pt x="67066" y="29779"/>
                </a:lnTo>
                <a:lnTo>
                  <a:pt x="71380" y="32235"/>
                </a:lnTo>
                <a:lnTo>
                  <a:pt x="75209" y="34825"/>
                </a:lnTo>
                <a:lnTo>
                  <a:pt x="78715" y="37504"/>
                </a:lnTo>
                <a:lnTo>
                  <a:pt x="82956" y="41195"/>
                </a:lnTo>
                <a:lnTo>
                  <a:pt x="87689" y="45561"/>
                </a:lnTo>
                <a:lnTo>
                  <a:pt x="100912" y="58267"/>
                </a:lnTo>
                <a:lnTo>
                  <a:pt x="104422" y="61704"/>
                </a:lnTo>
                <a:lnTo>
                  <a:pt x="108667" y="64949"/>
                </a:lnTo>
                <a:lnTo>
                  <a:pt x="113402" y="68064"/>
                </a:lnTo>
                <a:lnTo>
                  <a:pt x="118464" y="71093"/>
                </a:lnTo>
                <a:lnTo>
                  <a:pt x="121839" y="75018"/>
                </a:lnTo>
                <a:lnTo>
                  <a:pt x="124089" y="79539"/>
                </a:lnTo>
                <a:lnTo>
                  <a:pt x="125588" y="84458"/>
                </a:lnTo>
                <a:lnTo>
                  <a:pt x="129794" y="92464"/>
                </a:lnTo>
                <a:lnTo>
                  <a:pt x="132250" y="95933"/>
                </a:lnTo>
                <a:lnTo>
                  <a:pt x="134839" y="100150"/>
                </a:lnTo>
                <a:lnTo>
                  <a:pt x="137518" y="104866"/>
                </a:lnTo>
                <a:lnTo>
                  <a:pt x="140257" y="109916"/>
                </a:lnTo>
                <a:lnTo>
                  <a:pt x="142081" y="115187"/>
                </a:lnTo>
                <a:lnTo>
                  <a:pt x="143298" y="120606"/>
                </a:lnTo>
                <a:lnTo>
                  <a:pt x="144110" y="126124"/>
                </a:lnTo>
                <a:lnTo>
                  <a:pt x="144651" y="131707"/>
                </a:lnTo>
                <a:lnTo>
                  <a:pt x="145011" y="137335"/>
                </a:lnTo>
                <a:lnTo>
                  <a:pt x="145252" y="142991"/>
                </a:lnTo>
                <a:lnTo>
                  <a:pt x="145519" y="154356"/>
                </a:lnTo>
                <a:lnTo>
                  <a:pt x="145590" y="160054"/>
                </a:lnTo>
                <a:lnTo>
                  <a:pt x="144685" y="165758"/>
                </a:lnTo>
                <a:lnTo>
                  <a:pt x="143129" y="171465"/>
                </a:lnTo>
                <a:lnTo>
                  <a:pt x="141139" y="177175"/>
                </a:lnTo>
                <a:lnTo>
                  <a:pt x="139812" y="182887"/>
                </a:lnTo>
                <a:lnTo>
                  <a:pt x="138929" y="188599"/>
                </a:lnTo>
                <a:lnTo>
                  <a:pt x="138340" y="194313"/>
                </a:lnTo>
                <a:lnTo>
                  <a:pt x="136994" y="199074"/>
                </a:lnTo>
                <a:lnTo>
                  <a:pt x="132959" y="206905"/>
                </a:lnTo>
                <a:lnTo>
                  <a:pt x="131502" y="211279"/>
                </a:lnTo>
                <a:lnTo>
                  <a:pt x="130531" y="216100"/>
                </a:lnTo>
                <a:lnTo>
                  <a:pt x="129883" y="221219"/>
                </a:lnTo>
                <a:lnTo>
                  <a:pt x="128498" y="225584"/>
                </a:lnTo>
                <a:lnTo>
                  <a:pt x="124420" y="232974"/>
                </a:lnTo>
                <a:lnTo>
                  <a:pt x="121999" y="236279"/>
                </a:lnTo>
                <a:lnTo>
                  <a:pt x="119433" y="239434"/>
                </a:lnTo>
                <a:lnTo>
                  <a:pt x="116769" y="242490"/>
                </a:lnTo>
                <a:lnTo>
                  <a:pt x="114995" y="245480"/>
                </a:lnTo>
                <a:lnTo>
                  <a:pt x="112494" y="253286"/>
                </a:lnTo>
                <a:lnTo>
                  <a:pt x="111910" y="255446"/>
                </a:lnTo>
                <a:lnTo>
                  <a:pt x="110802" y="256023"/>
                </a:lnTo>
                <a:lnTo>
                  <a:pt x="107031" y="256662"/>
                </a:lnTo>
                <a:lnTo>
                  <a:pt x="102870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07"/>
          <p:cNvSpPr/>
          <p:nvPr/>
        </p:nvSpPr>
        <p:spPr>
          <a:xfrm>
            <a:off x="8215312" y="1825952"/>
            <a:ext cx="137161" cy="94256"/>
          </a:xfrm>
          <a:custGeom>
            <a:avLst/>
            <a:gdLst/>
            <a:ahLst/>
            <a:cxnLst/>
            <a:rect l="0" t="0" r="0" b="0"/>
            <a:pathLst>
              <a:path w="137161" h="94256">
                <a:moveTo>
                  <a:pt x="0" y="17135"/>
                </a:moveTo>
                <a:lnTo>
                  <a:pt x="0" y="12584"/>
                </a:lnTo>
                <a:lnTo>
                  <a:pt x="953" y="11244"/>
                </a:lnTo>
                <a:lnTo>
                  <a:pt x="2539" y="10350"/>
                </a:lnTo>
                <a:lnTo>
                  <a:pt x="4551" y="9754"/>
                </a:lnTo>
                <a:lnTo>
                  <a:pt x="6844" y="8405"/>
                </a:lnTo>
                <a:lnTo>
                  <a:pt x="9325" y="6552"/>
                </a:lnTo>
                <a:lnTo>
                  <a:pt x="11932" y="4365"/>
                </a:lnTo>
                <a:lnTo>
                  <a:pt x="14622" y="2907"/>
                </a:lnTo>
                <a:lnTo>
                  <a:pt x="17368" y="1934"/>
                </a:lnTo>
                <a:lnTo>
                  <a:pt x="20151" y="1286"/>
                </a:lnTo>
                <a:lnTo>
                  <a:pt x="22959" y="854"/>
                </a:lnTo>
                <a:lnTo>
                  <a:pt x="25784" y="566"/>
                </a:lnTo>
                <a:lnTo>
                  <a:pt x="28619" y="374"/>
                </a:lnTo>
                <a:lnTo>
                  <a:pt x="31462" y="246"/>
                </a:lnTo>
                <a:lnTo>
                  <a:pt x="37161" y="104"/>
                </a:lnTo>
                <a:lnTo>
                  <a:pt x="54294" y="0"/>
                </a:lnTo>
                <a:lnTo>
                  <a:pt x="57151" y="949"/>
                </a:lnTo>
                <a:lnTo>
                  <a:pt x="60009" y="2535"/>
                </a:lnTo>
                <a:lnTo>
                  <a:pt x="62865" y="4544"/>
                </a:lnTo>
                <a:lnTo>
                  <a:pt x="64771" y="6836"/>
                </a:lnTo>
                <a:lnTo>
                  <a:pt x="66040" y="9316"/>
                </a:lnTo>
                <a:lnTo>
                  <a:pt x="66887" y="11923"/>
                </a:lnTo>
                <a:lnTo>
                  <a:pt x="67452" y="14612"/>
                </a:lnTo>
                <a:lnTo>
                  <a:pt x="67828" y="17358"/>
                </a:lnTo>
                <a:lnTo>
                  <a:pt x="68079" y="20141"/>
                </a:lnTo>
                <a:lnTo>
                  <a:pt x="68245" y="22949"/>
                </a:lnTo>
                <a:lnTo>
                  <a:pt x="68431" y="28609"/>
                </a:lnTo>
                <a:lnTo>
                  <a:pt x="68536" y="37151"/>
                </a:lnTo>
                <a:lnTo>
                  <a:pt x="67598" y="40004"/>
                </a:lnTo>
                <a:lnTo>
                  <a:pt x="66021" y="42858"/>
                </a:lnTo>
                <a:lnTo>
                  <a:pt x="64016" y="45714"/>
                </a:lnTo>
                <a:lnTo>
                  <a:pt x="61728" y="48570"/>
                </a:lnTo>
                <a:lnTo>
                  <a:pt x="59249" y="51427"/>
                </a:lnTo>
                <a:lnTo>
                  <a:pt x="56645" y="54284"/>
                </a:lnTo>
                <a:lnTo>
                  <a:pt x="51210" y="59998"/>
                </a:lnTo>
                <a:lnTo>
                  <a:pt x="48429" y="62855"/>
                </a:lnTo>
                <a:lnTo>
                  <a:pt x="46573" y="65713"/>
                </a:lnTo>
                <a:lnTo>
                  <a:pt x="45336" y="68570"/>
                </a:lnTo>
                <a:lnTo>
                  <a:pt x="44512" y="71428"/>
                </a:lnTo>
                <a:lnTo>
                  <a:pt x="43009" y="74285"/>
                </a:lnTo>
                <a:lnTo>
                  <a:pt x="41056" y="77143"/>
                </a:lnTo>
                <a:lnTo>
                  <a:pt x="34686" y="85213"/>
                </a:lnTo>
                <a:lnTo>
                  <a:pt x="34466" y="88032"/>
                </a:lnTo>
                <a:lnTo>
                  <a:pt x="34324" y="93052"/>
                </a:lnTo>
                <a:lnTo>
                  <a:pt x="35265" y="93464"/>
                </a:lnTo>
                <a:lnTo>
                  <a:pt x="38851" y="93921"/>
                </a:lnTo>
                <a:lnTo>
                  <a:pt x="43023" y="94215"/>
                </a:lnTo>
                <a:lnTo>
                  <a:pt x="47062" y="94255"/>
                </a:lnTo>
                <a:lnTo>
                  <a:pt x="49472" y="93314"/>
                </a:lnTo>
                <a:lnTo>
                  <a:pt x="52032" y="91733"/>
                </a:lnTo>
                <a:lnTo>
                  <a:pt x="54690" y="89727"/>
                </a:lnTo>
                <a:lnTo>
                  <a:pt x="58368" y="88390"/>
                </a:lnTo>
                <a:lnTo>
                  <a:pt x="62724" y="87498"/>
                </a:lnTo>
                <a:lnTo>
                  <a:pt x="67534" y="86904"/>
                </a:lnTo>
                <a:lnTo>
                  <a:pt x="72645" y="86508"/>
                </a:lnTo>
                <a:lnTo>
                  <a:pt x="77957" y="86243"/>
                </a:lnTo>
                <a:lnTo>
                  <a:pt x="88941" y="85950"/>
                </a:lnTo>
                <a:lnTo>
                  <a:pt x="100172" y="85819"/>
                </a:lnTo>
                <a:lnTo>
                  <a:pt x="104881" y="84832"/>
                </a:lnTo>
                <a:lnTo>
                  <a:pt x="108974" y="83221"/>
                </a:lnTo>
                <a:lnTo>
                  <a:pt x="112654" y="81195"/>
                </a:lnTo>
                <a:lnTo>
                  <a:pt x="116060" y="79844"/>
                </a:lnTo>
                <a:lnTo>
                  <a:pt x="119283" y="78944"/>
                </a:lnTo>
                <a:lnTo>
                  <a:pt x="122386" y="78343"/>
                </a:lnTo>
                <a:lnTo>
                  <a:pt x="125406" y="77943"/>
                </a:lnTo>
                <a:lnTo>
                  <a:pt x="128371" y="77676"/>
                </a:lnTo>
                <a:lnTo>
                  <a:pt x="137160" y="771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08"/>
          <p:cNvSpPr/>
          <p:nvPr/>
        </p:nvSpPr>
        <p:spPr>
          <a:xfrm>
            <a:off x="8378190" y="2031682"/>
            <a:ext cx="120016" cy="8574"/>
          </a:xfrm>
          <a:custGeom>
            <a:avLst/>
            <a:gdLst/>
            <a:ahLst/>
            <a:cxnLst/>
            <a:rect l="0" t="0" r="0" b="0"/>
            <a:pathLst>
              <a:path w="120016" h="8574">
                <a:moveTo>
                  <a:pt x="0" y="8573"/>
                </a:moveTo>
                <a:lnTo>
                  <a:pt x="11931" y="8573"/>
                </a:lnTo>
                <a:lnTo>
                  <a:pt x="15574" y="7620"/>
                </a:lnTo>
                <a:lnTo>
                  <a:pt x="19907" y="6032"/>
                </a:lnTo>
                <a:lnTo>
                  <a:pt x="24701" y="4022"/>
                </a:lnTo>
                <a:lnTo>
                  <a:pt x="28850" y="2681"/>
                </a:lnTo>
                <a:lnTo>
                  <a:pt x="32568" y="1788"/>
                </a:lnTo>
                <a:lnTo>
                  <a:pt x="36000" y="1191"/>
                </a:lnTo>
                <a:lnTo>
                  <a:pt x="40192" y="794"/>
                </a:lnTo>
                <a:lnTo>
                  <a:pt x="44892" y="530"/>
                </a:lnTo>
                <a:lnTo>
                  <a:pt x="55195" y="235"/>
                </a:lnTo>
                <a:lnTo>
                  <a:pt x="105236" y="3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09"/>
          <p:cNvSpPr/>
          <p:nvPr/>
        </p:nvSpPr>
        <p:spPr>
          <a:xfrm>
            <a:off x="8369617" y="2100262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0" y="12594"/>
                </a:lnTo>
                <a:lnTo>
                  <a:pt x="1906" y="11254"/>
                </a:lnTo>
                <a:lnTo>
                  <a:pt x="5081" y="10360"/>
                </a:lnTo>
                <a:lnTo>
                  <a:pt x="14762" y="8926"/>
                </a:lnTo>
                <a:lnTo>
                  <a:pt x="18626" y="8730"/>
                </a:lnTo>
                <a:lnTo>
                  <a:pt x="24471" y="8642"/>
                </a:lnTo>
                <a:lnTo>
                  <a:pt x="172967" y="8573"/>
                </a:lnTo>
                <a:lnTo>
                  <a:pt x="176272" y="7620"/>
                </a:lnTo>
                <a:lnTo>
                  <a:pt x="179427" y="6033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10"/>
          <p:cNvSpPr/>
          <p:nvPr/>
        </p:nvSpPr>
        <p:spPr>
          <a:xfrm>
            <a:off x="8626802" y="1928812"/>
            <a:ext cx="222373" cy="205624"/>
          </a:xfrm>
          <a:custGeom>
            <a:avLst/>
            <a:gdLst/>
            <a:ahLst/>
            <a:cxnLst/>
            <a:rect l="0" t="0" r="0" b="0"/>
            <a:pathLst>
              <a:path w="222373" h="205624">
                <a:moveTo>
                  <a:pt x="77142" y="0"/>
                </a:moveTo>
                <a:lnTo>
                  <a:pt x="61221" y="0"/>
                </a:lnTo>
                <a:lnTo>
                  <a:pt x="60813" y="953"/>
                </a:lnTo>
                <a:lnTo>
                  <a:pt x="60359" y="4551"/>
                </a:lnTo>
                <a:lnTo>
                  <a:pt x="59287" y="5892"/>
                </a:lnTo>
                <a:lnTo>
                  <a:pt x="57619" y="6785"/>
                </a:lnTo>
                <a:lnTo>
                  <a:pt x="55554" y="7381"/>
                </a:lnTo>
                <a:lnTo>
                  <a:pt x="50720" y="10583"/>
                </a:lnTo>
                <a:lnTo>
                  <a:pt x="45397" y="15181"/>
                </a:lnTo>
                <a:lnTo>
                  <a:pt x="39855" y="20400"/>
                </a:lnTo>
                <a:lnTo>
                  <a:pt x="37045" y="24077"/>
                </a:lnTo>
                <a:lnTo>
                  <a:pt x="34218" y="28434"/>
                </a:lnTo>
                <a:lnTo>
                  <a:pt x="31381" y="33244"/>
                </a:lnTo>
                <a:lnTo>
                  <a:pt x="28537" y="37402"/>
                </a:lnTo>
                <a:lnTo>
                  <a:pt x="25689" y="41128"/>
                </a:lnTo>
                <a:lnTo>
                  <a:pt x="22839" y="44563"/>
                </a:lnTo>
                <a:lnTo>
                  <a:pt x="20937" y="48759"/>
                </a:lnTo>
                <a:lnTo>
                  <a:pt x="19670" y="53461"/>
                </a:lnTo>
                <a:lnTo>
                  <a:pt x="18825" y="58501"/>
                </a:lnTo>
                <a:lnTo>
                  <a:pt x="17309" y="62813"/>
                </a:lnTo>
                <a:lnTo>
                  <a:pt x="15347" y="66640"/>
                </a:lnTo>
                <a:lnTo>
                  <a:pt x="13086" y="70145"/>
                </a:lnTo>
                <a:lnTo>
                  <a:pt x="11577" y="74385"/>
                </a:lnTo>
                <a:lnTo>
                  <a:pt x="10573" y="79118"/>
                </a:lnTo>
                <a:lnTo>
                  <a:pt x="9903" y="84178"/>
                </a:lnTo>
                <a:lnTo>
                  <a:pt x="8504" y="88504"/>
                </a:lnTo>
                <a:lnTo>
                  <a:pt x="6619" y="92340"/>
                </a:lnTo>
                <a:lnTo>
                  <a:pt x="4409" y="95850"/>
                </a:lnTo>
                <a:lnTo>
                  <a:pt x="2936" y="100095"/>
                </a:lnTo>
                <a:lnTo>
                  <a:pt x="1955" y="104830"/>
                </a:lnTo>
                <a:lnTo>
                  <a:pt x="1300" y="109892"/>
                </a:lnTo>
                <a:lnTo>
                  <a:pt x="863" y="114219"/>
                </a:lnTo>
                <a:lnTo>
                  <a:pt x="572" y="118056"/>
                </a:lnTo>
                <a:lnTo>
                  <a:pt x="379" y="121566"/>
                </a:lnTo>
                <a:lnTo>
                  <a:pt x="162" y="128007"/>
                </a:lnTo>
                <a:lnTo>
                  <a:pt x="41" y="139528"/>
                </a:lnTo>
                <a:lnTo>
                  <a:pt x="0" y="155937"/>
                </a:lnTo>
                <a:lnTo>
                  <a:pt x="950" y="159203"/>
                </a:lnTo>
                <a:lnTo>
                  <a:pt x="4544" y="165372"/>
                </a:lnTo>
                <a:lnTo>
                  <a:pt x="9316" y="171289"/>
                </a:lnTo>
                <a:lnTo>
                  <a:pt x="11923" y="174200"/>
                </a:lnTo>
                <a:lnTo>
                  <a:pt x="13660" y="177093"/>
                </a:lnTo>
                <a:lnTo>
                  <a:pt x="15590" y="182848"/>
                </a:lnTo>
                <a:lnTo>
                  <a:pt x="18988" y="188581"/>
                </a:lnTo>
                <a:lnTo>
                  <a:pt x="21229" y="191443"/>
                </a:lnTo>
                <a:lnTo>
                  <a:pt x="24627" y="193351"/>
                </a:lnTo>
                <a:lnTo>
                  <a:pt x="28796" y="194623"/>
                </a:lnTo>
                <a:lnTo>
                  <a:pt x="33481" y="195471"/>
                </a:lnTo>
                <a:lnTo>
                  <a:pt x="38511" y="196989"/>
                </a:lnTo>
                <a:lnTo>
                  <a:pt x="43768" y="198954"/>
                </a:lnTo>
                <a:lnTo>
                  <a:pt x="49178" y="201216"/>
                </a:lnTo>
                <a:lnTo>
                  <a:pt x="53737" y="202724"/>
                </a:lnTo>
                <a:lnTo>
                  <a:pt x="57729" y="203729"/>
                </a:lnTo>
                <a:lnTo>
                  <a:pt x="61342" y="204400"/>
                </a:lnTo>
                <a:lnTo>
                  <a:pt x="66609" y="204846"/>
                </a:lnTo>
                <a:lnTo>
                  <a:pt x="72977" y="205144"/>
                </a:lnTo>
                <a:lnTo>
                  <a:pt x="94629" y="205623"/>
                </a:lnTo>
                <a:lnTo>
                  <a:pt x="99278" y="204709"/>
                </a:lnTo>
                <a:lnTo>
                  <a:pt x="104282" y="203148"/>
                </a:lnTo>
                <a:lnTo>
                  <a:pt x="109523" y="201155"/>
                </a:lnTo>
                <a:lnTo>
                  <a:pt x="114923" y="199826"/>
                </a:lnTo>
                <a:lnTo>
                  <a:pt x="120427" y="198940"/>
                </a:lnTo>
                <a:lnTo>
                  <a:pt x="126001" y="198349"/>
                </a:lnTo>
                <a:lnTo>
                  <a:pt x="131623" y="197003"/>
                </a:lnTo>
                <a:lnTo>
                  <a:pt x="137275" y="195153"/>
                </a:lnTo>
                <a:lnTo>
                  <a:pt x="142948" y="192967"/>
                </a:lnTo>
                <a:lnTo>
                  <a:pt x="147683" y="190557"/>
                </a:lnTo>
                <a:lnTo>
                  <a:pt x="151792" y="187998"/>
                </a:lnTo>
                <a:lnTo>
                  <a:pt x="155484" y="185339"/>
                </a:lnTo>
                <a:lnTo>
                  <a:pt x="159850" y="183567"/>
                </a:lnTo>
                <a:lnTo>
                  <a:pt x="164666" y="182386"/>
                </a:lnTo>
                <a:lnTo>
                  <a:pt x="169781" y="181598"/>
                </a:lnTo>
                <a:lnTo>
                  <a:pt x="174144" y="179168"/>
                </a:lnTo>
                <a:lnTo>
                  <a:pt x="178006" y="175643"/>
                </a:lnTo>
                <a:lnTo>
                  <a:pt x="181532" y="171388"/>
                </a:lnTo>
                <a:lnTo>
                  <a:pt x="184836" y="167598"/>
                </a:lnTo>
                <a:lnTo>
                  <a:pt x="187990" y="164120"/>
                </a:lnTo>
                <a:lnTo>
                  <a:pt x="194036" y="157715"/>
                </a:lnTo>
                <a:lnTo>
                  <a:pt x="211422" y="140066"/>
                </a:lnTo>
                <a:lnTo>
                  <a:pt x="217150" y="134324"/>
                </a:lnTo>
                <a:lnTo>
                  <a:pt x="219058" y="130507"/>
                </a:lnTo>
                <a:lnTo>
                  <a:pt x="220330" y="126057"/>
                </a:lnTo>
                <a:lnTo>
                  <a:pt x="221179" y="121186"/>
                </a:lnTo>
                <a:lnTo>
                  <a:pt x="221744" y="116985"/>
                </a:lnTo>
                <a:lnTo>
                  <a:pt x="222122" y="113233"/>
                </a:lnTo>
                <a:lnTo>
                  <a:pt x="222372" y="109779"/>
                </a:lnTo>
                <a:lnTo>
                  <a:pt x="221587" y="106523"/>
                </a:lnTo>
                <a:lnTo>
                  <a:pt x="218175" y="100366"/>
                </a:lnTo>
                <a:lnTo>
                  <a:pt x="216024" y="94455"/>
                </a:lnTo>
                <a:lnTo>
                  <a:pt x="215449" y="91545"/>
                </a:lnTo>
                <a:lnTo>
                  <a:pt x="215068" y="87700"/>
                </a:lnTo>
                <a:lnTo>
                  <a:pt x="214812" y="83232"/>
                </a:lnTo>
                <a:lnTo>
                  <a:pt x="214642" y="78348"/>
                </a:lnTo>
                <a:lnTo>
                  <a:pt x="213576" y="74139"/>
                </a:lnTo>
                <a:lnTo>
                  <a:pt x="211914" y="70381"/>
                </a:lnTo>
                <a:lnTo>
                  <a:pt x="209853" y="66923"/>
                </a:lnTo>
                <a:lnTo>
                  <a:pt x="205023" y="60541"/>
                </a:lnTo>
                <a:lnTo>
                  <a:pt x="199701" y="54530"/>
                </a:lnTo>
                <a:lnTo>
                  <a:pt x="194161" y="48683"/>
                </a:lnTo>
                <a:lnTo>
                  <a:pt x="168579" y="22863"/>
                </a:lnTo>
                <a:lnTo>
                  <a:pt x="164770" y="20004"/>
                </a:lnTo>
                <a:lnTo>
                  <a:pt x="160325" y="17146"/>
                </a:lnTo>
                <a:lnTo>
                  <a:pt x="155458" y="14288"/>
                </a:lnTo>
                <a:lnTo>
                  <a:pt x="150308" y="12383"/>
                </a:lnTo>
                <a:lnTo>
                  <a:pt x="144970" y="11113"/>
                </a:lnTo>
                <a:lnTo>
                  <a:pt x="139506" y="10266"/>
                </a:lnTo>
                <a:lnTo>
                  <a:pt x="133958" y="9702"/>
                </a:lnTo>
                <a:lnTo>
                  <a:pt x="128355" y="9325"/>
                </a:lnTo>
                <a:lnTo>
                  <a:pt x="118001" y="8907"/>
                </a:lnTo>
                <a:lnTo>
                  <a:pt x="110225" y="8721"/>
                </a:lnTo>
                <a:lnTo>
                  <a:pt x="51425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11"/>
          <p:cNvSpPr/>
          <p:nvPr/>
        </p:nvSpPr>
        <p:spPr>
          <a:xfrm>
            <a:off x="7016496" y="2357437"/>
            <a:ext cx="161545" cy="368619"/>
          </a:xfrm>
          <a:custGeom>
            <a:avLst/>
            <a:gdLst/>
            <a:ahLst/>
            <a:cxnLst/>
            <a:rect l="0" t="0" r="0" b="0"/>
            <a:pathLst>
              <a:path w="161545" h="368619">
                <a:moveTo>
                  <a:pt x="161544" y="0"/>
                </a:moveTo>
                <a:lnTo>
                  <a:pt x="154163" y="7381"/>
                </a:lnTo>
                <a:lnTo>
                  <a:pt x="150961" y="8043"/>
                </a:lnTo>
                <a:lnTo>
                  <a:pt x="148774" y="8220"/>
                </a:lnTo>
                <a:lnTo>
                  <a:pt x="146362" y="9290"/>
                </a:lnTo>
                <a:lnTo>
                  <a:pt x="143803" y="10956"/>
                </a:lnTo>
                <a:lnTo>
                  <a:pt x="141144" y="13019"/>
                </a:lnTo>
                <a:lnTo>
                  <a:pt x="138419" y="16299"/>
                </a:lnTo>
                <a:lnTo>
                  <a:pt x="135650" y="20391"/>
                </a:lnTo>
                <a:lnTo>
                  <a:pt x="132851" y="25024"/>
                </a:lnTo>
                <a:lnTo>
                  <a:pt x="130032" y="29065"/>
                </a:lnTo>
                <a:lnTo>
                  <a:pt x="127202" y="32712"/>
                </a:lnTo>
                <a:lnTo>
                  <a:pt x="124361" y="36095"/>
                </a:lnTo>
                <a:lnTo>
                  <a:pt x="120563" y="39304"/>
                </a:lnTo>
                <a:lnTo>
                  <a:pt x="116125" y="42395"/>
                </a:lnTo>
                <a:lnTo>
                  <a:pt x="111263" y="45408"/>
                </a:lnTo>
                <a:lnTo>
                  <a:pt x="106115" y="49322"/>
                </a:lnTo>
                <a:lnTo>
                  <a:pt x="100779" y="53837"/>
                </a:lnTo>
                <a:lnTo>
                  <a:pt x="95317" y="58751"/>
                </a:lnTo>
                <a:lnTo>
                  <a:pt x="90722" y="63933"/>
                </a:lnTo>
                <a:lnTo>
                  <a:pt x="86707" y="69292"/>
                </a:lnTo>
                <a:lnTo>
                  <a:pt x="83078" y="74769"/>
                </a:lnTo>
                <a:lnTo>
                  <a:pt x="78753" y="79374"/>
                </a:lnTo>
                <a:lnTo>
                  <a:pt x="73965" y="83396"/>
                </a:lnTo>
                <a:lnTo>
                  <a:pt x="68867" y="87030"/>
                </a:lnTo>
                <a:lnTo>
                  <a:pt x="64517" y="91357"/>
                </a:lnTo>
                <a:lnTo>
                  <a:pt x="60665" y="96147"/>
                </a:lnTo>
                <a:lnTo>
                  <a:pt x="57143" y="101246"/>
                </a:lnTo>
                <a:lnTo>
                  <a:pt x="53843" y="106550"/>
                </a:lnTo>
                <a:lnTo>
                  <a:pt x="50691" y="111991"/>
                </a:lnTo>
                <a:lnTo>
                  <a:pt x="47637" y="117523"/>
                </a:lnTo>
                <a:lnTo>
                  <a:pt x="43696" y="123116"/>
                </a:lnTo>
                <a:lnTo>
                  <a:pt x="39164" y="128750"/>
                </a:lnTo>
                <a:lnTo>
                  <a:pt x="34237" y="134411"/>
                </a:lnTo>
                <a:lnTo>
                  <a:pt x="30952" y="140090"/>
                </a:lnTo>
                <a:lnTo>
                  <a:pt x="27303" y="151480"/>
                </a:lnTo>
                <a:lnTo>
                  <a:pt x="23141" y="162892"/>
                </a:lnTo>
                <a:lnTo>
                  <a:pt x="18116" y="174314"/>
                </a:lnTo>
                <a:lnTo>
                  <a:pt x="12708" y="185740"/>
                </a:lnTo>
                <a:lnTo>
                  <a:pt x="9669" y="197169"/>
                </a:lnTo>
                <a:lnTo>
                  <a:pt x="7366" y="208598"/>
                </a:lnTo>
                <a:lnTo>
                  <a:pt x="3168" y="220028"/>
                </a:lnTo>
                <a:lnTo>
                  <a:pt x="667" y="231458"/>
                </a:lnTo>
                <a:lnTo>
                  <a:pt x="0" y="237173"/>
                </a:lnTo>
                <a:lnTo>
                  <a:pt x="508" y="243840"/>
                </a:lnTo>
                <a:lnTo>
                  <a:pt x="1799" y="251143"/>
                </a:lnTo>
                <a:lnTo>
                  <a:pt x="3612" y="258869"/>
                </a:lnTo>
                <a:lnTo>
                  <a:pt x="5627" y="269993"/>
                </a:lnTo>
                <a:lnTo>
                  <a:pt x="7475" y="279064"/>
                </a:lnTo>
                <a:lnTo>
                  <a:pt x="11471" y="289446"/>
                </a:lnTo>
                <a:lnTo>
                  <a:pt x="13882" y="297870"/>
                </a:lnTo>
                <a:lnTo>
                  <a:pt x="15906" y="305742"/>
                </a:lnTo>
                <a:lnTo>
                  <a:pt x="19980" y="315590"/>
                </a:lnTo>
                <a:lnTo>
                  <a:pt x="24967" y="323778"/>
                </a:lnTo>
                <a:lnTo>
                  <a:pt x="27630" y="327294"/>
                </a:lnTo>
                <a:lnTo>
                  <a:pt x="30358" y="330591"/>
                </a:lnTo>
                <a:lnTo>
                  <a:pt x="33129" y="333741"/>
                </a:lnTo>
                <a:lnTo>
                  <a:pt x="35929" y="336794"/>
                </a:lnTo>
                <a:lnTo>
                  <a:pt x="37795" y="339782"/>
                </a:lnTo>
                <a:lnTo>
                  <a:pt x="39870" y="345642"/>
                </a:lnTo>
                <a:lnTo>
                  <a:pt x="41375" y="347585"/>
                </a:lnTo>
                <a:lnTo>
                  <a:pt x="43331" y="348881"/>
                </a:lnTo>
                <a:lnTo>
                  <a:pt x="45588" y="349745"/>
                </a:lnTo>
                <a:lnTo>
                  <a:pt x="48997" y="351273"/>
                </a:lnTo>
                <a:lnTo>
                  <a:pt x="57865" y="355512"/>
                </a:lnTo>
                <a:lnTo>
                  <a:pt x="61945" y="357023"/>
                </a:lnTo>
                <a:lnTo>
                  <a:pt x="65617" y="358030"/>
                </a:lnTo>
                <a:lnTo>
                  <a:pt x="69018" y="358702"/>
                </a:lnTo>
                <a:lnTo>
                  <a:pt x="72237" y="360102"/>
                </a:lnTo>
                <a:lnTo>
                  <a:pt x="75336" y="361988"/>
                </a:lnTo>
                <a:lnTo>
                  <a:pt x="78354" y="364198"/>
                </a:lnTo>
                <a:lnTo>
                  <a:pt x="81319" y="365671"/>
                </a:lnTo>
                <a:lnTo>
                  <a:pt x="84248" y="366653"/>
                </a:lnTo>
                <a:lnTo>
                  <a:pt x="87153" y="367308"/>
                </a:lnTo>
                <a:lnTo>
                  <a:pt x="90043" y="367745"/>
                </a:lnTo>
                <a:lnTo>
                  <a:pt x="92921" y="368035"/>
                </a:lnTo>
                <a:lnTo>
                  <a:pt x="95793" y="368230"/>
                </a:lnTo>
                <a:lnTo>
                  <a:pt x="98659" y="368359"/>
                </a:lnTo>
                <a:lnTo>
                  <a:pt x="104385" y="368503"/>
                </a:lnTo>
                <a:lnTo>
                  <a:pt x="127254" y="3686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12"/>
          <p:cNvSpPr/>
          <p:nvPr/>
        </p:nvSpPr>
        <p:spPr>
          <a:xfrm>
            <a:off x="7221268" y="2434589"/>
            <a:ext cx="213550" cy="273914"/>
          </a:xfrm>
          <a:custGeom>
            <a:avLst/>
            <a:gdLst/>
            <a:ahLst/>
            <a:cxnLst/>
            <a:rect l="0" t="0" r="0" b="0"/>
            <a:pathLst>
              <a:path w="213550" h="273914">
                <a:moveTo>
                  <a:pt x="59641" y="0"/>
                </a:moveTo>
                <a:lnTo>
                  <a:pt x="51422" y="0"/>
                </a:lnTo>
                <a:lnTo>
                  <a:pt x="46623" y="4552"/>
                </a:lnTo>
                <a:lnTo>
                  <a:pt x="45248" y="6845"/>
                </a:lnTo>
                <a:lnTo>
                  <a:pt x="42359" y="14623"/>
                </a:lnTo>
                <a:lnTo>
                  <a:pt x="35895" y="22960"/>
                </a:lnTo>
                <a:lnTo>
                  <a:pt x="30672" y="28620"/>
                </a:lnTo>
                <a:lnTo>
                  <a:pt x="25176" y="36850"/>
                </a:lnTo>
                <a:lnTo>
                  <a:pt x="22378" y="41712"/>
                </a:lnTo>
                <a:lnTo>
                  <a:pt x="16727" y="52194"/>
                </a:lnTo>
                <a:lnTo>
                  <a:pt x="13887" y="57656"/>
                </a:lnTo>
                <a:lnTo>
                  <a:pt x="11994" y="63203"/>
                </a:lnTo>
                <a:lnTo>
                  <a:pt x="10731" y="68805"/>
                </a:lnTo>
                <a:lnTo>
                  <a:pt x="9889" y="74445"/>
                </a:lnTo>
                <a:lnTo>
                  <a:pt x="9329" y="80110"/>
                </a:lnTo>
                <a:lnTo>
                  <a:pt x="8955" y="85792"/>
                </a:lnTo>
                <a:lnTo>
                  <a:pt x="8705" y="91485"/>
                </a:lnTo>
                <a:lnTo>
                  <a:pt x="7586" y="98138"/>
                </a:lnTo>
                <a:lnTo>
                  <a:pt x="5888" y="105430"/>
                </a:lnTo>
                <a:lnTo>
                  <a:pt x="3804" y="113150"/>
                </a:lnTo>
                <a:lnTo>
                  <a:pt x="2414" y="120201"/>
                </a:lnTo>
                <a:lnTo>
                  <a:pt x="1488" y="126806"/>
                </a:lnTo>
                <a:lnTo>
                  <a:pt x="869" y="133116"/>
                </a:lnTo>
                <a:lnTo>
                  <a:pt x="457" y="139226"/>
                </a:lnTo>
                <a:lnTo>
                  <a:pt x="184" y="145205"/>
                </a:lnTo>
                <a:lnTo>
                  <a:pt x="0" y="151096"/>
                </a:lnTo>
                <a:lnTo>
                  <a:pt x="831" y="156928"/>
                </a:lnTo>
                <a:lnTo>
                  <a:pt x="2337" y="162722"/>
                </a:lnTo>
                <a:lnTo>
                  <a:pt x="4294" y="168489"/>
                </a:lnTo>
                <a:lnTo>
                  <a:pt x="5597" y="175191"/>
                </a:lnTo>
                <a:lnTo>
                  <a:pt x="6467" y="182517"/>
                </a:lnTo>
                <a:lnTo>
                  <a:pt x="7047" y="190258"/>
                </a:lnTo>
                <a:lnTo>
                  <a:pt x="8386" y="196371"/>
                </a:lnTo>
                <a:lnTo>
                  <a:pt x="10231" y="201399"/>
                </a:lnTo>
                <a:lnTo>
                  <a:pt x="20037" y="220864"/>
                </a:lnTo>
                <a:lnTo>
                  <a:pt x="25529" y="229290"/>
                </a:lnTo>
                <a:lnTo>
                  <a:pt x="31145" y="237162"/>
                </a:lnTo>
                <a:lnTo>
                  <a:pt x="33977" y="241928"/>
                </a:lnTo>
                <a:lnTo>
                  <a:pt x="36817" y="247011"/>
                </a:lnTo>
                <a:lnTo>
                  <a:pt x="42512" y="255198"/>
                </a:lnTo>
                <a:lnTo>
                  <a:pt x="45365" y="258715"/>
                </a:lnTo>
                <a:lnTo>
                  <a:pt x="49171" y="261059"/>
                </a:lnTo>
                <a:lnTo>
                  <a:pt x="53614" y="262622"/>
                </a:lnTo>
                <a:lnTo>
                  <a:pt x="58480" y="263664"/>
                </a:lnTo>
                <a:lnTo>
                  <a:pt x="62678" y="265311"/>
                </a:lnTo>
                <a:lnTo>
                  <a:pt x="66429" y="267362"/>
                </a:lnTo>
                <a:lnTo>
                  <a:pt x="69881" y="269681"/>
                </a:lnTo>
                <a:lnTo>
                  <a:pt x="76257" y="272259"/>
                </a:lnTo>
                <a:lnTo>
                  <a:pt x="79291" y="272946"/>
                </a:lnTo>
                <a:lnTo>
                  <a:pt x="83219" y="273404"/>
                </a:lnTo>
                <a:lnTo>
                  <a:pt x="87742" y="273710"/>
                </a:lnTo>
                <a:lnTo>
                  <a:pt x="92663" y="273913"/>
                </a:lnTo>
                <a:lnTo>
                  <a:pt x="96896" y="273096"/>
                </a:lnTo>
                <a:lnTo>
                  <a:pt x="100670" y="271600"/>
                </a:lnTo>
                <a:lnTo>
                  <a:pt x="104139" y="269649"/>
                </a:lnTo>
                <a:lnTo>
                  <a:pt x="113074" y="264942"/>
                </a:lnTo>
                <a:lnTo>
                  <a:pt x="118123" y="262353"/>
                </a:lnTo>
                <a:lnTo>
                  <a:pt x="123394" y="260627"/>
                </a:lnTo>
                <a:lnTo>
                  <a:pt x="128813" y="259477"/>
                </a:lnTo>
                <a:lnTo>
                  <a:pt x="134331" y="258710"/>
                </a:lnTo>
                <a:lnTo>
                  <a:pt x="138962" y="256293"/>
                </a:lnTo>
                <a:lnTo>
                  <a:pt x="143002" y="252777"/>
                </a:lnTo>
                <a:lnTo>
                  <a:pt x="146648" y="248529"/>
                </a:lnTo>
                <a:lnTo>
                  <a:pt x="150983" y="244743"/>
                </a:lnTo>
                <a:lnTo>
                  <a:pt x="155779" y="241268"/>
                </a:lnTo>
                <a:lnTo>
                  <a:pt x="160881" y="237998"/>
                </a:lnTo>
                <a:lnTo>
                  <a:pt x="165234" y="233913"/>
                </a:lnTo>
                <a:lnTo>
                  <a:pt x="169090" y="229285"/>
                </a:lnTo>
                <a:lnTo>
                  <a:pt x="172611" y="224294"/>
                </a:lnTo>
                <a:lnTo>
                  <a:pt x="175913" y="219062"/>
                </a:lnTo>
                <a:lnTo>
                  <a:pt x="179065" y="213669"/>
                </a:lnTo>
                <a:lnTo>
                  <a:pt x="182121" y="208169"/>
                </a:lnTo>
                <a:lnTo>
                  <a:pt x="188054" y="196977"/>
                </a:lnTo>
                <a:lnTo>
                  <a:pt x="199624" y="174270"/>
                </a:lnTo>
                <a:lnTo>
                  <a:pt x="201541" y="168568"/>
                </a:lnTo>
                <a:lnTo>
                  <a:pt x="202819" y="162861"/>
                </a:lnTo>
                <a:lnTo>
                  <a:pt x="203671" y="157152"/>
                </a:lnTo>
                <a:lnTo>
                  <a:pt x="205191" y="151441"/>
                </a:lnTo>
                <a:lnTo>
                  <a:pt x="207157" y="145728"/>
                </a:lnTo>
                <a:lnTo>
                  <a:pt x="209420" y="140015"/>
                </a:lnTo>
                <a:lnTo>
                  <a:pt x="210929" y="135253"/>
                </a:lnTo>
                <a:lnTo>
                  <a:pt x="212606" y="127423"/>
                </a:lnTo>
                <a:lnTo>
                  <a:pt x="213052" y="123049"/>
                </a:lnTo>
                <a:lnTo>
                  <a:pt x="213351" y="118228"/>
                </a:lnTo>
                <a:lnTo>
                  <a:pt x="213549" y="113109"/>
                </a:lnTo>
                <a:lnTo>
                  <a:pt x="212729" y="107791"/>
                </a:lnTo>
                <a:lnTo>
                  <a:pt x="211230" y="102341"/>
                </a:lnTo>
                <a:lnTo>
                  <a:pt x="209278" y="96802"/>
                </a:lnTo>
                <a:lnTo>
                  <a:pt x="207025" y="91205"/>
                </a:lnTo>
                <a:lnTo>
                  <a:pt x="204569" y="85568"/>
                </a:lnTo>
                <a:lnTo>
                  <a:pt x="201981" y="79906"/>
                </a:lnTo>
                <a:lnTo>
                  <a:pt x="199302" y="75178"/>
                </a:lnTo>
                <a:lnTo>
                  <a:pt x="193785" y="67385"/>
                </a:lnTo>
                <a:lnTo>
                  <a:pt x="190029" y="63974"/>
                </a:lnTo>
                <a:lnTo>
                  <a:pt x="185619" y="60747"/>
                </a:lnTo>
                <a:lnTo>
                  <a:pt x="180774" y="57643"/>
                </a:lnTo>
                <a:lnTo>
                  <a:pt x="176592" y="53669"/>
                </a:lnTo>
                <a:lnTo>
                  <a:pt x="172851" y="49115"/>
                </a:lnTo>
                <a:lnTo>
                  <a:pt x="169404" y="44173"/>
                </a:lnTo>
                <a:lnTo>
                  <a:pt x="165202" y="39927"/>
                </a:lnTo>
                <a:lnTo>
                  <a:pt x="160495" y="36143"/>
                </a:lnTo>
                <a:lnTo>
                  <a:pt x="155453" y="32668"/>
                </a:lnTo>
                <a:lnTo>
                  <a:pt x="150185" y="29399"/>
                </a:lnTo>
                <a:lnTo>
                  <a:pt x="144769" y="26267"/>
                </a:lnTo>
                <a:lnTo>
                  <a:pt x="139254" y="23226"/>
                </a:lnTo>
                <a:lnTo>
                  <a:pt x="134624" y="21200"/>
                </a:lnTo>
                <a:lnTo>
                  <a:pt x="130585" y="19848"/>
                </a:lnTo>
                <a:lnTo>
                  <a:pt x="126940" y="18947"/>
                </a:lnTo>
                <a:lnTo>
                  <a:pt x="122605" y="17394"/>
                </a:lnTo>
                <a:lnTo>
                  <a:pt x="117809" y="15406"/>
                </a:lnTo>
                <a:lnTo>
                  <a:pt x="112707" y="13129"/>
                </a:lnTo>
                <a:lnTo>
                  <a:pt x="107401" y="11610"/>
                </a:lnTo>
                <a:lnTo>
                  <a:pt x="101959" y="10598"/>
                </a:lnTo>
                <a:lnTo>
                  <a:pt x="96426" y="9923"/>
                </a:lnTo>
                <a:lnTo>
                  <a:pt x="91784" y="9473"/>
                </a:lnTo>
                <a:lnTo>
                  <a:pt x="87737" y="9173"/>
                </a:lnTo>
                <a:lnTo>
                  <a:pt x="84087" y="8973"/>
                </a:lnTo>
                <a:lnTo>
                  <a:pt x="74951" y="8751"/>
                </a:lnTo>
                <a:lnTo>
                  <a:pt x="59641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13"/>
          <p:cNvSpPr/>
          <p:nvPr/>
        </p:nvSpPr>
        <p:spPr>
          <a:xfrm>
            <a:off x="7520940" y="2691764"/>
            <a:ext cx="8573" cy="85726"/>
          </a:xfrm>
          <a:custGeom>
            <a:avLst/>
            <a:gdLst/>
            <a:ahLst/>
            <a:cxnLst/>
            <a:rect l="0" t="0" r="0" b="0"/>
            <a:pathLst>
              <a:path w="8573" h="85726">
                <a:moveTo>
                  <a:pt x="8572" y="0"/>
                </a:moveTo>
                <a:lnTo>
                  <a:pt x="8572" y="15601"/>
                </a:lnTo>
                <a:lnTo>
                  <a:pt x="7620" y="17068"/>
                </a:lnTo>
                <a:lnTo>
                  <a:pt x="6033" y="18999"/>
                </a:lnTo>
                <a:lnTo>
                  <a:pt x="4021" y="21239"/>
                </a:lnTo>
                <a:lnTo>
                  <a:pt x="2681" y="23684"/>
                </a:lnTo>
                <a:lnTo>
                  <a:pt x="1787" y="26267"/>
                </a:lnTo>
                <a:lnTo>
                  <a:pt x="1191" y="28942"/>
                </a:lnTo>
                <a:lnTo>
                  <a:pt x="794" y="31677"/>
                </a:lnTo>
                <a:lnTo>
                  <a:pt x="530" y="34453"/>
                </a:lnTo>
                <a:lnTo>
                  <a:pt x="353" y="37257"/>
                </a:lnTo>
                <a:lnTo>
                  <a:pt x="235" y="40078"/>
                </a:lnTo>
                <a:lnTo>
                  <a:pt x="104" y="45753"/>
                </a:lnTo>
                <a:lnTo>
                  <a:pt x="0" y="857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14"/>
          <p:cNvSpPr/>
          <p:nvPr/>
        </p:nvSpPr>
        <p:spPr>
          <a:xfrm>
            <a:off x="7606675" y="2443162"/>
            <a:ext cx="179939" cy="248559"/>
          </a:xfrm>
          <a:custGeom>
            <a:avLst/>
            <a:gdLst/>
            <a:ahLst/>
            <a:cxnLst/>
            <a:rect l="0" t="0" r="0" b="0"/>
            <a:pathLst>
              <a:path w="179939" h="248559">
                <a:moveTo>
                  <a:pt x="34280" y="8573"/>
                </a:moveTo>
                <a:lnTo>
                  <a:pt x="34280" y="15953"/>
                </a:lnTo>
                <a:lnTo>
                  <a:pt x="31740" y="21696"/>
                </a:lnTo>
                <a:lnTo>
                  <a:pt x="29728" y="25894"/>
                </a:lnTo>
                <a:lnTo>
                  <a:pt x="27494" y="33098"/>
                </a:lnTo>
                <a:lnTo>
                  <a:pt x="26899" y="36353"/>
                </a:lnTo>
                <a:lnTo>
                  <a:pt x="23697" y="42509"/>
                </a:lnTo>
                <a:lnTo>
                  <a:pt x="19099" y="49373"/>
                </a:lnTo>
                <a:lnTo>
                  <a:pt x="16539" y="53870"/>
                </a:lnTo>
                <a:lnTo>
                  <a:pt x="13880" y="58774"/>
                </a:lnTo>
                <a:lnTo>
                  <a:pt x="12108" y="63947"/>
                </a:lnTo>
                <a:lnTo>
                  <a:pt x="10926" y="69302"/>
                </a:lnTo>
                <a:lnTo>
                  <a:pt x="10138" y="74776"/>
                </a:lnTo>
                <a:lnTo>
                  <a:pt x="8660" y="81283"/>
                </a:lnTo>
                <a:lnTo>
                  <a:pt x="6723" y="88479"/>
                </a:lnTo>
                <a:lnTo>
                  <a:pt x="4478" y="96133"/>
                </a:lnTo>
                <a:lnTo>
                  <a:pt x="2982" y="103142"/>
                </a:lnTo>
                <a:lnTo>
                  <a:pt x="1985" y="109718"/>
                </a:lnTo>
                <a:lnTo>
                  <a:pt x="1320" y="116008"/>
                </a:lnTo>
                <a:lnTo>
                  <a:pt x="876" y="122106"/>
                </a:lnTo>
                <a:lnTo>
                  <a:pt x="581" y="128077"/>
                </a:lnTo>
                <a:lnTo>
                  <a:pt x="252" y="139790"/>
                </a:lnTo>
                <a:lnTo>
                  <a:pt x="5" y="180009"/>
                </a:lnTo>
                <a:lnTo>
                  <a:pt x="0" y="185729"/>
                </a:lnTo>
                <a:lnTo>
                  <a:pt x="949" y="191447"/>
                </a:lnTo>
                <a:lnTo>
                  <a:pt x="2534" y="197164"/>
                </a:lnTo>
                <a:lnTo>
                  <a:pt x="4544" y="202880"/>
                </a:lnTo>
                <a:lnTo>
                  <a:pt x="5883" y="207643"/>
                </a:lnTo>
                <a:lnTo>
                  <a:pt x="6776" y="211772"/>
                </a:lnTo>
                <a:lnTo>
                  <a:pt x="7371" y="215476"/>
                </a:lnTo>
                <a:lnTo>
                  <a:pt x="10573" y="222132"/>
                </a:lnTo>
                <a:lnTo>
                  <a:pt x="12760" y="225241"/>
                </a:lnTo>
                <a:lnTo>
                  <a:pt x="16123" y="228265"/>
                </a:lnTo>
                <a:lnTo>
                  <a:pt x="20271" y="231234"/>
                </a:lnTo>
                <a:lnTo>
                  <a:pt x="24940" y="234166"/>
                </a:lnTo>
                <a:lnTo>
                  <a:pt x="29006" y="237074"/>
                </a:lnTo>
                <a:lnTo>
                  <a:pt x="32668" y="239964"/>
                </a:lnTo>
                <a:lnTo>
                  <a:pt x="36063" y="242844"/>
                </a:lnTo>
                <a:lnTo>
                  <a:pt x="39279" y="244763"/>
                </a:lnTo>
                <a:lnTo>
                  <a:pt x="42375" y="246043"/>
                </a:lnTo>
                <a:lnTo>
                  <a:pt x="45392" y="246896"/>
                </a:lnTo>
                <a:lnTo>
                  <a:pt x="48355" y="247465"/>
                </a:lnTo>
                <a:lnTo>
                  <a:pt x="51283" y="247844"/>
                </a:lnTo>
                <a:lnTo>
                  <a:pt x="54188" y="248097"/>
                </a:lnTo>
                <a:lnTo>
                  <a:pt x="58030" y="248266"/>
                </a:lnTo>
                <a:lnTo>
                  <a:pt x="67378" y="248453"/>
                </a:lnTo>
                <a:lnTo>
                  <a:pt x="83350" y="248558"/>
                </a:lnTo>
                <a:lnTo>
                  <a:pt x="87949" y="247621"/>
                </a:lnTo>
                <a:lnTo>
                  <a:pt x="91966" y="246043"/>
                </a:lnTo>
                <a:lnTo>
                  <a:pt x="95597" y="244039"/>
                </a:lnTo>
                <a:lnTo>
                  <a:pt x="104712" y="239272"/>
                </a:lnTo>
                <a:lnTo>
                  <a:pt x="109809" y="236667"/>
                </a:lnTo>
                <a:lnTo>
                  <a:pt x="115113" y="233026"/>
                </a:lnTo>
                <a:lnTo>
                  <a:pt x="120554" y="228693"/>
                </a:lnTo>
                <a:lnTo>
                  <a:pt x="126085" y="223899"/>
                </a:lnTo>
                <a:lnTo>
                  <a:pt x="130726" y="218799"/>
                </a:lnTo>
                <a:lnTo>
                  <a:pt x="134773" y="213493"/>
                </a:lnTo>
                <a:lnTo>
                  <a:pt x="138422" y="208051"/>
                </a:lnTo>
                <a:lnTo>
                  <a:pt x="141808" y="203471"/>
                </a:lnTo>
                <a:lnTo>
                  <a:pt x="145018" y="199465"/>
                </a:lnTo>
                <a:lnTo>
                  <a:pt x="148110" y="195842"/>
                </a:lnTo>
                <a:lnTo>
                  <a:pt x="151125" y="190569"/>
                </a:lnTo>
                <a:lnTo>
                  <a:pt x="154086" y="184196"/>
                </a:lnTo>
                <a:lnTo>
                  <a:pt x="157013" y="177090"/>
                </a:lnTo>
                <a:lnTo>
                  <a:pt x="160869" y="170447"/>
                </a:lnTo>
                <a:lnTo>
                  <a:pt x="165345" y="164114"/>
                </a:lnTo>
                <a:lnTo>
                  <a:pt x="170234" y="157987"/>
                </a:lnTo>
                <a:lnTo>
                  <a:pt x="173493" y="151997"/>
                </a:lnTo>
                <a:lnTo>
                  <a:pt x="175666" y="146099"/>
                </a:lnTo>
                <a:lnTo>
                  <a:pt x="177115" y="140262"/>
                </a:lnTo>
                <a:lnTo>
                  <a:pt x="178081" y="134465"/>
                </a:lnTo>
                <a:lnTo>
                  <a:pt x="178724" y="128696"/>
                </a:lnTo>
                <a:lnTo>
                  <a:pt x="179154" y="122945"/>
                </a:lnTo>
                <a:lnTo>
                  <a:pt x="179440" y="117206"/>
                </a:lnTo>
                <a:lnTo>
                  <a:pt x="179758" y="105749"/>
                </a:lnTo>
                <a:lnTo>
                  <a:pt x="179938" y="88589"/>
                </a:lnTo>
                <a:lnTo>
                  <a:pt x="179010" y="82872"/>
                </a:lnTo>
                <a:lnTo>
                  <a:pt x="177439" y="77155"/>
                </a:lnTo>
                <a:lnTo>
                  <a:pt x="175439" y="71439"/>
                </a:lnTo>
                <a:lnTo>
                  <a:pt x="173154" y="66676"/>
                </a:lnTo>
                <a:lnTo>
                  <a:pt x="170677" y="62548"/>
                </a:lnTo>
                <a:lnTo>
                  <a:pt x="168074" y="58844"/>
                </a:lnTo>
                <a:lnTo>
                  <a:pt x="165386" y="54469"/>
                </a:lnTo>
                <a:lnTo>
                  <a:pt x="162642" y="49648"/>
                </a:lnTo>
                <a:lnTo>
                  <a:pt x="159859" y="44529"/>
                </a:lnTo>
                <a:lnTo>
                  <a:pt x="156100" y="40163"/>
                </a:lnTo>
                <a:lnTo>
                  <a:pt x="151688" y="36300"/>
                </a:lnTo>
                <a:lnTo>
                  <a:pt x="146841" y="32773"/>
                </a:lnTo>
                <a:lnTo>
                  <a:pt x="141706" y="29469"/>
                </a:lnTo>
                <a:lnTo>
                  <a:pt x="136377" y="26313"/>
                </a:lnTo>
                <a:lnTo>
                  <a:pt x="130920" y="23257"/>
                </a:lnTo>
                <a:lnTo>
                  <a:pt x="119776" y="17322"/>
                </a:lnTo>
                <a:lnTo>
                  <a:pt x="114137" y="14405"/>
                </a:lnTo>
                <a:lnTo>
                  <a:pt x="108473" y="12461"/>
                </a:lnTo>
                <a:lnTo>
                  <a:pt x="102792" y="11165"/>
                </a:lnTo>
                <a:lnTo>
                  <a:pt x="97099" y="10301"/>
                </a:lnTo>
                <a:lnTo>
                  <a:pt x="91400" y="8772"/>
                </a:lnTo>
                <a:lnTo>
                  <a:pt x="85695" y="6801"/>
                </a:lnTo>
                <a:lnTo>
                  <a:pt x="79986" y="4534"/>
                </a:lnTo>
                <a:lnTo>
                  <a:pt x="75228" y="3023"/>
                </a:lnTo>
                <a:lnTo>
                  <a:pt x="71103" y="2015"/>
                </a:lnTo>
                <a:lnTo>
                  <a:pt x="67401" y="1343"/>
                </a:lnTo>
                <a:lnTo>
                  <a:pt x="63981" y="895"/>
                </a:lnTo>
                <a:lnTo>
                  <a:pt x="60748" y="597"/>
                </a:lnTo>
                <a:lnTo>
                  <a:pt x="57640" y="398"/>
                </a:lnTo>
                <a:lnTo>
                  <a:pt x="49107" y="177"/>
                </a:lnTo>
                <a:lnTo>
                  <a:pt x="3428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15"/>
          <p:cNvSpPr/>
          <p:nvPr/>
        </p:nvSpPr>
        <p:spPr>
          <a:xfrm>
            <a:off x="7803832" y="2323147"/>
            <a:ext cx="179840" cy="437199"/>
          </a:xfrm>
          <a:custGeom>
            <a:avLst/>
            <a:gdLst/>
            <a:ahLst/>
            <a:cxnLst/>
            <a:rect l="0" t="0" r="0" b="0"/>
            <a:pathLst>
              <a:path w="179840" h="437199">
                <a:moveTo>
                  <a:pt x="0" y="0"/>
                </a:moveTo>
                <a:lnTo>
                  <a:pt x="17321" y="0"/>
                </a:lnTo>
                <a:lnTo>
                  <a:pt x="21072" y="953"/>
                </a:lnTo>
                <a:lnTo>
                  <a:pt x="24526" y="2540"/>
                </a:lnTo>
                <a:lnTo>
                  <a:pt x="27781" y="4551"/>
                </a:lnTo>
                <a:lnTo>
                  <a:pt x="31855" y="6844"/>
                </a:lnTo>
                <a:lnTo>
                  <a:pt x="41463" y="11932"/>
                </a:lnTo>
                <a:lnTo>
                  <a:pt x="46692" y="13670"/>
                </a:lnTo>
                <a:lnTo>
                  <a:pt x="52083" y="14828"/>
                </a:lnTo>
                <a:lnTo>
                  <a:pt x="57582" y="15600"/>
                </a:lnTo>
                <a:lnTo>
                  <a:pt x="62201" y="18020"/>
                </a:lnTo>
                <a:lnTo>
                  <a:pt x="66232" y="21539"/>
                </a:lnTo>
                <a:lnTo>
                  <a:pt x="69872" y="25789"/>
                </a:lnTo>
                <a:lnTo>
                  <a:pt x="75157" y="29575"/>
                </a:lnTo>
                <a:lnTo>
                  <a:pt x="81537" y="33052"/>
                </a:lnTo>
                <a:lnTo>
                  <a:pt x="88649" y="36322"/>
                </a:lnTo>
                <a:lnTo>
                  <a:pt x="94341" y="40407"/>
                </a:lnTo>
                <a:lnTo>
                  <a:pt x="99089" y="45036"/>
                </a:lnTo>
                <a:lnTo>
                  <a:pt x="103207" y="50026"/>
                </a:lnTo>
                <a:lnTo>
                  <a:pt x="107857" y="54306"/>
                </a:lnTo>
                <a:lnTo>
                  <a:pt x="112863" y="58111"/>
                </a:lnTo>
                <a:lnTo>
                  <a:pt x="118104" y="61601"/>
                </a:lnTo>
                <a:lnTo>
                  <a:pt x="123504" y="66785"/>
                </a:lnTo>
                <a:lnTo>
                  <a:pt x="129008" y="73098"/>
                </a:lnTo>
                <a:lnTo>
                  <a:pt x="134583" y="80165"/>
                </a:lnTo>
                <a:lnTo>
                  <a:pt x="139252" y="86781"/>
                </a:lnTo>
                <a:lnTo>
                  <a:pt x="143317" y="93096"/>
                </a:lnTo>
                <a:lnTo>
                  <a:pt x="146980" y="99212"/>
                </a:lnTo>
                <a:lnTo>
                  <a:pt x="151327" y="105194"/>
                </a:lnTo>
                <a:lnTo>
                  <a:pt x="156129" y="111087"/>
                </a:lnTo>
                <a:lnTo>
                  <a:pt x="161236" y="116920"/>
                </a:lnTo>
                <a:lnTo>
                  <a:pt x="165593" y="123667"/>
                </a:lnTo>
                <a:lnTo>
                  <a:pt x="169451" y="131022"/>
                </a:lnTo>
                <a:lnTo>
                  <a:pt x="172974" y="138783"/>
                </a:lnTo>
                <a:lnTo>
                  <a:pt x="175324" y="146815"/>
                </a:lnTo>
                <a:lnTo>
                  <a:pt x="176890" y="155026"/>
                </a:lnTo>
                <a:lnTo>
                  <a:pt x="177934" y="163358"/>
                </a:lnTo>
                <a:lnTo>
                  <a:pt x="178630" y="172723"/>
                </a:lnTo>
                <a:lnTo>
                  <a:pt x="179094" y="182776"/>
                </a:lnTo>
                <a:lnTo>
                  <a:pt x="179610" y="203154"/>
                </a:lnTo>
                <a:lnTo>
                  <a:pt x="179839" y="221736"/>
                </a:lnTo>
                <a:lnTo>
                  <a:pt x="178948" y="230691"/>
                </a:lnTo>
                <a:lnTo>
                  <a:pt x="177401" y="239519"/>
                </a:lnTo>
                <a:lnTo>
                  <a:pt x="170674" y="268136"/>
                </a:lnTo>
                <a:lnTo>
                  <a:pt x="168075" y="278770"/>
                </a:lnTo>
                <a:lnTo>
                  <a:pt x="165390" y="288717"/>
                </a:lnTo>
                <a:lnTo>
                  <a:pt x="159867" y="307389"/>
                </a:lnTo>
                <a:lnTo>
                  <a:pt x="156108" y="315416"/>
                </a:lnTo>
                <a:lnTo>
                  <a:pt x="151697" y="322672"/>
                </a:lnTo>
                <a:lnTo>
                  <a:pt x="146851" y="329415"/>
                </a:lnTo>
                <a:lnTo>
                  <a:pt x="142669" y="336767"/>
                </a:lnTo>
                <a:lnTo>
                  <a:pt x="138928" y="344527"/>
                </a:lnTo>
                <a:lnTo>
                  <a:pt x="135481" y="352557"/>
                </a:lnTo>
                <a:lnTo>
                  <a:pt x="129112" y="366559"/>
                </a:lnTo>
                <a:lnTo>
                  <a:pt x="120170" y="385153"/>
                </a:lnTo>
                <a:lnTo>
                  <a:pt x="117261" y="391071"/>
                </a:lnTo>
                <a:lnTo>
                  <a:pt x="113416" y="395969"/>
                </a:lnTo>
                <a:lnTo>
                  <a:pt x="108949" y="400187"/>
                </a:lnTo>
                <a:lnTo>
                  <a:pt x="104065" y="403951"/>
                </a:lnTo>
                <a:lnTo>
                  <a:pt x="99856" y="407414"/>
                </a:lnTo>
                <a:lnTo>
                  <a:pt x="96098" y="410674"/>
                </a:lnTo>
                <a:lnTo>
                  <a:pt x="92641" y="413800"/>
                </a:lnTo>
                <a:lnTo>
                  <a:pt x="86259" y="419814"/>
                </a:lnTo>
                <a:lnTo>
                  <a:pt x="75412" y="430391"/>
                </a:lnTo>
                <a:lnTo>
                  <a:pt x="68580" y="43719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16"/>
          <p:cNvSpPr/>
          <p:nvPr/>
        </p:nvSpPr>
        <p:spPr>
          <a:xfrm>
            <a:off x="8078152" y="2503170"/>
            <a:ext cx="137161" cy="170218"/>
          </a:xfrm>
          <a:custGeom>
            <a:avLst/>
            <a:gdLst/>
            <a:ahLst/>
            <a:cxnLst/>
            <a:rect l="0" t="0" r="0" b="0"/>
            <a:pathLst>
              <a:path w="137161" h="170218">
                <a:moveTo>
                  <a:pt x="0" y="51435"/>
                </a:moveTo>
                <a:lnTo>
                  <a:pt x="0" y="59654"/>
                </a:lnTo>
                <a:lnTo>
                  <a:pt x="2540" y="62390"/>
                </a:lnTo>
                <a:lnTo>
                  <a:pt x="4551" y="64453"/>
                </a:lnTo>
                <a:lnTo>
                  <a:pt x="5891" y="66781"/>
                </a:lnTo>
                <a:lnTo>
                  <a:pt x="7382" y="71908"/>
                </a:lnTo>
                <a:lnTo>
                  <a:pt x="8731" y="74608"/>
                </a:lnTo>
                <a:lnTo>
                  <a:pt x="10582" y="77361"/>
                </a:lnTo>
                <a:lnTo>
                  <a:pt x="12771" y="80149"/>
                </a:lnTo>
                <a:lnTo>
                  <a:pt x="15182" y="82960"/>
                </a:lnTo>
                <a:lnTo>
                  <a:pt x="17742" y="85787"/>
                </a:lnTo>
                <a:lnTo>
                  <a:pt x="20400" y="88623"/>
                </a:lnTo>
                <a:lnTo>
                  <a:pt x="22172" y="91467"/>
                </a:lnTo>
                <a:lnTo>
                  <a:pt x="23355" y="94315"/>
                </a:lnTo>
                <a:lnTo>
                  <a:pt x="24141" y="97167"/>
                </a:lnTo>
                <a:lnTo>
                  <a:pt x="25620" y="100973"/>
                </a:lnTo>
                <a:lnTo>
                  <a:pt x="27557" y="105415"/>
                </a:lnTo>
                <a:lnTo>
                  <a:pt x="29801" y="110282"/>
                </a:lnTo>
                <a:lnTo>
                  <a:pt x="31298" y="114478"/>
                </a:lnTo>
                <a:lnTo>
                  <a:pt x="32296" y="118229"/>
                </a:lnTo>
                <a:lnTo>
                  <a:pt x="32960" y="121681"/>
                </a:lnTo>
                <a:lnTo>
                  <a:pt x="34356" y="124936"/>
                </a:lnTo>
                <a:lnTo>
                  <a:pt x="36238" y="128058"/>
                </a:lnTo>
                <a:lnTo>
                  <a:pt x="38447" y="131092"/>
                </a:lnTo>
                <a:lnTo>
                  <a:pt x="40871" y="134067"/>
                </a:lnTo>
                <a:lnTo>
                  <a:pt x="43440" y="137003"/>
                </a:lnTo>
                <a:lnTo>
                  <a:pt x="49856" y="144008"/>
                </a:lnTo>
                <a:lnTo>
                  <a:pt x="50382" y="145535"/>
                </a:lnTo>
                <a:lnTo>
                  <a:pt x="50968" y="149772"/>
                </a:lnTo>
                <a:lnTo>
                  <a:pt x="52075" y="152235"/>
                </a:lnTo>
                <a:lnTo>
                  <a:pt x="55847" y="157512"/>
                </a:lnTo>
                <a:lnTo>
                  <a:pt x="58187" y="159301"/>
                </a:lnTo>
                <a:lnTo>
                  <a:pt x="60698" y="160493"/>
                </a:lnTo>
                <a:lnTo>
                  <a:pt x="67024" y="162406"/>
                </a:lnTo>
                <a:lnTo>
                  <a:pt x="67542" y="163516"/>
                </a:lnTo>
                <a:lnTo>
                  <a:pt x="68273" y="168675"/>
                </a:lnTo>
                <a:lnTo>
                  <a:pt x="68444" y="170217"/>
                </a:lnTo>
                <a:lnTo>
                  <a:pt x="68553" y="165315"/>
                </a:lnTo>
                <a:lnTo>
                  <a:pt x="68569" y="163960"/>
                </a:lnTo>
                <a:lnTo>
                  <a:pt x="71114" y="160819"/>
                </a:lnTo>
                <a:lnTo>
                  <a:pt x="73128" y="158647"/>
                </a:lnTo>
                <a:lnTo>
                  <a:pt x="74469" y="156247"/>
                </a:lnTo>
                <a:lnTo>
                  <a:pt x="75961" y="151040"/>
                </a:lnTo>
                <a:lnTo>
                  <a:pt x="76358" y="148318"/>
                </a:lnTo>
                <a:lnTo>
                  <a:pt x="76623" y="145551"/>
                </a:lnTo>
                <a:lnTo>
                  <a:pt x="76799" y="142754"/>
                </a:lnTo>
                <a:lnTo>
                  <a:pt x="77869" y="138984"/>
                </a:lnTo>
                <a:lnTo>
                  <a:pt x="79536" y="134566"/>
                </a:lnTo>
                <a:lnTo>
                  <a:pt x="81599" y="129716"/>
                </a:lnTo>
                <a:lnTo>
                  <a:pt x="82974" y="124577"/>
                </a:lnTo>
                <a:lnTo>
                  <a:pt x="83892" y="119246"/>
                </a:lnTo>
                <a:lnTo>
                  <a:pt x="84503" y="113787"/>
                </a:lnTo>
                <a:lnTo>
                  <a:pt x="85863" y="108243"/>
                </a:lnTo>
                <a:lnTo>
                  <a:pt x="87722" y="102642"/>
                </a:lnTo>
                <a:lnTo>
                  <a:pt x="89914" y="97003"/>
                </a:lnTo>
                <a:lnTo>
                  <a:pt x="91374" y="91338"/>
                </a:lnTo>
                <a:lnTo>
                  <a:pt x="92349" y="85657"/>
                </a:lnTo>
                <a:lnTo>
                  <a:pt x="92999" y="79965"/>
                </a:lnTo>
                <a:lnTo>
                  <a:pt x="94384" y="74265"/>
                </a:lnTo>
                <a:lnTo>
                  <a:pt x="96261" y="68560"/>
                </a:lnTo>
                <a:lnTo>
                  <a:pt x="98463" y="62851"/>
                </a:lnTo>
                <a:lnTo>
                  <a:pt x="100885" y="57140"/>
                </a:lnTo>
                <a:lnTo>
                  <a:pt x="106115" y="45716"/>
                </a:lnTo>
                <a:lnTo>
                  <a:pt x="114414" y="28574"/>
                </a:lnTo>
                <a:lnTo>
                  <a:pt x="117233" y="23811"/>
                </a:lnTo>
                <a:lnTo>
                  <a:pt x="120066" y="19684"/>
                </a:lnTo>
                <a:lnTo>
                  <a:pt x="126905" y="10767"/>
                </a:lnTo>
                <a:lnTo>
                  <a:pt x="127840" y="7008"/>
                </a:lnTo>
                <a:lnTo>
                  <a:pt x="128089" y="4672"/>
                </a:lnTo>
                <a:lnTo>
                  <a:pt x="129208" y="3114"/>
                </a:lnTo>
                <a:lnTo>
                  <a:pt x="130906" y="2076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17"/>
          <p:cNvSpPr/>
          <p:nvPr/>
        </p:nvSpPr>
        <p:spPr>
          <a:xfrm>
            <a:off x="8232457" y="2529284"/>
            <a:ext cx="111444" cy="141368"/>
          </a:xfrm>
          <a:custGeom>
            <a:avLst/>
            <a:gdLst/>
            <a:ahLst/>
            <a:cxnLst/>
            <a:rect l="0" t="0" r="0" b="0"/>
            <a:pathLst>
              <a:path w="111444" h="141368">
                <a:moveTo>
                  <a:pt x="0" y="93901"/>
                </a:moveTo>
                <a:lnTo>
                  <a:pt x="20474" y="93901"/>
                </a:lnTo>
                <a:lnTo>
                  <a:pt x="23173" y="92948"/>
                </a:lnTo>
                <a:lnTo>
                  <a:pt x="25927" y="91361"/>
                </a:lnTo>
                <a:lnTo>
                  <a:pt x="28714" y="89350"/>
                </a:lnTo>
                <a:lnTo>
                  <a:pt x="31526" y="87057"/>
                </a:lnTo>
                <a:lnTo>
                  <a:pt x="34352" y="84575"/>
                </a:lnTo>
                <a:lnTo>
                  <a:pt x="37189" y="81969"/>
                </a:lnTo>
                <a:lnTo>
                  <a:pt x="42882" y="76533"/>
                </a:lnTo>
                <a:lnTo>
                  <a:pt x="71438" y="48177"/>
                </a:lnTo>
                <a:lnTo>
                  <a:pt x="73343" y="45321"/>
                </a:lnTo>
                <a:lnTo>
                  <a:pt x="74613" y="42464"/>
                </a:lnTo>
                <a:lnTo>
                  <a:pt x="75459" y="39607"/>
                </a:lnTo>
                <a:lnTo>
                  <a:pt x="76976" y="36750"/>
                </a:lnTo>
                <a:lnTo>
                  <a:pt x="78940" y="33893"/>
                </a:lnTo>
                <a:lnTo>
                  <a:pt x="81202" y="31035"/>
                </a:lnTo>
                <a:lnTo>
                  <a:pt x="82709" y="28178"/>
                </a:lnTo>
                <a:lnTo>
                  <a:pt x="83715" y="25321"/>
                </a:lnTo>
                <a:lnTo>
                  <a:pt x="84384" y="22463"/>
                </a:lnTo>
                <a:lnTo>
                  <a:pt x="84832" y="19605"/>
                </a:lnTo>
                <a:lnTo>
                  <a:pt x="85129" y="16748"/>
                </a:lnTo>
                <a:lnTo>
                  <a:pt x="85607" y="9869"/>
                </a:lnTo>
                <a:lnTo>
                  <a:pt x="85673" y="6388"/>
                </a:lnTo>
                <a:lnTo>
                  <a:pt x="85715" y="943"/>
                </a:lnTo>
                <a:lnTo>
                  <a:pt x="84765" y="496"/>
                </a:lnTo>
                <a:lnTo>
                  <a:pt x="83180" y="199"/>
                </a:lnTo>
                <a:lnTo>
                  <a:pt x="81171" y="0"/>
                </a:lnTo>
                <a:lnTo>
                  <a:pt x="78879" y="820"/>
                </a:lnTo>
                <a:lnTo>
                  <a:pt x="76399" y="2320"/>
                </a:lnTo>
                <a:lnTo>
                  <a:pt x="73792" y="4272"/>
                </a:lnTo>
                <a:lnTo>
                  <a:pt x="71102" y="6526"/>
                </a:lnTo>
                <a:lnTo>
                  <a:pt x="68357" y="8981"/>
                </a:lnTo>
                <a:lnTo>
                  <a:pt x="62766" y="14248"/>
                </a:lnTo>
                <a:lnTo>
                  <a:pt x="39820" y="36958"/>
                </a:lnTo>
                <a:lnTo>
                  <a:pt x="32620" y="44145"/>
                </a:lnTo>
                <a:lnTo>
                  <a:pt x="30319" y="48348"/>
                </a:lnTo>
                <a:lnTo>
                  <a:pt x="28786" y="53055"/>
                </a:lnTo>
                <a:lnTo>
                  <a:pt x="27762" y="58097"/>
                </a:lnTo>
                <a:lnTo>
                  <a:pt x="26129" y="62412"/>
                </a:lnTo>
                <a:lnTo>
                  <a:pt x="24086" y="66241"/>
                </a:lnTo>
                <a:lnTo>
                  <a:pt x="21774" y="69746"/>
                </a:lnTo>
                <a:lnTo>
                  <a:pt x="20230" y="73987"/>
                </a:lnTo>
                <a:lnTo>
                  <a:pt x="19202" y="78720"/>
                </a:lnTo>
                <a:lnTo>
                  <a:pt x="18516" y="83780"/>
                </a:lnTo>
                <a:lnTo>
                  <a:pt x="18060" y="88106"/>
                </a:lnTo>
                <a:lnTo>
                  <a:pt x="17754" y="91943"/>
                </a:lnTo>
                <a:lnTo>
                  <a:pt x="17551" y="95453"/>
                </a:lnTo>
                <a:lnTo>
                  <a:pt x="18368" y="98745"/>
                </a:lnTo>
                <a:lnTo>
                  <a:pt x="19866" y="101893"/>
                </a:lnTo>
                <a:lnTo>
                  <a:pt x="21816" y="104944"/>
                </a:lnTo>
                <a:lnTo>
                  <a:pt x="23117" y="107930"/>
                </a:lnTo>
                <a:lnTo>
                  <a:pt x="23983" y="110874"/>
                </a:lnTo>
                <a:lnTo>
                  <a:pt x="24561" y="113788"/>
                </a:lnTo>
                <a:lnTo>
                  <a:pt x="25900" y="116684"/>
                </a:lnTo>
                <a:lnTo>
                  <a:pt x="27744" y="119567"/>
                </a:lnTo>
                <a:lnTo>
                  <a:pt x="29925" y="122442"/>
                </a:lnTo>
                <a:lnTo>
                  <a:pt x="32333" y="125310"/>
                </a:lnTo>
                <a:lnTo>
                  <a:pt x="34891" y="128175"/>
                </a:lnTo>
                <a:lnTo>
                  <a:pt x="37548" y="131038"/>
                </a:lnTo>
                <a:lnTo>
                  <a:pt x="40272" y="132946"/>
                </a:lnTo>
                <a:lnTo>
                  <a:pt x="43040" y="134219"/>
                </a:lnTo>
                <a:lnTo>
                  <a:pt x="45839" y="135067"/>
                </a:lnTo>
                <a:lnTo>
                  <a:pt x="49609" y="136585"/>
                </a:lnTo>
                <a:lnTo>
                  <a:pt x="54028" y="138549"/>
                </a:lnTo>
                <a:lnTo>
                  <a:pt x="58878" y="140811"/>
                </a:lnTo>
                <a:lnTo>
                  <a:pt x="63066" y="141367"/>
                </a:lnTo>
                <a:lnTo>
                  <a:pt x="66808" y="140785"/>
                </a:lnTo>
                <a:lnTo>
                  <a:pt x="70257" y="139444"/>
                </a:lnTo>
                <a:lnTo>
                  <a:pt x="73508" y="138551"/>
                </a:lnTo>
                <a:lnTo>
                  <a:pt x="76628" y="137955"/>
                </a:lnTo>
                <a:lnTo>
                  <a:pt x="79661" y="137558"/>
                </a:lnTo>
                <a:lnTo>
                  <a:pt x="83587" y="136340"/>
                </a:lnTo>
                <a:lnTo>
                  <a:pt x="88110" y="134576"/>
                </a:lnTo>
                <a:lnTo>
                  <a:pt x="93030" y="132448"/>
                </a:lnTo>
                <a:lnTo>
                  <a:pt x="97262" y="131029"/>
                </a:lnTo>
                <a:lnTo>
                  <a:pt x="101037" y="130082"/>
                </a:lnTo>
                <a:lnTo>
                  <a:pt x="104506" y="129452"/>
                </a:lnTo>
                <a:lnTo>
                  <a:pt x="106818" y="128079"/>
                </a:lnTo>
                <a:lnTo>
                  <a:pt x="108360" y="126211"/>
                </a:lnTo>
                <a:lnTo>
                  <a:pt x="111443" y="1196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18"/>
          <p:cNvSpPr/>
          <p:nvPr/>
        </p:nvSpPr>
        <p:spPr>
          <a:xfrm>
            <a:off x="8395334" y="2528887"/>
            <a:ext cx="154307" cy="154293"/>
          </a:xfrm>
          <a:custGeom>
            <a:avLst/>
            <a:gdLst/>
            <a:ahLst/>
            <a:cxnLst/>
            <a:rect l="0" t="0" r="0" b="0"/>
            <a:pathLst>
              <a:path w="154307" h="154293">
                <a:moveTo>
                  <a:pt x="0" y="25718"/>
                </a:moveTo>
                <a:lnTo>
                  <a:pt x="0" y="30269"/>
                </a:lnTo>
                <a:lnTo>
                  <a:pt x="953" y="32562"/>
                </a:lnTo>
                <a:lnTo>
                  <a:pt x="2541" y="35043"/>
                </a:lnTo>
                <a:lnTo>
                  <a:pt x="4551" y="37649"/>
                </a:lnTo>
                <a:lnTo>
                  <a:pt x="5892" y="40340"/>
                </a:lnTo>
                <a:lnTo>
                  <a:pt x="6786" y="43086"/>
                </a:lnTo>
                <a:lnTo>
                  <a:pt x="7382" y="45869"/>
                </a:lnTo>
                <a:lnTo>
                  <a:pt x="8731" y="49629"/>
                </a:lnTo>
                <a:lnTo>
                  <a:pt x="10583" y="54041"/>
                </a:lnTo>
                <a:lnTo>
                  <a:pt x="12772" y="58887"/>
                </a:lnTo>
                <a:lnTo>
                  <a:pt x="14229" y="64023"/>
                </a:lnTo>
                <a:lnTo>
                  <a:pt x="15201" y="69352"/>
                </a:lnTo>
                <a:lnTo>
                  <a:pt x="15850" y="74810"/>
                </a:lnTo>
                <a:lnTo>
                  <a:pt x="17234" y="79401"/>
                </a:lnTo>
                <a:lnTo>
                  <a:pt x="19110" y="83414"/>
                </a:lnTo>
                <a:lnTo>
                  <a:pt x="21312" y="87042"/>
                </a:lnTo>
                <a:lnTo>
                  <a:pt x="23733" y="91365"/>
                </a:lnTo>
                <a:lnTo>
                  <a:pt x="28964" y="101249"/>
                </a:lnTo>
                <a:lnTo>
                  <a:pt x="30739" y="106552"/>
                </a:lnTo>
                <a:lnTo>
                  <a:pt x="31923" y="111992"/>
                </a:lnTo>
                <a:lnTo>
                  <a:pt x="32712" y="117524"/>
                </a:lnTo>
                <a:lnTo>
                  <a:pt x="34191" y="122164"/>
                </a:lnTo>
                <a:lnTo>
                  <a:pt x="36129" y="126211"/>
                </a:lnTo>
                <a:lnTo>
                  <a:pt x="38374" y="129860"/>
                </a:lnTo>
                <a:lnTo>
                  <a:pt x="39870" y="133246"/>
                </a:lnTo>
                <a:lnTo>
                  <a:pt x="40868" y="136456"/>
                </a:lnTo>
                <a:lnTo>
                  <a:pt x="41533" y="139548"/>
                </a:lnTo>
                <a:lnTo>
                  <a:pt x="41977" y="142562"/>
                </a:lnTo>
                <a:lnTo>
                  <a:pt x="42272" y="145524"/>
                </a:lnTo>
                <a:lnTo>
                  <a:pt x="42470" y="148451"/>
                </a:lnTo>
                <a:lnTo>
                  <a:pt x="43553" y="150402"/>
                </a:lnTo>
                <a:lnTo>
                  <a:pt x="45228" y="151703"/>
                </a:lnTo>
                <a:lnTo>
                  <a:pt x="51387" y="154285"/>
                </a:lnTo>
                <a:lnTo>
                  <a:pt x="51404" y="154292"/>
                </a:lnTo>
                <a:lnTo>
                  <a:pt x="51426" y="149750"/>
                </a:lnTo>
                <a:lnTo>
                  <a:pt x="50477" y="147459"/>
                </a:lnTo>
                <a:lnTo>
                  <a:pt x="48892" y="144978"/>
                </a:lnTo>
                <a:lnTo>
                  <a:pt x="46883" y="142372"/>
                </a:lnTo>
                <a:lnTo>
                  <a:pt x="45542" y="138730"/>
                </a:lnTo>
                <a:lnTo>
                  <a:pt x="44650" y="134397"/>
                </a:lnTo>
                <a:lnTo>
                  <a:pt x="44054" y="129603"/>
                </a:lnTo>
                <a:lnTo>
                  <a:pt x="43657" y="124502"/>
                </a:lnTo>
                <a:lnTo>
                  <a:pt x="43392" y="119196"/>
                </a:lnTo>
                <a:lnTo>
                  <a:pt x="43098" y="108221"/>
                </a:lnTo>
                <a:lnTo>
                  <a:pt x="42895" y="79962"/>
                </a:lnTo>
                <a:lnTo>
                  <a:pt x="43836" y="74263"/>
                </a:lnTo>
                <a:lnTo>
                  <a:pt x="45418" y="68559"/>
                </a:lnTo>
                <a:lnTo>
                  <a:pt x="47424" y="62851"/>
                </a:lnTo>
                <a:lnTo>
                  <a:pt x="49713" y="58093"/>
                </a:lnTo>
                <a:lnTo>
                  <a:pt x="52193" y="53969"/>
                </a:lnTo>
                <a:lnTo>
                  <a:pt x="54798" y="50267"/>
                </a:lnTo>
                <a:lnTo>
                  <a:pt x="57488" y="45894"/>
                </a:lnTo>
                <a:lnTo>
                  <a:pt x="60233" y="41073"/>
                </a:lnTo>
                <a:lnTo>
                  <a:pt x="63016" y="35955"/>
                </a:lnTo>
                <a:lnTo>
                  <a:pt x="65823" y="31590"/>
                </a:lnTo>
                <a:lnTo>
                  <a:pt x="68647" y="27728"/>
                </a:lnTo>
                <a:lnTo>
                  <a:pt x="71482" y="24200"/>
                </a:lnTo>
                <a:lnTo>
                  <a:pt x="75278" y="20896"/>
                </a:lnTo>
                <a:lnTo>
                  <a:pt x="79713" y="17740"/>
                </a:lnTo>
                <a:lnTo>
                  <a:pt x="84574" y="14685"/>
                </a:lnTo>
                <a:lnTo>
                  <a:pt x="89721" y="12647"/>
                </a:lnTo>
                <a:lnTo>
                  <a:pt x="95057" y="11289"/>
                </a:lnTo>
                <a:lnTo>
                  <a:pt x="100518" y="10384"/>
                </a:lnTo>
                <a:lnTo>
                  <a:pt x="106065" y="8827"/>
                </a:lnTo>
                <a:lnTo>
                  <a:pt x="111668" y="6838"/>
                </a:lnTo>
                <a:lnTo>
                  <a:pt x="117309" y="4558"/>
                </a:lnTo>
                <a:lnTo>
                  <a:pt x="122973" y="3039"/>
                </a:lnTo>
                <a:lnTo>
                  <a:pt x="128655" y="2026"/>
                </a:lnTo>
                <a:lnTo>
                  <a:pt x="134348" y="1351"/>
                </a:lnTo>
                <a:lnTo>
                  <a:pt x="139096" y="901"/>
                </a:lnTo>
                <a:lnTo>
                  <a:pt x="143213" y="600"/>
                </a:lnTo>
                <a:lnTo>
                  <a:pt x="15430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19"/>
          <p:cNvSpPr/>
          <p:nvPr/>
        </p:nvSpPr>
        <p:spPr>
          <a:xfrm>
            <a:off x="8583930" y="2426017"/>
            <a:ext cx="34290" cy="240031"/>
          </a:xfrm>
          <a:custGeom>
            <a:avLst/>
            <a:gdLst/>
            <a:ahLst/>
            <a:cxnLst/>
            <a:rect l="0" t="0" r="0" b="0"/>
            <a:pathLst>
              <a:path w="34290" h="240031">
                <a:moveTo>
                  <a:pt x="0" y="0"/>
                </a:moveTo>
                <a:lnTo>
                  <a:pt x="0" y="74423"/>
                </a:lnTo>
                <a:lnTo>
                  <a:pt x="952" y="81048"/>
                </a:lnTo>
                <a:lnTo>
                  <a:pt x="2539" y="88322"/>
                </a:lnTo>
                <a:lnTo>
                  <a:pt x="4551" y="96029"/>
                </a:lnTo>
                <a:lnTo>
                  <a:pt x="5891" y="103072"/>
                </a:lnTo>
                <a:lnTo>
                  <a:pt x="6785" y="109672"/>
                </a:lnTo>
                <a:lnTo>
                  <a:pt x="7382" y="115977"/>
                </a:lnTo>
                <a:lnTo>
                  <a:pt x="8730" y="123038"/>
                </a:lnTo>
                <a:lnTo>
                  <a:pt x="10582" y="130603"/>
                </a:lnTo>
                <a:lnTo>
                  <a:pt x="12770" y="138504"/>
                </a:lnTo>
                <a:lnTo>
                  <a:pt x="14228" y="145676"/>
                </a:lnTo>
                <a:lnTo>
                  <a:pt x="15200" y="152362"/>
                </a:lnTo>
                <a:lnTo>
                  <a:pt x="15849" y="158725"/>
                </a:lnTo>
                <a:lnTo>
                  <a:pt x="17234" y="164872"/>
                </a:lnTo>
                <a:lnTo>
                  <a:pt x="19109" y="170875"/>
                </a:lnTo>
                <a:lnTo>
                  <a:pt x="21312" y="176781"/>
                </a:lnTo>
                <a:lnTo>
                  <a:pt x="23732" y="181672"/>
                </a:lnTo>
                <a:lnTo>
                  <a:pt x="26299" y="185885"/>
                </a:lnTo>
                <a:lnTo>
                  <a:pt x="28963" y="189645"/>
                </a:lnTo>
                <a:lnTo>
                  <a:pt x="30738" y="194058"/>
                </a:lnTo>
                <a:lnTo>
                  <a:pt x="31923" y="198904"/>
                </a:lnTo>
                <a:lnTo>
                  <a:pt x="32712" y="204040"/>
                </a:lnTo>
                <a:lnTo>
                  <a:pt x="33238" y="208417"/>
                </a:lnTo>
                <a:lnTo>
                  <a:pt x="33822" y="215820"/>
                </a:lnTo>
                <a:lnTo>
                  <a:pt x="34082" y="222285"/>
                </a:lnTo>
                <a:lnTo>
                  <a:pt x="34228" y="231280"/>
                </a:lnTo>
                <a:lnTo>
                  <a:pt x="34289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20"/>
          <p:cNvSpPr/>
          <p:nvPr/>
        </p:nvSpPr>
        <p:spPr>
          <a:xfrm>
            <a:off x="8541067" y="2511860"/>
            <a:ext cx="265749" cy="144296"/>
          </a:xfrm>
          <a:custGeom>
            <a:avLst/>
            <a:gdLst/>
            <a:ahLst/>
            <a:cxnLst/>
            <a:rect l="0" t="0" r="0" b="0"/>
            <a:pathLst>
              <a:path w="265749" h="144296">
                <a:moveTo>
                  <a:pt x="0" y="85607"/>
                </a:moveTo>
                <a:lnTo>
                  <a:pt x="4551" y="90158"/>
                </a:lnTo>
                <a:lnTo>
                  <a:pt x="6844" y="90546"/>
                </a:lnTo>
                <a:lnTo>
                  <a:pt x="9325" y="89852"/>
                </a:lnTo>
                <a:lnTo>
                  <a:pt x="11931" y="88437"/>
                </a:lnTo>
                <a:lnTo>
                  <a:pt x="17368" y="86865"/>
                </a:lnTo>
                <a:lnTo>
                  <a:pt x="23911" y="86166"/>
                </a:lnTo>
                <a:lnTo>
                  <a:pt x="28324" y="85980"/>
                </a:lnTo>
                <a:lnTo>
                  <a:pt x="38306" y="85773"/>
                </a:lnTo>
                <a:lnTo>
                  <a:pt x="49092" y="85681"/>
                </a:lnTo>
                <a:lnTo>
                  <a:pt x="54637" y="84704"/>
                </a:lnTo>
                <a:lnTo>
                  <a:pt x="60237" y="83100"/>
                </a:lnTo>
                <a:lnTo>
                  <a:pt x="65875" y="81078"/>
                </a:lnTo>
                <a:lnTo>
                  <a:pt x="71539" y="79730"/>
                </a:lnTo>
                <a:lnTo>
                  <a:pt x="77220" y="78832"/>
                </a:lnTo>
                <a:lnTo>
                  <a:pt x="82913" y="78233"/>
                </a:lnTo>
                <a:lnTo>
                  <a:pt x="88614" y="76881"/>
                </a:lnTo>
                <a:lnTo>
                  <a:pt x="94318" y="75027"/>
                </a:lnTo>
                <a:lnTo>
                  <a:pt x="100026" y="72839"/>
                </a:lnTo>
                <a:lnTo>
                  <a:pt x="106690" y="71380"/>
                </a:lnTo>
                <a:lnTo>
                  <a:pt x="113989" y="70407"/>
                </a:lnTo>
                <a:lnTo>
                  <a:pt x="121712" y="69759"/>
                </a:lnTo>
                <a:lnTo>
                  <a:pt x="127814" y="68374"/>
                </a:lnTo>
                <a:lnTo>
                  <a:pt x="132834" y="66498"/>
                </a:lnTo>
                <a:lnTo>
                  <a:pt x="140952" y="62827"/>
                </a:lnTo>
                <a:lnTo>
                  <a:pt x="147735" y="61195"/>
                </a:lnTo>
                <a:lnTo>
                  <a:pt x="153925" y="57930"/>
                </a:lnTo>
                <a:lnTo>
                  <a:pt x="156909" y="55726"/>
                </a:lnTo>
                <a:lnTo>
                  <a:pt x="159851" y="53304"/>
                </a:lnTo>
                <a:lnTo>
                  <a:pt x="162766" y="50737"/>
                </a:lnTo>
                <a:lnTo>
                  <a:pt x="168543" y="45344"/>
                </a:lnTo>
                <a:lnTo>
                  <a:pt x="174285" y="39772"/>
                </a:lnTo>
                <a:lnTo>
                  <a:pt x="177150" y="37906"/>
                </a:lnTo>
                <a:lnTo>
                  <a:pt x="182873" y="35831"/>
                </a:lnTo>
                <a:lnTo>
                  <a:pt x="184781" y="34326"/>
                </a:lnTo>
                <a:lnTo>
                  <a:pt x="186053" y="32369"/>
                </a:lnTo>
                <a:lnTo>
                  <a:pt x="186900" y="30113"/>
                </a:lnTo>
                <a:lnTo>
                  <a:pt x="187465" y="27656"/>
                </a:lnTo>
                <a:lnTo>
                  <a:pt x="187842" y="25066"/>
                </a:lnTo>
                <a:lnTo>
                  <a:pt x="188093" y="22386"/>
                </a:lnTo>
                <a:lnTo>
                  <a:pt x="188260" y="19647"/>
                </a:lnTo>
                <a:lnTo>
                  <a:pt x="188446" y="14064"/>
                </a:lnTo>
                <a:lnTo>
                  <a:pt x="187543" y="12194"/>
                </a:lnTo>
                <a:lnTo>
                  <a:pt x="185990" y="10948"/>
                </a:lnTo>
                <a:lnTo>
                  <a:pt x="184000" y="10117"/>
                </a:lnTo>
                <a:lnTo>
                  <a:pt x="179251" y="6653"/>
                </a:lnTo>
                <a:lnTo>
                  <a:pt x="176651" y="4396"/>
                </a:lnTo>
                <a:lnTo>
                  <a:pt x="173965" y="2891"/>
                </a:lnTo>
                <a:lnTo>
                  <a:pt x="168440" y="1220"/>
                </a:lnTo>
                <a:lnTo>
                  <a:pt x="162810" y="477"/>
                </a:lnTo>
                <a:lnTo>
                  <a:pt x="155985" y="0"/>
                </a:lnTo>
                <a:lnTo>
                  <a:pt x="152511" y="2474"/>
                </a:lnTo>
                <a:lnTo>
                  <a:pt x="150252" y="4467"/>
                </a:lnTo>
                <a:lnTo>
                  <a:pt x="148745" y="6749"/>
                </a:lnTo>
                <a:lnTo>
                  <a:pt x="147742" y="9223"/>
                </a:lnTo>
                <a:lnTo>
                  <a:pt x="147071" y="11824"/>
                </a:lnTo>
                <a:lnTo>
                  <a:pt x="145673" y="14511"/>
                </a:lnTo>
                <a:lnTo>
                  <a:pt x="143788" y="17255"/>
                </a:lnTo>
                <a:lnTo>
                  <a:pt x="141578" y="20036"/>
                </a:lnTo>
                <a:lnTo>
                  <a:pt x="140106" y="23796"/>
                </a:lnTo>
                <a:lnTo>
                  <a:pt x="139124" y="28207"/>
                </a:lnTo>
                <a:lnTo>
                  <a:pt x="138469" y="33053"/>
                </a:lnTo>
                <a:lnTo>
                  <a:pt x="137080" y="37236"/>
                </a:lnTo>
                <a:lnTo>
                  <a:pt x="135202" y="40977"/>
                </a:lnTo>
                <a:lnTo>
                  <a:pt x="132998" y="44424"/>
                </a:lnTo>
                <a:lnTo>
                  <a:pt x="131527" y="48627"/>
                </a:lnTo>
                <a:lnTo>
                  <a:pt x="130547" y="53334"/>
                </a:lnTo>
                <a:lnTo>
                  <a:pt x="129895" y="58376"/>
                </a:lnTo>
                <a:lnTo>
                  <a:pt x="129458" y="63643"/>
                </a:lnTo>
                <a:lnTo>
                  <a:pt x="129168" y="69059"/>
                </a:lnTo>
                <a:lnTo>
                  <a:pt x="128975" y="74575"/>
                </a:lnTo>
                <a:lnTo>
                  <a:pt x="129799" y="80158"/>
                </a:lnTo>
                <a:lnTo>
                  <a:pt x="131300" y="85784"/>
                </a:lnTo>
                <a:lnTo>
                  <a:pt x="133253" y="91440"/>
                </a:lnTo>
                <a:lnTo>
                  <a:pt x="134556" y="96163"/>
                </a:lnTo>
                <a:lnTo>
                  <a:pt x="135424" y="100265"/>
                </a:lnTo>
                <a:lnTo>
                  <a:pt x="136003" y="103951"/>
                </a:lnTo>
                <a:lnTo>
                  <a:pt x="136388" y="108314"/>
                </a:lnTo>
                <a:lnTo>
                  <a:pt x="136645" y="113128"/>
                </a:lnTo>
                <a:lnTo>
                  <a:pt x="136817" y="118242"/>
                </a:lnTo>
                <a:lnTo>
                  <a:pt x="137884" y="121651"/>
                </a:lnTo>
                <a:lnTo>
                  <a:pt x="139548" y="123924"/>
                </a:lnTo>
                <a:lnTo>
                  <a:pt x="143936" y="127402"/>
                </a:lnTo>
                <a:lnTo>
                  <a:pt x="146440" y="129663"/>
                </a:lnTo>
                <a:lnTo>
                  <a:pt x="152752" y="135585"/>
                </a:lnTo>
                <a:lnTo>
                  <a:pt x="158695" y="138934"/>
                </a:lnTo>
                <a:lnTo>
                  <a:pt x="166734" y="142645"/>
                </a:lnTo>
                <a:lnTo>
                  <a:pt x="173481" y="144295"/>
                </a:lnTo>
                <a:lnTo>
                  <a:pt x="176614" y="143782"/>
                </a:lnTo>
                <a:lnTo>
                  <a:pt x="182636" y="140673"/>
                </a:lnTo>
                <a:lnTo>
                  <a:pt x="186527" y="139463"/>
                </a:lnTo>
                <a:lnTo>
                  <a:pt x="191026" y="138656"/>
                </a:lnTo>
                <a:lnTo>
                  <a:pt x="195931" y="138118"/>
                </a:lnTo>
                <a:lnTo>
                  <a:pt x="201105" y="136807"/>
                </a:lnTo>
                <a:lnTo>
                  <a:pt x="206461" y="134980"/>
                </a:lnTo>
                <a:lnTo>
                  <a:pt x="211936" y="132810"/>
                </a:lnTo>
                <a:lnTo>
                  <a:pt x="216538" y="131363"/>
                </a:lnTo>
                <a:lnTo>
                  <a:pt x="224192" y="129756"/>
                </a:lnTo>
                <a:lnTo>
                  <a:pt x="228519" y="128374"/>
                </a:lnTo>
                <a:lnTo>
                  <a:pt x="233309" y="126501"/>
                </a:lnTo>
                <a:lnTo>
                  <a:pt x="238407" y="124300"/>
                </a:lnTo>
                <a:lnTo>
                  <a:pt x="242758" y="121880"/>
                </a:lnTo>
                <a:lnTo>
                  <a:pt x="246611" y="119314"/>
                </a:lnTo>
                <a:lnTo>
                  <a:pt x="250132" y="116651"/>
                </a:lnTo>
                <a:lnTo>
                  <a:pt x="256585" y="113692"/>
                </a:lnTo>
                <a:lnTo>
                  <a:pt x="265748" y="1113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21"/>
          <p:cNvSpPr/>
          <p:nvPr/>
        </p:nvSpPr>
        <p:spPr>
          <a:xfrm>
            <a:off x="8798242" y="2503170"/>
            <a:ext cx="145734" cy="154306"/>
          </a:xfrm>
          <a:custGeom>
            <a:avLst/>
            <a:gdLst/>
            <a:ahLst/>
            <a:cxnLst/>
            <a:rect l="0" t="0" r="0" b="0"/>
            <a:pathLst>
              <a:path w="145734" h="154306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220" y="7380"/>
                </a:lnTo>
                <a:lnTo>
                  <a:pt x="8415" y="10582"/>
                </a:lnTo>
                <a:lnTo>
                  <a:pt x="8502" y="15181"/>
                </a:lnTo>
                <a:lnTo>
                  <a:pt x="8541" y="20399"/>
                </a:lnTo>
                <a:lnTo>
                  <a:pt x="9505" y="24077"/>
                </a:lnTo>
                <a:lnTo>
                  <a:pt x="11099" y="28434"/>
                </a:lnTo>
                <a:lnTo>
                  <a:pt x="13114" y="33243"/>
                </a:lnTo>
                <a:lnTo>
                  <a:pt x="15410" y="37402"/>
                </a:lnTo>
                <a:lnTo>
                  <a:pt x="17893" y="41127"/>
                </a:lnTo>
                <a:lnTo>
                  <a:pt x="20502" y="44563"/>
                </a:lnTo>
                <a:lnTo>
                  <a:pt x="23193" y="48758"/>
                </a:lnTo>
                <a:lnTo>
                  <a:pt x="25939" y="53460"/>
                </a:lnTo>
                <a:lnTo>
                  <a:pt x="28723" y="58500"/>
                </a:lnTo>
                <a:lnTo>
                  <a:pt x="31532" y="62813"/>
                </a:lnTo>
                <a:lnTo>
                  <a:pt x="34356" y="66640"/>
                </a:lnTo>
                <a:lnTo>
                  <a:pt x="37192" y="70144"/>
                </a:lnTo>
                <a:lnTo>
                  <a:pt x="40987" y="74385"/>
                </a:lnTo>
                <a:lnTo>
                  <a:pt x="50284" y="84177"/>
                </a:lnTo>
                <a:lnTo>
                  <a:pt x="61678" y="95850"/>
                </a:lnTo>
                <a:lnTo>
                  <a:pt x="65883" y="99142"/>
                </a:lnTo>
                <a:lnTo>
                  <a:pt x="70592" y="102289"/>
                </a:lnTo>
                <a:lnTo>
                  <a:pt x="75636" y="105340"/>
                </a:lnTo>
                <a:lnTo>
                  <a:pt x="79952" y="108327"/>
                </a:lnTo>
                <a:lnTo>
                  <a:pt x="83782" y="111270"/>
                </a:lnTo>
                <a:lnTo>
                  <a:pt x="87286" y="114185"/>
                </a:lnTo>
                <a:lnTo>
                  <a:pt x="90576" y="117081"/>
                </a:lnTo>
                <a:lnTo>
                  <a:pt x="96771" y="122838"/>
                </a:lnTo>
                <a:lnTo>
                  <a:pt x="105614" y="131434"/>
                </a:lnTo>
                <a:lnTo>
                  <a:pt x="108509" y="133343"/>
                </a:lnTo>
                <a:lnTo>
                  <a:pt x="111392" y="134615"/>
                </a:lnTo>
                <a:lnTo>
                  <a:pt x="114267" y="135463"/>
                </a:lnTo>
                <a:lnTo>
                  <a:pt x="117135" y="136981"/>
                </a:lnTo>
                <a:lnTo>
                  <a:pt x="120001" y="138946"/>
                </a:lnTo>
                <a:lnTo>
                  <a:pt x="122863" y="141208"/>
                </a:lnTo>
                <a:lnTo>
                  <a:pt x="125724" y="142716"/>
                </a:lnTo>
                <a:lnTo>
                  <a:pt x="128583" y="143721"/>
                </a:lnTo>
                <a:lnTo>
                  <a:pt x="135466" y="145335"/>
                </a:lnTo>
                <a:lnTo>
                  <a:pt x="136031" y="146420"/>
                </a:lnTo>
                <a:lnTo>
                  <a:pt x="136659" y="150165"/>
                </a:lnTo>
                <a:lnTo>
                  <a:pt x="137779" y="151545"/>
                </a:lnTo>
                <a:lnTo>
                  <a:pt x="139477" y="152465"/>
                </a:lnTo>
                <a:lnTo>
                  <a:pt x="145733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22"/>
          <p:cNvSpPr/>
          <p:nvPr/>
        </p:nvSpPr>
        <p:spPr>
          <a:xfrm>
            <a:off x="8817112" y="2520314"/>
            <a:ext cx="109719" cy="154307"/>
          </a:xfrm>
          <a:custGeom>
            <a:avLst/>
            <a:gdLst/>
            <a:ahLst/>
            <a:cxnLst/>
            <a:rect l="0" t="0" r="0" b="0"/>
            <a:pathLst>
              <a:path w="109719" h="154307">
                <a:moveTo>
                  <a:pt x="109718" y="0"/>
                </a:moveTo>
                <a:lnTo>
                  <a:pt x="109718" y="4552"/>
                </a:lnTo>
                <a:lnTo>
                  <a:pt x="108765" y="5892"/>
                </a:lnTo>
                <a:lnTo>
                  <a:pt x="107178" y="6786"/>
                </a:lnTo>
                <a:lnTo>
                  <a:pt x="105167" y="7381"/>
                </a:lnTo>
                <a:lnTo>
                  <a:pt x="103826" y="9684"/>
                </a:lnTo>
                <a:lnTo>
                  <a:pt x="102932" y="13123"/>
                </a:lnTo>
                <a:lnTo>
                  <a:pt x="102337" y="17322"/>
                </a:lnTo>
                <a:lnTo>
                  <a:pt x="100987" y="21073"/>
                </a:lnTo>
                <a:lnTo>
                  <a:pt x="99135" y="24526"/>
                </a:lnTo>
                <a:lnTo>
                  <a:pt x="96948" y="27781"/>
                </a:lnTo>
                <a:lnTo>
                  <a:pt x="94537" y="31856"/>
                </a:lnTo>
                <a:lnTo>
                  <a:pt x="91977" y="36477"/>
                </a:lnTo>
                <a:lnTo>
                  <a:pt x="86593" y="46693"/>
                </a:lnTo>
                <a:lnTo>
                  <a:pt x="81025" y="57582"/>
                </a:lnTo>
                <a:lnTo>
                  <a:pt x="77254" y="63153"/>
                </a:lnTo>
                <a:lnTo>
                  <a:pt x="72836" y="68773"/>
                </a:lnTo>
                <a:lnTo>
                  <a:pt x="67984" y="74424"/>
                </a:lnTo>
                <a:lnTo>
                  <a:pt x="63798" y="80096"/>
                </a:lnTo>
                <a:lnTo>
                  <a:pt x="60054" y="85783"/>
                </a:lnTo>
                <a:lnTo>
                  <a:pt x="56606" y="91479"/>
                </a:lnTo>
                <a:lnTo>
                  <a:pt x="53355" y="97181"/>
                </a:lnTo>
                <a:lnTo>
                  <a:pt x="47203" y="108597"/>
                </a:lnTo>
                <a:lnTo>
                  <a:pt x="43276" y="113356"/>
                </a:lnTo>
                <a:lnTo>
                  <a:pt x="38754" y="117480"/>
                </a:lnTo>
                <a:lnTo>
                  <a:pt x="33833" y="121183"/>
                </a:lnTo>
                <a:lnTo>
                  <a:pt x="29600" y="124604"/>
                </a:lnTo>
                <a:lnTo>
                  <a:pt x="25826" y="127837"/>
                </a:lnTo>
                <a:lnTo>
                  <a:pt x="22357" y="130945"/>
                </a:lnTo>
                <a:lnTo>
                  <a:pt x="15963" y="136938"/>
                </a:lnTo>
                <a:lnTo>
                  <a:pt x="12924" y="139870"/>
                </a:lnTo>
                <a:lnTo>
                  <a:pt x="9946" y="141824"/>
                </a:lnTo>
                <a:lnTo>
                  <a:pt x="7009" y="143127"/>
                </a:lnTo>
                <a:lnTo>
                  <a:pt x="4097" y="143996"/>
                </a:lnTo>
                <a:lnTo>
                  <a:pt x="2156" y="145527"/>
                </a:lnTo>
                <a:lnTo>
                  <a:pt x="863" y="147501"/>
                </a:lnTo>
                <a:lnTo>
                  <a:pt x="0" y="149769"/>
                </a:lnTo>
                <a:lnTo>
                  <a:pt x="377" y="151281"/>
                </a:lnTo>
                <a:lnTo>
                  <a:pt x="1582" y="152289"/>
                </a:lnTo>
                <a:lnTo>
                  <a:pt x="6847" y="15430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8" name="Group 97"/>
          <p:cNvGrpSpPr/>
          <p:nvPr/>
        </p:nvGrpSpPr>
        <p:grpSpPr>
          <a:xfrm>
            <a:off x="6595109" y="2820383"/>
            <a:ext cx="2185989" cy="2202953"/>
            <a:chOff x="6595109" y="2820383"/>
            <a:chExt cx="2185989" cy="2202953"/>
          </a:xfrm>
        </p:grpSpPr>
        <p:sp>
          <p:nvSpPr>
            <p:cNvPr id="62" name="SMARTPenAnnotation623"/>
            <p:cNvSpPr/>
            <p:nvPr/>
          </p:nvSpPr>
          <p:spPr>
            <a:xfrm>
              <a:off x="7100887" y="2820383"/>
              <a:ext cx="308574" cy="34260"/>
            </a:xfrm>
            <a:custGeom>
              <a:avLst/>
              <a:gdLst/>
              <a:ahLst/>
              <a:cxnLst/>
              <a:rect l="0" t="0" r="0" b="0"/>
              <a:pathLst>
                <a:path w="308574" h="34260">
                  <a:moveTo>
                    <a:pt x="60007" y="17114"/>
                  </a:moveTo>
                  <a:lnTo>
                    <a:pt x="228601" y="17114"/>
                  </a:lnTo>
                  <a:lnTo>
                    <a:pt x="234315" y="16162"/>
                  </a:lnTo>
                  <a:lnTo>
                    <a:pt x="240030" y="14574"/>
                  </a:lnTo>
                  <a:lnTo>
                    <a:pt x="245745" y="12563"/>
                  </a:lnTo>
                  <a:lnTo>
                    <a:pt x="250508" y="11223"/>
                  </a:lnTo>
                  <a:lnTo>
                    <a:pt x="254636" y="10329"/>
                  </a:lnTo>
                  <a:lnTo>
                    <a:pt x="261761" y="9336"/>
                  </a:lnTo>
                  <a:lnTo>
                    <a:pt x="271128" y="8777"/>
                  </a:lnTo>
                  <a:lnTo>
                    <a:pt x="277029" y="8646"/>
                  </a:lnTo>
                  <a:lnTo>
                    <a:pt x="308573" y="8542"/>
                  </a:lnTo>
                  <a:lnTo>
                    <a:pt x="301226" y="8542"/>
                  </a:lnTo>
                  <a:lnTo>
                    <a:pt x="298924" y="7589"/>
                  </a:lnTo>
                  <a:lnTo>
                    <a:pt x="295486" y="6002"/>
                  </a:lnTo>
                  <a:lnTo>
                    <a:pt x="291288" y="3991"/>
                  </a:lnTo>
                  <a:lnTo>
                    <a:pt x="287537" y="2650"/>
                  </a:lnTo>
                  <a:lnTo>
                    <a:pt x="284084" y="1756"/>
                  </a:lnTo>
                  <a:lnTo>
                    <a:pt x="277707" y="763"/>
                  </a:lnTo>
                  <a:lnTo>
                    <a:pt x="271698" y="322"/>
                  </a:lnTo>
                  <a:lnTo>
                    <a:pt x="263313" y="126"/>
                  </a:lnTo>
                  <a:lnTo>
                    <a:pt x="242406" y="0"/>
                  </a:lnTo>
                  <a:lnTo>
                    <a:pt x="236852" y="942"/>
                  </a:lnTo>
                  <a:lnTo>
                    <a:pt x="231243" y="2523"/>
                  </a:lnTo>
                  <a:lnTo>
                    <a:pt x="225600" y="4529"/>
                  </a:lnTo>
                  <a:lnTo>
                    <a:pt x="219932" y="5867"/>
                  </a:lnTo>
                  <a:lnTo>
                    <a:pt x="214249" y="6758"/>
                  </a:lnTo>
                  <a:lnTo>
                    <a:pt x="208555" y="7353"/>
                  </a:lnTo>
                  <a:lnTo>
                    <a:pt x="201902" y="7749"/>
                  </a:lnTo>
                  <a:lnTo>
                    <a:pt x="186889" y="8189"/>
                  </a:lnTo>
                  <a:lnTo>
                    <a:pt x="179838" y="9259"/>
                  </a:lnTo>
                  <a:lnTo>
                    <a:pt x="173232" y="10925"/>
                  </a:lnTo>
                  <a:lnTo>
                    <a:pt x="144391" y="20442"/>
                  </a:lnTo>
                  <a:lnTo>
                    <a:pt x="137219" y="22190"/>
                  </a:lnTo>
                  <a:lnTo>
                    <a:pt x="130532" y="23356"/>
                  </a:lnTo>
                  <a:lnTo>
                    <a:pt x="124168" y="24133"/>
                  </a:lnTo>
                  <a:lnTo>
                    <a:pt x="118021" y="24651"/>
                  </a:lnTo>
                  <a:lnTo>
                    <a:pt x="112019" y="24996"/>
                  </a:lnTo>
                  <a:lnTo>
                    <a:pt x="106111" y="25226"/>
                  </a:lnTo>
                  <a:lnTo>
                    <a:pt x="100268" y="26332"/>
                  </a:lnTo>
                  <a:lnTo>
                    <a:pt x="94468" y="28022"/>
                  </a:lnTo>
                  <a:lnTo>
                    <a:pt x="88696" y="30101"/>
                  </a:lnTo>
                  <a:lnTo>
                    <a:pt x="82943" y="31487"/>
                  </a:lnTo>
                  <a:lnTo>
                    <a:pt x="77203" y="32411"/>
                  </a:lnTo>
                  <a:lnTo>
                    <a:pt x="71471" y="33027"/>
                  </a:lnTo>
                  <a:lnTo>
                    <a:pt x="65745" y="33438"/>
                  </a:lnTo>
                  <a:lnTo>
                    <a:pt x="60023" y="33711"/>
                  </a:lnTo>
                  <a:lnTo>
                    <a:pt x="45407" y="34097"/>
                  </a:lnTo>
                  <a:lnTo>
                    <a:pt x="9013" y="34257"/>
                  </a:lnTo>
                  <a:lnTo>
                    <a:pt x="0" y="34259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624"/>
            <p:cNvSpPr/>
            <p:nvPr/>
          </p:nvSpPr>
          <p:spPr>
            <a:xfrm>
              <a:off x="6646544" y="3094672"/>
              <a:ext cx="197169" cy="197169"/>
            </a:xfrm>
            <a:custGeom>
              <a:avLst/>
              <a:gdLst/>
              <a:ahLst/>
              <a:cxnLst/>
              <a:rect l="0" t="0" r="0" b="0"/>
              <a:pathLst>
                <a:path w="197169" h="197169">
                  <a:moveTo>
                    <a:pt x="0" y="0"/>
                  </a:moveTo>
                  <a:lnTo>
                    <a:pt x="4552" y="4551"/>
                  </a:lnTo>
                  <a:lnTo>
                    <a:pt x="6844" y="5892"/>
                  </a:lnTo>
                  <a:lnTo>
                    <a:pt x="11932" y="7381"/>
                  </a:lnTo>
                  <a:lnTo>
                    <a:pt x="14623" y="9683"/>
                  </a:lnTo>
                  <a:lnTo>
                    <a:pt x="17368" y="13123"/>
                  </a:lnTo>
                  <a:lnTo>
                    <a:pt x="20152" y="17321"/>
                  </a:lnTo>
                  <a:lnTo>
                    <a:pt x="22959" y="21072"/>
                  </a:lnTo>
                  <a:lnTo>
                    <a:pt x="25785" y="24526"/>
                  </a:lnTo>
                  <a:lnTo>
                    <a:pt x="28620" y="27781"/>
                  </a:lnTo>
                  <a:lnTo>
                    <a:pt x="32414" y="31855"/>
                  </a:lnTo>
                  <a:lnTo>
                    <a:pt x="46859" y="46692"/>
                  </a:lnTo>
                  <a:lnTo>
                    <a:pt x="112716" y="112715"/>
                  </a:lnTo>
                  <a:lnTo>
                    <a:pt x="116102" y="117053"/>
                  </a:lnTo>
                  <a:lnTo>
                    <a:pt x="119312" y="121851"/>
                  </a:lnTo>
                  <a:lnTo>
                    <a:pt x="122404" y="126954"/>
                  </a:lnTo>
                  <a:lnTo>
                    <a:pt x="125418" y="131308"/>
                  </a:lnTo>
                  <a:lnTo>
                    <a:pt x="128379" y="135164"/>
                  </a:lnTo>
                  <a:lnTo>
                    <a:pt x="131307" y="138687"/>
                  </a:lnTo>
                  <a:lnTo>
                    <a:pt x="135162" y="142940"/>
                  </a:lnTo>
                  <a:lnTo>
                    <a:pt x="144528" y="152747"/>
                  </a:lnTo>
                  <a:lnTo>
                    <a:pt x="147787" y="157076"/>
                  </a:lnTo>
                  <a:lnTo>
                    <a:pt x="149960" y="160915"/>
                  </a:lnTo>
                  <a:lnTo>
                    <a:pt x="151409" y="164427"/>
                  </a:lnTo>
                  <a:lnTo>
                    <a:pt x="153326" y="167720"/>
                  </a:lnTo>
                  <a:lnTo>
                    <a:pt x="155558" y="170868"/>
                  </a:lnTo>
                  <a:lnTo>
                    <a:pt x="157998" y="173920"/>
                  </a:lnTo>
                  <a:lnTo>
                    <a:pt x="160577" y="175954"/>
                  </a:lnTo>
                  <a:lnTo>
                    <a:pt x="163249" y="177310"/>
                  </a:lnTo>
                  <a:lnTo>
                    <a:pt x="165983" y="178214"/>
                  </a:lnTo>
                  <a:lnTo>
                    <a:pt x="171560" y="181759"/>
                  </a:lnTo>
                  <a:lnTo>
                    <a:pt x="174382" y="184038"/>
                  </a:lnTo>
                  <a:lnTo>
                    <a:pt x="177214" y="185557"/>
                  </a:lnTo>
                  <a:lnTo>
                    <a:pt x="182902" y="187245"/>
                  </a:lnTo>
                  <a:lnTo>
                    <a:pt x="184800" y="188647"/>
                  </a:lnTo>
                  <a:lnTo>
                    <a:pt x="186066" y="190535"/>
                  </a:lnTo>
                  <a:lnTo>
                    <a:pt x="186909" y="192746"/>
                  </a:lnTo>
                  <a:lnTo>
                    <a:pt x="188424" y="194220"/>
                  </a:lnTo>
                  <a:lnTo>
                    <a:pt x="190386" y="195202"/>
                  </a:lnTo>
                  <a:lnTo>
                    <a:pt x="197168" y="19716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625"/>
            <p:cNvSpPr/>
            <p:nvPr/>
          </p:nvSpPr>
          <p:spPr>
            <a:xfrm>
              <a:off x="6595109" y="3086100"/>
              <a:ext cx="171451" cy="214313"/>
            </a:xfrm>
            <a:custGeom>
              <a:avLst/>
              <a:gdLst/>
              <a:ahLst/>
              <a:cxnLst/>
              <a:rect l="0" t="0" r="0" b="0"/>
              <a:pathLst>
                <a:path w="171451" h="214313">
                  <a:moveTo>
                    <a:pt x="171450" y="0"/>
                  </a:moveTo>
                  <a:lnTo>
                    <a:pt x="171450" y="4551"/>
                  </a:lnTo>
                  <a:lnTo>
                    <a:pt x="170498" y="6844"/>
                  </a:lnTo>
                  <a:lnTo>
                    <a:pt x="166900" y="11931"/>
                  </a:lnTo>
                  <a:lnTo>
                    <a:pt x="165559" y="14621"/>
                  </a:lnTo>
                  <a:lnTo>
                    <a:pt x="164069" y="20151"/>
                  </a:lnTo>
                  <a:lnTo>
                    <a:pt x="161767" y="23911"/>
                  </a:lnTo>
                  <a:lnTo>
                    <a:pt x="158328" y="28323"/>
                  </a:lnTo>
                  <a:lnTo>
                    <a:pt x="154130" y="33170"/>
                  </a:lnTo>
                  <a:lnTo>
                    <a:pt x="150378" y="38305"/>
                  </a:lnTo>
                  <a:lnTo>
                    <a:pt x="146925" y="43634"/>
                  </a:lnTo>
                  <a:lnTo>
                    <a:pt x="143670" y="49092"/>
                  </a:lnTo>
                  <a:lnTo>
                    <a:pt x="139595" y="54635"/>
                  </a:lnTo>
                  <a:lnTo>
                    <a:pt x="134974" y="60236"/>
                  </a:lnTo>
                  <a:lnTo>
                    <a:pt x="129988" y="65875"/>
                  </a:lnTo>
                  <a:lnTo>
                    <a:pt x="124759" y="72491"/>
                  </a:lnTo>
                  <a:lnTo>
                    <a:pt x="119367" y="79760"/>
                  </a:lnTo>
                  <a:lnTo>
                    <a:pt x="113869" y="87463"/>
                  </a:lnTo>
                  <a:lnTo>
                    <a:pt x="109250" y="94503"/>
                  </a:lnTo>
                  <a:lnTo>
                    <a:pt x="105219" y="101102"/>
                  </a:lnTo>
                  <a:lnTo>
                    <a:pt x="101579" y="107407"/>
                  </a:lnTo>
                  <a:lnTo>
                    <a:pt x="97247" y="112561"/>
                  </a:lnTo>
                  <a:lnTo>
                    <a:pt x="92454" y="116951"/>
                  </a:lnTo>
                  <a:lnTo>
                    <a:pt x="87354" y="120830"/>
                  </a:lnTo>
                  <a:lnTo>
                    <a:pt x="83001" y="125321"/>
                  </a:lnTo>
                  <a:lnTo>
                    <a:pt x="79147" y="130219"/>
                  </a:lnTo>
                  <a:lnTo>
                    <a:pt x="75624" y="135390"/>
                  </a:lnTo>
                  <a:lnTo>
                    <a:pt x="71372" y="140743"/>
                  </a:lnTo>
                  <a:lnTo>
                    <a:pt x="66631" y="146216"/>
                  </a:lnTo>
                  <a:lnTo>
                    <a:pt x="57237" y="156425"/>
                  </a:lnTo>
                  <a:lnTo>
                    <a:pt x="46593" y="167527"/>
                  </a:lnTo>
                  <a:lnTo>
                    <a:pt x="40393" y="173833"/>
                  </a:lnTo>
                  <a:lnTo>
                    <a:pt x="37407" y="177801"/>
                  </a:lnTo>
                  <a:lnTo>
                    <a:pt x="34463" y="182352"/>
                  </a:lnTo>
                  <a:lnTo>
                    <a:pt x="31548" y="187290"/>
                  </a:lnTo>
                  <a:lnTo>
                    <a:pt x="28652" y="190582"/>
                  </a:lnTo>
                  <a:lnTo>
                    <a:pt x="25769" y="192778"/>
                  </a:lnTo>
                  <a:lnTo>
                    <a:pt x="22895" y="194241"/>
                  </a:lnTo>
                  <a:lnTo>
                    <a:pt x="20025" y="196169"/>
                  </a:lnTo>
                  <a:lnTo>
                    <a:pt x="17161" y="198406"/>
                  </a:lnTo>
                  <a:lnTo>
                    <a:pt x="14298" y="200851"/>
                  </a:lnTo>
                  <a:lnTo>
                    <a:pt x="12390" y="203433"/>
                  </a:lnTo>
                  <a:lnTo>
                    <a:pt x="10269" y="208842"/>
                  </a:lnTo>
                  <a:lnTo>
                    <a:pt x="8752" y="210665"/>
                  </a:lnTo>
                  <a:lnTo>
                    <a:pt x="6788" y="211881"/>
                  </a:lnTo>
                  <a:lnTo>
                    <a:pt x="0" y="21431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626"/>
            <p:cNvSpPr/>
            <p:nvPr/>
          </p:nvSpPr>
          <p:spPr>
            <a:xfrm>
              <a:off x="6946582" y="3120389"/>
              <a:ext cx="197169" cy="34292"/>
            </a:xfrm>
            <a:custGeom>
              <a:avLst/>
              <a:gdLst/>
              <a:ahLst/>
              <a:cxnLst/>
              <a:rect l="0" t="0" r="0" b="0"/>
              <a:pathLst>
                <a:path w="197169" h="34292">
                  <a:moveTo>
                    <a:pt x="0" y="34291"/>
                  </a:moveTo>
                  <a:lnTo>
                    <a:pt x="4551" y="34291"/>
                  </a:lnTo>
                  <a:lnTo>
                    <a:pt x="5892" y="33338"/>
                  </a:lnTo>
                  <a:lnTo>
                    <a:pt x="6785" y="31751"/>
                  </a:lnTo>
                  <a:lnTo>
                    <a:pt x="7381" y="29740"/>
                  </a:lnTo>
                  <a:lnTo>
                    <a:pt x="9684" y="28399"/>
                  </a:lnTo>
                  <a:lnTo>
                    <a:pt x="13123" y="27505"/>
                  </a:lnTo>
                  <a:lnTo>
                    <a:pt x="17321" y="26910"/>
                  </a:lnTo>
                  <a:lnTo>
                    <a:pt x="22025" y="26513"/>
                  </a:lnTo>
                  <a:lnTo>
                    <a:pt x="27065" y="26248"/>
                  </a:lnTo>
                  <a:lnTo>
                    <a:pt x="32332" y="26071"/>
                  </a:lnTo>
                  <a:lnTo>
                    <a:pt x="37747" y="25001"/>
                  </a:lnTo>
                  <a:lnTo>
                    <a:pt x="43262" y="23335"/>
                  </a:lnTo>
                  <a:lnTo>
                    <a:pt x="48844" y="21272"/>
                  </a:lnTo>
                  <a:lnTo>
                    <a:pt x="54470" y="19896"/>
                  </a:lnTo>
                  <a:lnTo>
                    <a:pt x="60126" y="18980"/>
                  </a:lnTo>
                  <a:lnTo>
                    <a:pt x="65801" y="18368"/>
                  </a:lnTo>
                  <a:lnTo>
                    <a:pt x="71490" y="17961"/>
                  </a:lnTo>
                  <a:lnTo>
                    <a:pt x="77187" y="17689"/>
                  </a:lnTo>
                  <a:lnTo>
                    <a:pt x="82892" y="17508"/>
                  </a:lnTo>
                  <a:lnTo>
                    <a:pt x="89551" y="16435"/>
                  </a:lnTo>
                  <a:lnTo>
                    <a:pt x="96848" y="14767"/>
                  </a:lnTo>
                  <a:lnTo>
                    <a:pt x="104571" y="12702"/>
                  </a:lnTo>
                  <a:lnTo>
                    <a:pt x="111624" y="11326"/>
                  </a:lnTo>
                  <a:lnTo>
                    <a:pt x="118230" y="10408"/>
                  </a:lnTo>
                  <a:lnTo>
                    <a:pt x="124541" y="9797"/>
                  </a:lnTo>
                  <a:lnTo>
                    <a:pt x="131604" y="9389"/>
                  </a:lnTo>
                  <a:lnTo>
                    <a:pt x="147073" y="8936"/>
                  </a:lnTo>
                  <a:lnTo>
                    <a:pt x="153293" y="7862"/>
                  </a:lnTo>
                  <a:lnTo>
                    <a:pt x="158393" y="6194"/>
                  </a:lnTo>
                  <a:lnTo>
                    <a:pt x="162746" y="4130"/>
                  </a:lnTo>
                  <a:lnTo>
                    <a:pt x="167552" y="2753"/>
                  </a:lnTo>
                  <a:lnTo>
                    <a:pt x="172661" y="1836"/>
                  </a:lnTo>
                  <a:lnTo>
                    <a:pt x="177973" y="1224"/>
                  </a:lnTo>
                  <a:lnTo>
                    <a:pt x="182466" y="816"/>
                  </a:lnTo>
                  <a:lnTo>
                    <a:pt x="186414" y="544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627"/>
            <p:cNvSpPr/>
            <p:nvPr/>
          </p:nvSpPr>
          <p:spPr>
            <a:xfrm>
              <a:off x="6963727" y="3214687"/>
              <a:ext cx="205741" cy="17146"/>
            </a:xfrm>
            <a:custGeom>
              <a:avLst/>
              <a:gdLst/>
              <a:ahLst/>
              <a:cxnLst/>
              <a:rect l="0" t="0" r="0" b="0"/>
              <a:pathLst>
                <a:path w="205741" h="17146">
                  <a:moveTo>
                    <a:pt x="0" y="17145"/>
                  </a:moveTo>
                  <a:lnTo>
                    <a:pt x="12771" y="17145"/>
                  </a:lnTo>
                  <a:lnTo>
                    <a:pt x="15181" y="16193"/>
                  </a:lnTo>
                  <a:lnTo>
                    <a:pt x="17741" y="14605"/>
                  </a:lnTo>
                  <a:lnTo>
                    <a:pt x="20400" y="12594"/>
                  </a:lnTo>
                  <a:lnTo>
                    <a:pt x="23125" y="11254"/>
                  </a:lnTo>
                  <a:lnTo>
                    <a:pt x="25895" y="10360"/>
                  </a:lnTo>
                  <a:lnTo>
                    <a:pt x="28693" y="9764"/>
                  </a:lnTo>
                  <a:lnTo>
                    <a:pt x="32463" y="9367"/>
                  </a:lnTo>
                  <a:lnTo>
                    <a:pt x="36882" y="9102"/>
                  </a:lnTo>
                  <a:lnTo>
                    <a:pt x="46872" y="8808"/>
                  </a:lnTo>
                  <a:lnTo>
                    <a:pt x="74447" y="8604"/>
                  </a:lnTo>
                  <a:lnTo>
                    <a:pt x="80112" y="7641"/>
                  </a:lnTo>
                  <a:lnTo>
                    <a:pt x="85793" y="6046"/>
                  </a:lnTo>
                  <a:lnTo>
                    <a:pt x="91485" y="4031"/>
                  </a:lnTo>
                  <a:lnTo>
                    <a:pt x="97185" y="2687"/>
                  </a:lnTo>
                  <a:lnTo>
                    <a:pt x="102891" y="1792"/>
                  </a:lnTo>
                  <a:lnTo>
                    <a:pt x="108599" y="1194"/>
                  </a:lnTo>
                  <a:lnTo>
                    <a:pt x="114309" y="796"/>
                  </a:lnTo>
                  <a:lnTo>
                    <a:pt x="120022" y="531"/>
                  </a:lnTo>
                  <a:lnTo>
                    <a:pt x="131448" y="236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628"/>
            <p:cNvSpPr/>
            <p:nvPr/>
          </p:nvSpPr>
          <p:spPr>
            <a:xfrm>
              <a:off x="7332344" y="3163252"/>
              <a:ext cx="154307" cy="1"/>
            </a:xfrm>
            <a:custGeom>
              <a:avLst/>
              <a:gdLst/>
              <a:ahLst/>
              <a:cxnLst/>
              <a:rect l="0" t="0" r="0" b="0"/>
              <a:pathLst>
                <a:path w="154307" h="1">
                  <a:moveTo>
                    <a:pt x="0" y="0"/>
                  </a:moveTo>
                  <a:lnTo>
                    <a:pt x="154306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629"/>
            <p:cNvSpPr/>
            <p:nvPr/>
          </p:nvSpPr>
          <p:spPr>
            <a:xfrm>
              <a:off x="7623809" y="3008947"/>
              <a:ext cx="68582" cy="188596"/>
            </a:xfrm>
            <a:custGeom>
              <a:avLst/>
              <a:gdLst/>
              <a:ahLst/>
              <a:cxnLst/>
              <a:rect l="0" t="0" r="0" b="0"/>
              <a:pathLst>
                <a:path w="68582" h="188596">
                  <a:moveTo>
                    <a:pt x="0" y="0"/>
                  </a:moveTo>
                  <a:lnTo>
                    <a:pt x="4551" y="4551"/>
                  </a:lnTo>
                  <a:lnTo>
                    <a:pt x="5892" y="6844"/>
                  </a:lnTo>
                  <a:lnTo>
                    <a:pt x="7381" y="11932"/>
                  </a:lnTo>
                  <a:lnTo>
                    <a:pt x="8043" y="17368"/>
                  </a:lnTo>
                  <a:lnTo>
                    <a:pt x="8220" y="20151"/>
                  </a:lnTo>
                  <a:lnTo>
                    <a:pt x="9290" y="22959"/>
                  </a:lnTo>
                  <a:lnTo>
                    <a:pt x="10956" y="25784"/>
                  </a:lnTo>
                  <a:lnTo>
                    <a:pt x="13020" y="28619"/>
                  </a:lnTo>
                  <a:lnTo>
                    <a:pt x="14395" y="32415"/>
                  </a:lnTo>
                  <a:lnTo>
                    <a:pt x="15312" y="36850"/>
                  </a:lnTo>
                  <a:lnTo>
                    <a:pt x="15923" y="41711"/>
                  </a:lnTo>
                  <a:lnTo>
                    <a:pt x="17283" y="45905"/>
                  </a:lnTo>
                  <a:lnTo>
                    <a:pt x="19143" y="49653"/>
                  </a:lnTo>
                  <a:lnTo>
                    <a:pt x="21335" y="53105"/>
                  </a:lnTo>
                  <a:lnTo>
                    <a:pt x="23748" y="57311"/>
                  </a:lnTo>
                  <a:lnTo>
                    <a:pt x="28970" y="67064"/>
                  </a:lnTo>
                  <a:lnTo>
                    <a:pt x="30743" y="72332"/>
                  </a:lnTo>
                  <a:lnTo>
                    <a:pt x="31926" y="77749"/>
                  </a:lnTo>
                  <a:lnTo>
                    <a:pt x="32714" y="83265"/>
                  </a:lnTo>
                  <a:lnTo>
                    <a:pt x="33240" y="87895"/>
                  </a:lnTo>
                  <a:lnTo>
                    <a:pt x="33590" y="91934"/>
                  </a:lnTo>
                  <a:lnTo>
                    <a:pt x="33824" y="95579"/>
                  </a:lnTo>
                  <a:lnTo>
                    <a:pt x="34932" y="99915"/>
                  </a:lnTo>
                  <a:lnTo>
                    <a:pt x="36623" y="104710"/>
                  </a:lnTo>
                  <a:lnTo>
                    <a:pt x="38703" y="109812"/>
                  </a:lnTo>
                  <a:lnTo>
                    <a:pt x="40090" y="115118"/>
                  </a:lnTo>
                  <a:lnTo>
                    <a:pt x="41014" y="120560"/>
                  </a:lnTo>
                  <a:lnTo>
                    <a:pt x="41631" y="126093"/>
                  </a:lnTo>
                  <a:lnTo>
                    <a:pt x="42995" y="130735"/>
                  </a:lnTo>
                  <a:lnTo>
                    <a:pt x="44856" y="134782"/>
                  </a:lnTo>
                  <a:lnTo>
                    <a:pt x="47049" y="138432"/>
                  </a:lnTo>
                  <a:lnTo>
                    <a:pt x="48511" y="141818"/>
                  </a:lnTo>
                  <a:lnTo>
                    <a:pt x="49486" y="145028"/>
                  </a:lnTo>
                  <a:lnTo>
                    <a:pt x="50136" y="148120"/>
                  </a:lnTo>
                  <a:lnTo>
                    <a:pt x="51521" y="152087"/>
                  </a:lnTo>
                  <a:lnTo>
                    <a:pt x="53398" y="156636"/>
                  </a:lnTo>
                  <a:lnTo>
                    <a:pt x="55602" y="161574"/>
                  </a:lnTo>
                  <a:lnTo>
                    <a:pt x="57071" y="165819"/>
                  </a:lnTo>
                  <a:lnTo>
                    <a:pt x="58050" y="169601"/>
                  </a:lnTo>
                  <a:lnTo>
                    <a:pt x="58703" y="173075"/>
                  </a:lnTo>
                  <a:lnTo>
                    <a:pt x="60090" y="175391"/>
                  </a:lnTo>
                  <a:lnTo>
                    <a:pt x="61968" y="176935"/>
                  </a:lnTo>
                  <a:lnTo>
                    <a:pt x="64172" y="177964"/>
                  </a:lnTo>
                  <a:lnTo>
                    <a:pt x="65641" y="179603"/>
                  </a:lnTo>
                  <a:lnTo>
                    <a:pt x="66622" y="181648"/>
                  </a:lnTo>
                  <a:lnTo>
                    <a:pt x="68581" y="18859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630"/>
            <p:cNvSpPr/>
            <p:nvPr/>
          </p:nvSpPr>
          <p:spPr>
            <a:xfrm>
              <a:off x="7769542" y="3197542"/>
              <a:ext cx="59965" cy="111444"/>
            </a:xfrm>
            <a:custGeom>
              <a:avLst/>
              <a:gdLst/>
              <a:ahLst/>
              <a:cxnLst/>
              <a:rect l="0" t="0" r="0" b="0"/>
              <a:pathLst>
                <a:path w="59965" h="111444">
                  <a:moveTo>
                    <a:pt x="25717" y="0"/>
                  </a:moveTo>
                  <a:lnTo>
                    <a:pt x="25717" y="4551"/>
                  </a:lnTo>
                  <a:lnTo>
                    <a:pt x="26670" y="5892"/>
                  </a:lnTo>
                  <a:lnTo>
                    <a:pt x="28258" y="6785"/>
                  </a:lnTo>
                  <a:lnTo>
                    <a:pt x="30268" y="7381"/>
                  </a:lnTo>
                  <a:lnTo>
                    <a:pt x="32562" y="8731"/>
                  </a:lnTo>
                  <a:lnTo>
                    <a:pt x="35043" y="10583"/>
                  </a:lnTo>
                  <a:lnTo>
                    <a:pt x="37649" y="12770"/>
                  </a:lnTo>
                  <a:lnTo>
                    <a:pt x="40340" y="14229"/>
                  </a:lnTo>
                  <a:lnTo>
                    <a:pt x="43085" y="15201"/>
                  </a:lnTo>
                  <a:lnTo>
                    <a:pt x="45869" y="15849"/>
                  </a:lnTo>
                  <a:lnTo>
                    <a:pt x="48676" y="17234"/>
                  </a:lnTo>
                  <a:lnTo>
                    <a:pt x="51502" y="19109"/>
                  </a:lnTo>
                  <a:lnTo>
                    <a:pt x="54337" y="21312"/>
                  </a:lnTo>
                  <a:lnTo>
                    <a:pt x="56226" y="24685"/>
                  </a:lnTo>
                  <a:lnTo>
                    <a:pt x="57487" y="28839"/>
                  </a:lnTo>
                  <a:lnTo>
                    <a:pt x="58327" y="33514"/>
                  </a:lnTo>
                  <a:lnTo>
                    <a:pt x="58887" y="37583"/>
                  </a:lnTo>
                  <a:lnTo>
                    <a:pt x="59261" y="41248"/>
                  </a:lnTo>
                  <a:lnTo>
                    <a:pt x="59509" y="44643"/>
                  </a:lnTo>
                  <a:lnTo>
                    <a:pt x="59676" y="47860"/>
                  </a:lnTo>
                  <a:lnTo>
                    <a:pt x="59860" y="53973"/>
                  </a:lnTo>
                  <a:lnTo>
                    <a:pt x="59964" y="67321"/>
                  </a:lnTo>
                  <a:lnTo>
                    <a:pt x="59026" y="71551"/>
                  </a:lnTo>
                  <a:lnTo>
                    <a:pt x="57449" y="75323"/>
                  </a:lnTo>
                  <a:lnTo>
                    <a:pt x="55444" y="78790"/>
                  </a:lnTo>
                  <a:lnTo>
                    <a:pt x="53155" y="82054"/>
                  </a:lnTo>
                  <a:lnTo>
                    <a:pt x="50677" y="85183"/>
                  </a:lnTo>
                  <a:lnTo>
                    <a:pt x="48073" y="88221"/>
                  </a:lnTo>
                  <a:lnTo>
                    <a:pt x="45384" y="91199"/>
                  </a:lnTo>
                  <a:lnTo>
                    <a:pt x="39855" y="97048"/>
                  </a:lnTo>
                  <a:lnTo>
                    <a:pt x="31389" y="105696"/>
                  </a:lnTo>
                  <a:lnTo>
                    <a:pt x="28546" y="107612"/>
                  </a:lnTo>
                  <a:lnTo>
                    <a:pt x="25698" y="108889"/>
                  </a:lnTo>
                  <a:lnTo>
                    <a:pt x="18835" y="110938"/>
                  </a:lnTo>
                  <a:lnTo>
                    <a:pt x="17319" y="111106"/>
                  </a:lnTo>
                  <a:lnTo>
                    <a:pt x="15356" y="111218"/>
                  </a:lnTo>
                  <a:lnTo>
                    <a:pt x="9913" y="111398"/>
                  </a:lnTo>
                  <a:lnTo>
                    <a:pt x="0" y="11144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631"/>
            <p:cNvSpPr/>
            <p:nvPr/>
          </p:nvSpPr>
          <p:spPr>
            <a:xfrm>
              <a:off x="8009572" y="3000375"/>
              <a:ext cx="34291" cy="240031"/>
            </a:xfrm>
            <a:custGeom>
              <a:avLst/>
              <a:gdLst/>
              <a:ahLst/>
              <a:cxnLst/>
              <a:rect l="0" t="0" r="0" b="0"/>
              <a:pathLst>
                <a:path w="34291" h="240031">
                  <a:moveTo>
                    <a:pt x="0" y="0"/>
                  </a:moveTo>
                  <a:lnTo>
                    <a:pt x="4551" y="4551"/>
                  </a:lnTo>
                  <a:lnTo>
                    <a:pt x="5892" y="6844"/>
                  </a:lnTo>
                  <a:lnTo>
                    <a:pt x="6785" y="9325"/>
                  </a:lnTo>
                  <a:lnTo>
                    <a:pt x="7778" y="14621"/>
                  </a:lnTo>
                  <a:lnTo>
                    <a:pt x="8219" y="20151"/>
                  </a:lnTo>
                  <a:lnTo>
                    <a:pt x="8416" y="28323"/>
                  </a:lnTo>
                  <a:lnTo>
                    <a:pt x="8468" y="33170"/>
                  </a:lnTo>
                  <a:lnTo>
                    <a:pt x="9456" y="37353"/>
                  </a:lnTo>
                  <a:lnTo>
                    <a:pt x="11066" y="41094"/>
                  </a:lnTo>
                  <a:lnTo>
                    <a:pt x="13092" y="44541"/>
                  </a:lnTo>
                  <a:lnTo>
                    <a:pt x="14443" y="48744"/>
                  </a:lnTo>
                  <a:lnTo>
                    <a:pt x="15344" y="53451"/>
                  </a:lnTo>
                  <a:lnTo>
                    <a:pt x="15945" y="58494"/>
                  </a:lnTo>
                  <a:lnTo>
                    <a:pt x="16345" y="63761"/>
                  </a:lnTo>
                  <a:lnTo>
                    <a:pt x="16611" y="69177"/>
                  </a:lnTo>
                  <a:lnTo>
                    <a:pt x="16907" y="80275"/>
                  </a:lnTo>
                  <a:lnTo>
                    <a:pt x="17039" y="91557"/>
                  </a:lnTo>
                  <a:lnTo>
                    <a:pt x="18027" y="97233"/>
                  </a:lnTo>
                  <a:lnTo>
                    <a:pt x="19639" y="102922"/>
                  </a:lnTo>
                  <a:lnTo>
                    <a:pt x="21664" y="108620"/>
                  </a:lnTo>
                  <a:lnTo>
                    <a:pt x="23015" y="114323"/>
                  </a:lnTo>
                  <a:lnTo>
                    <a:pt x="23916" y="120030"/>
                  </a:lnTo>
                  <a:lnTo>
                    <a:pt x="24516" y="125740"/>
                  </a:lnTo>
                  <a:lnTo>
                    <a:pt x="24917" y="131451"/>
                  </a:lnTo>
                  <a:lnTo>
                    <a:pt x="25184" y="137164"/>
                  </a:lnTo>
                  <a:lnTo>
                    <a:pt x="25480" y="148592"/>
                  </a:lnTo>
                  <a:lnTo>
                    <a:pt x="25708" y="189759"/>
                  </a:lnTo>
                  <a:lnTo>
                    <a:pt x="26663" y="194133"/>
                  </a:lnTo>
                  <a:lnTo>
                    <a:pt x="28253" y="198955"/>
                  </a:lnTo>
                  <a:lnTo>
                    <a:pt x="30265" y="204074"/>
                  </a:lnTo>
                  <a:lnTo>
                    <a:pt x="31607" y="208439"/>
                  </a:lnTo>
                  <a:lnTo>
                    <a:pt x="32502" y="212302"/>
                  </a:lnTo>
                  <a:lnTo>
                    <a:pt x="33495" y="219134"/>
                  </a:lnTo>
                  <a:lnTo>
                    <a:pt x="33937" y="225345"/>
                  </a:lnTo>
                  <a:lnTo>
                    <a:pt x="34220" y="231202"/>
                  </a:lnTo>
                  <a:lnTo>
                    <a:pt x="34290" y="24003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632"/>
            <p:cNvSpPr/>
            <p:nvPr/>
          </p:nvSpPr>
          <p:spPr>
            <a:xfrm>
              <a:off x="6706587" y="3411864"/>
              <a:ext cx="171416" cy="308602"/>
            </a:xfrm>
            <a:custGeom>
              <a:avLst/>
              <a:gdLst/>
              <a:ahLst/>
              <a:cxnLst/>
              <a:rect l="0" t="0" r="0" b="0"/>
              <a:pathLst>
                <a:path w="171416" h="308602">
                  <a:moveTo>
                    <a:pt x="171415" y="8563"/>
                  </a:moveTo>
                  <a:lnTo>
                    <a:pt x="171415" y="22"/>
                  </a:lnTo>
                  <a:lnTo>
                    <a:pt x="166864" y="0"/>
                  </a:lnTo>
                  <a:lnTo>
                    <a:pt x="165523" y="949"/>
                  </a:lnTo>
                  <a:lnTo>
                    <a:pt x="164630" y="2535"/>
                  </a:lnTo>
                  <a:lnTo>
                    <a:pt x="164034" y="4544"/>
                  </a:lnTo>
                  <a:lnTo>
                    <a:pt x="162685" y="5884"/>
                  </a:lnTo>
                  <a:lnTo>
                    <a:pt x="160832" y="6777"/>
                  </a:lnTo>
                  <a:lnTo>
                    <a:pt x="158645" y="7372"/>
                  </a:lnTo>
                  <a:lnTo>
                    <a:pt x="155281" y="8722"/>
                  </a:lnTo>
                  <a:lnTo>
                    <a:pt x="151134" y="10574"/>
                  </a:lnTo>
                  <a:lnTo>
                    <a:pt x="139892" y="15839"/>
                  </a:lnTo>
                  <a:lnTo>
                    <a:pt x="137065" y="16272"/>
                  </a:lnTo>
                  <a:lnTo>
                    <a:pt x="133275" y="16560"/>
                  </a:lnTo>
                  <a:lnTo>
                    <a:pt x="128843" y="16751"/>
                  </a:lnTo>
                  <a:lnTo>
                    <a:pt x="124937" y="17832"/>
                  </a:lnTo>
                  <a:lnTo>
                    <a:pt x="121379" y="19505"/>
                  </a:lnTo>
                  <a:lnTo>
                    <a:pt x="118056" y="21573"/>
                  </a:lnTo>
                  <a:lnTo>
                    <a:pt x="114887" y="23904"/>
                  </a:lnTo>
                  <a:lnTo>
                    <a:pt x="111823" y="26410"/>
                  </a:lnTo>
                  <a:lnTo>
                    <a:pt x="108827" y="29034"/>
                  </a:lnTo>
                  <a:lnTo>
                    <a:pt x="105877" y="31735"/>
                  </a:lnTo>
                  <a:lnTo>
                    <a:pt x="100059" y="37277"/>
                  </a:lnTo>
                  <a:lnTo>
                    <a:pt x="39970" y="97146"/>
                  </a:lnTo>
                  <a:lnTo>
                    <a:pt x="37113" y="100956"/>
                  </a:lnTo>
                  <a:lnTo>
                    <a:pt x="34255" y="105401"/>
                  </a:lnTo>
                  <a:lnTo>
                    <a:pt x="31397" y="110269"/>
                  </a:lnTo>
                  <a:lnTo>
                    <a:pt x="28540" y="114467"/>
                  </a:lnTo>
                  <a:lnTo>
                    <a:pt x="25682" y="118218"/>
                  </a:lnTo>
                  <a:lnTo>
                    <a:pt x="22825" y="121671"/>
                  </a:lnTo>
                  <a:lnTo>
                    <a:pt x="19967" y="125879"/>
                  </a:lnTo>
                  <a:lnTo>
                    <a:pt x="17110" y="130589"/>
                  </a:lnTo>
                  <a:lnTo>
                    <a:pt x="12347" y="139949"/>
                  </a:lnTo>
                  <a:lnTo>
                    <a:pt x="10230" y="147285"/>
                  </a:lnTo>
                  <a:lnTo>
                    <a:pt x="6750" y="153719"/>
                  </a:lnTo>
                  <a:lnTo>
                    <a:pt x="4488" y="156769"/>
                  </a:lnTo>
                  <a:lnTo>
                    <a:pt x="1976" y="162698"/>
                  </a:lnTo>
                  <a:lnTo>
                    <a:pt x="561" y="171390"/>
                  </a:lnTo>
                  <a:lnTo>
                    <a:pt x="142" y="179998"/>
                  </a:lnTo>
                  <a:lnTo>
                    <a:pt x="17" y="188581"/>
                  </a:lnTo>
                  <a:lnTo>
                    <a:pt x="0" y="191440"/>
                  </a:lnTo>
                  <a:lnTo>
                    <a:pt x="2521" y="199697"/>
                  </a:lnTo>
                  <a:lnTo>
                    <a:pt x="5863" y="208764"/>
                  </a:lnTo>
                  <a:lnTo>
                    <a:pt x="7349" y="215969"/>
                  </a:lnTo>
                  <a:lnTo>
                    <a:pt x="10549" y="222346"/>
                  </a:lnTo>
                  <a:lnTo>
                    <a:pt x="15147" y="228355"/>
                  </a:lnTo>
                  <a:lnTo>
                    <a:pt x="20365" y="234201"/>
                  </a:lnTo>
                  <a:lnTo>
                    <a:pt x="25860" y="239974"/>
                  </a:lnTo>
                  <a:lnTo>
                    <a:pt x="62831" y="277168"/>
                  </a:lnTo>
                  <a:lnTo>
                    <a:pt x="65688" y="279073"/>
                  </a:lnTo>
                  <a:lnTo>
                    <a:pt x="68545" y="280343"/>
                  </a:lnTo>
                  <a:lnTo>
                    <a:pt x="71403" y="281190"/>
                  </a:lnTo>
                  <a:lnTo>
                    <a:pt x="75213" y="282707"/>
                  </a:lnTo>
                  <a:lnTo>
                    <a:pt x="79658" y="284670"/>
                  </a:lnTo>
                  <a:lnTo>
                    <a:pt x="84527" y="286932"/>
                  </a:lnTo>
                  <a:lnTo>
                    <a:pt x="88724" y="288440"/>
                  </a:lnTo>
                  <a:lnTo>
                    <a:pt x="92475" y="289445"/>
                  </a:lnTo>
                  <a:lnTo>
                    <a:pt x="95928" y="290115"/>
                  </a:lnTo>
                  <a:lnTo>
                    <a:pt x="99183" y="291515"/>
                  </a:lnTo>
                  <a:lnTo>
                    <a:pt x="102305" y="293400"/>
                  </a:lnTo>
                  <a:lnTo>
                    <a:pt x="105339" y="295609"/>
                  </a:lnTo>
                  <a:lnTo>
                    <a:pt x="108314" y="297082"/>
                  </a:lnTo>
                  <a:lnTo>
                    <a:pt x="111251" y="298064"/>
                  </a:lnTo>
                  <a:lnTo>
                    <a:pt x="114161" y="298719"/>
                  </a:lnTo>
                  <a:lnTo>
                    <a:pt x="117053" y="299155"/>
                  </a:lnTo>
                  <a:lnTo>
                    <a:pt x="119934" y="299446"/>
                  </a:lnTo>
                  <a:lnTo>
                    <a:pt x="122806" y="299640"/>
                  </a:lnTo>
                  <a:lnTo>
                    <a:pt x="125675" y="300722"/>
                  </a:lnTo>
                  <a:lnTo>
                    <a:pt x="128539" y="302396"/>
                  </a:lnTo>
                  <a:lnTo>
                    <a:pt x="131401" y="304464"/>
                  </a:lnTo>
                  <a:lnTo>
                    <a:pt x="134262" y="305843"/>
                  </a:lnTo>
                  <a:lnTo>
                    <a:pt x="137121" y="306762"/>
                  </a:lnTo>
                  <a:lnTo>
                    <a:pt x="139980" y="307375"/>
                  </a:lnTo>
                  <a:lnTo>
                    <a:pt x="142838" y="307784"/>
                  </a:lnTo>
                  <a:lnTo>
                    <a:pt x="145697" y="308056"/>
                  </a:lnTo>
                  <a:lnTo>
                    <a:pt x="148555" y="308237"/>
                  </a:lnTo>
                  <a:lnTo>
                    <a:pt x="151413" y="308358"/>
                  </a:lnTo>
                  <a:lnTo>
                    <a:pt x="161149" y="308568"/>
                  </a:lnTo>
                  <a:lnTo>
                    <a:pt x="171415" y="308601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633"/>
            <p:cNvSpPr/>
            <p:nvPr/>
          </p:nvSpPr>
          <p:spPr>
            <a:xfrm>
              <a:off x="6903719" y="3583304"/>
              <a:ext cx="145734" cy="8574"/>
            </a:xfrm>
            <a:custGeom>
              <a:avLst/>
              <a:gdLst/>
              <a:ahLst/>
              <a:cxnLst/>
              <a:rect l="0" t="0" r="0" b="0"/>
              <a:pathLst>
                <a:path w="145734" h="8574">
                  <a:moveTo>
                    <a:pt x="0" y="0"/>
                  </a:moveTo>
                  <a:lnTo>
                    <a:pt x="101599" y="0"/>
                  </a:lnTo>
                  <a:lnTo>
                    <a:pt x="105833" y="953"/>
                  </a:lnTo>
                  <a:lnTo>
                    <a:pt x="109608" y="2541"/>
                  </a:lnTo>
                  <a:lnTo>
                    <a:pt x="113077" y="4552"/>
                  </a:lnTo>
                  <a:lnTo>
                    <a:pt x="116343" y="5892"/>
                  </a:lnTo>
                  <a:lnTo>
                    <a:pt x="119472" y="6786"/>
                  </a:lnTo>
                  <a:lnTo>
                    <a:pt x="122511" y="7381"/>
                  </a:lnTo>
                  <a:lnTo>
                    <a:pt x="125489" y="7779"/>
                  </a:lnTo>
                  <a:lnTo>
                    <a:pt x="128427" y="8044"/>
                  </a:lnTo>
                  <a:lnTo>
                    <a:pt x="131338" y="8220"/>
                  </a:lnTo>
                  <a:lnTo>
                    <a:pt x="137113" y="8416"/>
                  </a:lnTo>
                  <a:lnTo>
                    <a:pt x="145733" y="857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634"/>
            <p:cNvSpPr/>
            <p:nvPr/>
          </p:nvSpPr>
          <p:spPr>
            <a:xfrm>
              <a:off x="7100887" y="3463290"/>
              <a:ext cx="42864" cy="222886"/>
            </a:xfrm>
            <a:custGeom>
              <a:avLst/>
              <a:gdLst/>
              <a:ahLst/>
              <a:cxnLst/>
              <a:rect l="0" t="0" r="0" b="0"/>
              <a:pathLst>
                <a:path w="42864" h="222886">
                  <a:moveTo>
                    <a:pt x="0" y="0"/>
                  </a:moveTo>
                  <a:lnTo>
                    <a:pt x="0" y="44563"/>
                  </a:lnTo>
                  <a:lnTo>
                    <a:pt x="953" y="48759"/>
                  </a:lnTo>
                  <a:lnTo>
                    <a:pt x="2540" y="53460"/>
                  </a:lnTo>
                  <a:lnTo>
                    <a:pt x="4551" y="58500"/>
                  </a:lnTo>
                  <a:lnTo>
                    <a:pt x="6845" y="63765"/>
                  </a:lnTo>
                  <a:lnTo>
                    <a:pt x="11932" y="74695"/>
                  </a:lnTo>
                  <a:lnTo>
                    <a:pt x="13670" y="79324"/>
                  </a:lnTo>
                  <a:lnTo>
                    <a:pt x="14829" y="83362"/>
                  </a:lnTo>
                  <a:lnTo>
                    <a:pt x="15601" y="87007"/>
                  </a:lnTo>
                  <a:lnTo>
                    <a:pt x="17068" y="91342"/>
                  </a:lnTo>
                  <a:lnTo>
                    <a:pt x="18999" y="96137"/>
                  </a:lnTo>
                  <a:lnTo>
                    <a:pt x="21239" y="101239"/>
                  </a:lnTo>
                  <a:lnTo>
                    <a:pt x="22731" y="105592"/>
                  </a:lnTo>
                  <a:lnTo>
                    <a:pt x="23727" y="109447"/>
                  </a:lnTo>
                  <a:lnTo>
                    <a:pt x="24391" y="112970"/>
                  </a:lnTo>
                  <a:lnTo>
                    <a:pt x="24833" y="117223"/>
                  </a:lnTo>
                  <a:lnTo>
                    <a:pt x="25128" y="121964"/>
                  </a:lnTo>
                  <a:lnTo>
                    <a:pt x="25325" y="127029"/>
                  </a:lnTo>
                  <a:lnTo>
                    <a:pt x="26408" y="132311"/>
                  </a:lnTo>
                  <a:lnTo>
                    <a:pt x="28083" y="137737"/>
                  </a:lnTo>
                  <a:lnTo>
                    <a:pt x="30152" y="143260"/>
                  </a:lnTo>
                  <a:lnTo>
                    <a:pt x="31531" y="147894"/>
                  </a:lnTo>
                  <a:lnTo>
                    <a:pt x="32451" y="151936"/>
                  </a:lnTo>
                  <a:lnTo>
                    <a:pt x="33064" y="155583"/>
                  </a:lnTo>
                  <a:lnTo>
                    <a:pt x="34425" y="159919"/>
                  </a:lnTo>
                  <a:lnTo>
                    <a:pt x="36285" y="164715"/>
                  </a:lnTo>
                  <a:lnTo>
                    <a:pt x="38478" y="169817"/>
                  </a:lnTo>
                  <a:lnTo>
                    <a:pt x="39939" y="174171"/>
                  </a:lnTo>
                  <a:lnTo>
                    <a:pt x="40914" y="178027"/>
                  </a:lnTo>
                  <a:lnTo>
                    <a:pt x="41997" y="184850"/>
                  </a:lnTo>
                  <a:lnTo>
                    <a:pt x="42477" y="191058"/>
                  </a:lnTo>
                  <a:lnTo>
                    <a:pt x="42691" y="199532"/>
                  </a:lnTo>
                  <a:lnTo>
                    <a:pt x="42863" y="22288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635"/>
            <p:cNvSpPr/>
            <p:nvPr/>
          </p:nvSpPr>
          <p:spPr>
            <a:xfrm>
              <a:off x="7220902" y="3677602"/>
              <a:ext cx="17041" cy="102871"/>
            </a:xfrm>
            <a:custGeom>
              <a:avLst/>
              <a:gdLst/>
              <a:ahLst/>
              <a:cxnLst/>
              <a:rect l="0" t="0" r="0" b="0"/>
              <a:pathLst>
                <a:path w="17041" h="102871">
                  <a:moveTo>
                    <a:pt x="8573" y="0"/>
                  </a:moveTo>
                  <a:lnTo>
                    <a:pt x="4022" y="0"/>
                  </a:lnTo>
                  <a:lnTo>
                    <a:pt x="3634" y="952"/>
                  </a:lnTo>
                  <a:lnTo>
                    <a:pt x="4328" y="2540"/>
                  </a:lnTo>
                  <a:lnTo>
                    <a:pt x="7735" y="7381"/>
                  </a:lnTo>
                  <a:lnTo>
                    <a:pt x="8200" y="10583"/>
                  </a:lnTo>
                  <a:lnTo>
                    <a:pt x="8324" y="12770"/>
                  </a:lnTo>
                  <a:lnTo>
                    <a:pt x="8462" y="17741"/>
                  </a:lnTo>
                  <a:lnTo>
                    <a:pt x="8499" y="20400"/>
                  </a:lnTo>
                  <a:lnTo>
                    <a:pt x="9476" y="23125"/>
                  </a:lnTo>
                  <a:lnTo>
                    <a:pt x="11080" y="25894"/>
                  </a:lnTo>
                  <a:lnTo>
                    <a:pt x="13102" y="28693"/>
                  </a:lnTo>
                  <a:lnTo>
                    <a:pt x="14450" y="31511"/>
                  </a:lnTo>
                  <a:lnTo>
                    <a:pt x="15348" y="34342"/>
                  </a:lnTo>
                  <a:lnTo>
                    <a:pt x="15946" y="37182"/>
                  </a:lnTo>
                  <a:lnTo>
                    <a:pt x="16346" y="40981"/>
                  </a:lnTo>
                  <a:lnTo>
                    <a:pt x="16613" y="45418"/>
                  </a:lnTo>
                  <a:lnTo>
                    <a:pt x="16908" y="54476"/>
                  </a:lnTo>
                  <a:lnTo>
                    <a:pt x="17040" y="61676"/>
                  </a:lnTo>
                  <a:lnTo>
                    <a:pt x="16122" y="64930"/>
                  </a:lnTo>
                  <a:lnTo>
                    <a:pt x="14559" y="68052"/>
                  </a:lnTo>
                  <a:lnTo>
                    <a:pt x="12563" y="71085"/>
                  </a:lnTo>
                  <a:lnTo>
                    <a:pt x="11233" y="75013"/>
                  </a:lnTo>
                  <a:lnTo>
                    <a:pt x="10346" y="79536"/>
                  </a:lnTo>
                  <a:lnTo>
                    <a:pt x="8923" y="91382"/>
                  </a:lnTo>
                  <a:lnTo>
                    <a:pt x="7854" y="93306"/>
                  </a:lnTo>
                  <a:lnTo>
                    <a:pt x="6188" y="95542"/>
                  </a:lnTo>
                  <a:lnTo>
                    <a:pt x="0" y="10287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636"/>
            <p:cNvSpPr/>
            <p:nvPr/>
          </p:nvSpPr>
          <p:spPr>
            <a:xfrm>
              <a:off x="8018144" y="3360420"/>
              <a:ext cx="111422" cy="274321"/>
            </a:xfrm>
            <a:custGeom>
              <a:avLst/>
              <a:gdLst/>
              <a:ahLst/>
              <a:cxnLst/>
              <a:rect l="0" t="0" r="0" b="0"/>
              <a:pathLst>
                <a:path w="111422" h="274321">
                  <a:moveTo>
                    <a:pt x="0" y="0"/>
                  </a:moveTo>
                  <a:lnTo>
                    <a:pt x="4552" y="4550"/>
                  </a:lnTo>
                  <a:lnTo>
                    <a:pt x="5892" y="6844"/>
                  </a:lnTo>
                  <a:lnTo>
                    <a:pt x="7382" y="11931"/>
                  </a:lnTo>
                  <a:lnTo>
                    <a:pt x="8731" y="13669"/>
                  </a:lnTo>
                  <a:lnTo>
                    <a:pt x="10583" y="14828"/>
                  </a:lnTo>
                  <a:lnTo>
                    <a:pt x="12772" y="15600"/>
                  </a:lnTo>
                  <a:lnTo>
                    <a:pt x="15182" y="16115"/>
                  </a:lnTo>
                  <a:lnTo>
                    <a:pt x="17742" y="16458"/>
                  </a:lnTo>
                  <a:lnTo>
                    <a:pt x="20401" y="16687"/>
                  </a:lnTo>
                  <a:lnTo>
                    <a:pt x="24079" y="17792"/>
                  </a:lnTo>
                  <a:lnTo>
                    <a:pt x="28435" y="19481"/>
                  </a:lnTo>
                  <a:lnTo>
                    <a:pt x="33244" y="21560"/>
                  </a:lnTo>
                  <a:lnTo>
                    <a:pt x="37403" y="23898"/>
                  </a:lnTo>
                  <a:lnTo>
                    <a:pt x="41128" y="26410"/>
                  </a:lnTo>
                  <a:lnTo>
                    <a:pt x="44565" y="29036"/>
                  </a:lnTo>
                  <a:lnTo>
                    <a:pt x="48760" y="32692"/>
                  </a:lnTo>
                  <a:lnTo>
                    <a:pt x="53461" y="37035"/>
                  </a:lnTo>
                  <a:lnTo>
                    <a:pt x="70145" y="53141"/>
                  </a:lnTo>
                  <a:lnTo>
                    <a:pt x="101673" y="84530"/>
                  </a:lnTo>
                  <a:lnTo>
                    <a:pt x="104930" y="89691"/>
                  </a:lnTo>
                  <a:lnTo>
                    <a:pt x="107101" y="95036"/>
                  </a:lnTo>
                  <a:lnTo>
                    <a:pt x="108549" y="100505"/>
                  </a:lnTo>
                  <a:lnTo>
                    <a:pt x="109514" y="106056"/>
                  </a:lnTo>
                  <a:lnTo>
                    <a:pt x="110157" y="111661"/>
                  </a:lnTo>
                  <a:lnTo>
                    <a:pt x="110586" y="117303"/>
                  </a:lnTo>
                  <a:lnTo>
                    <a:pt x="110872" y="122970"/>
                  </a:lnTo>
                  <a:lnTo>
                    <a:pt x="111189" y="134345"/>
                  </a:lnTo>
                  <a:lnTo>
                    <a:pt x="111421" y="168596"/>
                  </a:lnTo>
                  <a:lnTo>
                    <a:pt x="110476" y="174310"/>
                  </a:lnTo>
                  <a:lnTo>
                    <a:pt x="108893" y="180024"/>
                  </a:lnTo>
                  <a:lnTo>
                    <a:pt x="106886" y="185738"/>
                  </a:lnTo>
                  <a:lnTo>
                    <a:pt x="104595" y="190500"/>
                  </a:lnTo>
                  <a:lnTo>
                    <a:pt x="102115" y="194628"/>
                  </a:lnTo>
                  <a:lnTo>
                    <a:pt x="99510" y="198332"/>
                  </a:lnTo>
                  <a:lnTo>
                    <a:pt x="95868" y="202706"/>
                  </a:lnTo>
                  <a:lnTo>
                    <a:pt x="91534" y="207527"/>
                  </a:lnTo>
                  <a:lnTo>
                    <a:pt x="86741" y="212646"/>
                  </a:lnTo>
                  <a:lnTo>
                    <a:pt x="82593" y="217964"/>
                  </a:lnTo>
                  <a:lnTo>
                    <a:pt x="78874" y="223414"/>
                  </a:lnTo>
                  <a:lnTo>
                    <a:pt x="75443" y="228953"/>
                  </a:lnTo>
                  <a:lnTo>
                    <a:pt x="72204" y="233598"/>
                  </a:lnTo>
                  <a:lnTo>
                    <a:pt x="69090" y="237647"/>
                  </a:lnTo>
                  <a:lnTo>
                    <a:pt x="66063" y="241298"/>
                  </a:lnTo>
                  <a:lnTo>
                    <a:pt x="62140" y="244685"/>
                  </a:lnTo>
                  <a:lnTo>
                    <a:pt x="57619" y="247896"/>
                  </a:lnTo>
                  <a:lnTo>
                    <a:pt x="52701" y="250989"/>
                  </a:lnTo>
                  <a:lnTo>
                    <a:pt x="48469" y="254003"/>
                  </a:lnTo>
                  <a:lnTo>
                    <a:pt x="44695" y="256966"/>
                  </a:lnTo>
                  <a:lnTo>
                    <a:pt x="41227" y="259893"/>
                  </a:lnTo>
                  <a:lnTo>
                    <a:pt x="37962" y="262797"/>
                  </a:lnTo>
                  <a:lnTo>
                    <a:pt x="26252" y="273814"/>
                  </a:lnTo>
                  <a:lnTo>
                    <a:pt x="23416" y="274095"/>
                  </a:lnTo>
                  <a:lnTo>
                    <a:pt x="17146" y="27432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637"/>
            <p:cNvSpPr/>
            <p:nvPr/>
          </p:nvSpPr>
          <p:spPr>
            <a:xfrm>
              <a:off x="6672624" y="3943350"/>
              <a:ext cx="213952" cy="154305"/>
            </a:xfrm>
            <a:custGeom>
              <a:avLst/>
              <a:gdLst/>
              <a:ahLst/>
              <a:cxnLst/>
              <a:rect l="0" t="0" r="0" b="0"/>
              <a:pathLst>
                <a:path w="213952" h="154305">
                  <a:moveTo>
                    <a:pt x="16783" y="0"/>
                  </a:moveTo>
                  <a:lnTo>
                    <a:pt x="16783" y="4550"/>
                  </a:lnTo>
                  <a:lnTo>
                    <a:pt x="15831" y="6843"/>
                  </a:lnTo>
                  <a:lnTo>
                    <a:pt x="14243" y="9325"/>
                  </a:lnTo>
                  <a:lnTo>
                    <a:pt x="9402" y="15600"/>
                  </a:lnTo>
                  <a:lnTo>
                    <a:pt x="9005" y="18020"/>
                  </a:lnTo>
                  <a:lnTo>
                    <a:pt x="8740" y="21538"/>
                  </a:lnTo>
                  <a:lnTo>
                    <a:pt x="8564" y="25789"/>
                  </a:lnTo>
                  <a:lnTo>
                    <a:pt x="7493" y="30527"/>
                  </a:lnTo>
                  <a:lnTo>
                    <a:pt x="5828" y="35592"/>
                  </a:lnTo>
                  <a:lnTo>
                    <a:pt x="3764" y="40873"/>
                  </a:lnTo>
                  <a:lnTo>
                    <a:pt x="2389" y="46298"/>
                  </a:lnTo>
                  <a:lnTo>
                    <a:pt x="1472" y="51820"/>
                  </a:lnTo>
                  <a:lnTo>
                    <a:pt x="860" y="57406"/>
                  </a:lnTo>
                  <a:lnTo>
                    <a:pt x="453" y="62083"/>
                  </a:lnTo>
                  <a:lnTo>
                    <a:pt x="181" y="66154"/>
                  </a:lnTo>
                  <a:lnTo>
                    <a:pt x="0" y="69820"/>
                  </a:lnTo>
                  <a:lnTo>
                    <a:pt x="832" y="74169"/>
                  </a:lnTo>
                  <a:lnTo>
                    <a:pt x="2339" y="78973"/>
                  </a:lnTo>
                  <a:lnTo>
                    <a:pt x="4297" y="84082"/>
                  </a:lnTo>
                  <a:lnTo>
                    <a:pt x="6553" y="88439"/>
                  </a:lnTo>
                  <a:lnTo>
                    <a:pt x="9011" y="92297"/>
                  </a:lnTo>
                  <a:lnTo>
                    <a:pt x="11602" y="95821"/>
                  </a:lnTo>
                  <a:lnTo>
                    <a:pt x="14281" y="100076"/>
                  </a:lnTo>
                  <a:lnTo>
                    <a:pt x="17020" y="104817"/>
                  </a:lnTo>
                  <a:lnTo>
                    <a:pt x="19799" y="109883"/>
                  </a:lnTo>
                  <a:lnTo>
                    <a:pt x="22603" y="114213"/>
                  </a:lnTo>
                  <a:lnTo>
                    <a:pt x="25426" y="118052"/>
                  </a:lnTo>
                  <a:lnTo>
                    <a:pt x="28260" y="121563"/>
                  </a:lnTo>
                  <a:lnTo>
                    <a:pt x="31101" y="124857"/>
                  </a:lnTo>
                  <a:lnTo>
                    <a:pt x="33949" y="128006"/>
                  </a:lnTo>
                  <a:lnTo>
                    <a:pt x="36799" y="131057"/>
                  </a:lnTo>
                  <a:lnTo>
                    <a:pt x="40604" y="134044"/>
                  </a:lnTo>
                  <a:lnTo>
                    <a:pt x="45047" y="136987"/>
                  </a:lnTo>
                  <a:lnTo>
                    <a:pt x="49913" y="139902"/>
                  </a:lnTo>
                  <a:lnTo>
                    <a:pt x="54110" y="141845"/>
                  </a:lnTo>
                  <a:lnTo>
                    <a:pt x="57860" y="143141"/>
                  </a:lnTo>
                  <a:lnTo>
                    <a:pt x="61313" y="144005"/>
                  </a:lnTo>
                  <a:lnTo>
                    <a:pt x="65520" y="145533"/>
                  </a:lnTo>
                  <a:lnTo>
                    <a:pt x="70229" y="147504"/>
                  </a:lnTo>
                  <a:lnTo>
                    <a:pt x="75274" y="149771"/>
                  </a:lnTo>
                  <a:lnTo>
                    <a:pt x="80542" y="151283"/>
                  </a:lnTo>
                  <a:lnTo>
                    <a:pt x="85959" y="152290"/>
                  </a:lnTo>
                  <a:lnTo>
                    <a:pt x="91475" y="152961"/>
                  </a:lnTo>
                  <a:lnTo>
                    <a:pt x="97058" y="153409"/>
                  </a:lnTo>
                  <a:lnTo>
                    <a:pt x="102685" y="153708"/>
                  </a:lnTo>
                  <a:lnTo>
                    <a:pt x="117166" y="154128"/>
                  </a:lnTo>
                  <a:lnTo>
                    <a:pt x="135143" y="154270"/>
                  </a:lnTo>
                  <a:lnTo>
                    <a:pt x="213951" y="15430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638"/>
            <p:cNvSpPr/>
            <p:nvPr/>
          </p:nvSpPr>
          <p:spPr>
            <a:xfrm>
              <a:off x="6972300" y="3883342"/>
              <a:ext cx="60008" cy="231459"/>
            </a:xfrm>
            <a:custGeom>
              <a:avLst/>
              <a:gdLst/>
              <a:ahLst/>
              <a:cxnLst/>
              <a:rect l="0" t="0" r="0" b="0"/>
              <a:pathLst>
                <a:path w="60008" h="231459">
                  <a:moveTo>
                    <a:pt x="0" y="0"/>
                  </a:moveTo>
                  <a:lnTo>
                    <a:pt x="0" y="4551"/>
                  </a:lnTo>
                  <a:lnTo>
                    <a:pt x="952" y="6844"/>
                  </a:lnTo>
                  <a:lnTo>
                    <a:pt x="2540" y="9325"/>
                  </a:lnTo>
                  <a:lnTo>
                    <a:pt x="4550" y="11932"/>
                  </a:lnTo>
                  <a:lnTo>
                    <a:pt x="5891" y="15575"/>
                  </a:lnTo>
                  <a:lnTo>
                    <a:pt x="6784" y="19908"/>
                  </a:lnTo>
                  <a:lnTo>
                    <a:pt x="7380" y="24702"/>
                  </a:lnTo>
                  <a:lnTo>
                    <a:pt x="8731" y="28850"/>
                  </a:lnTo>
                  <a:lnTo>
                    <a:pt x="10583" y="32569"/>
                  </a:lnTo>
                  <a:lnTo>
                    <a:pt x="12770" y="36000"/>
                  </a:lnTo>
                  <a:lnTo>
                    <a:pt x="14229" y="40192"/>
                  </a:lnTo>
                  <a:lnTo>
                    <a:pt x="15201" y="44893"/>
                  </a:lnTo>
                  <a:lnTo>
                    <a:pt x="15848" y="49931"/>
                  </a:lnTo>
                  <a:lnTo>
                    <a:pt x="17233" y="55195"/>
                  </a:lnTo>
                  <a:lnTo>
                    <a:pt x="19108" y="60609"/>
                  </a:lnTo>
                  <a:lnTo>
                    <a:pt x="21311" y="66123"/>
                  </a:lnTo>
                  <a:lnTo>
                    <a:pt x="23732" y="71705"/>
                  </a:lnTo>
                  <a:lnTo>
                    <a:pt x="28963" y="82986"/>
                  </a:lnTo>
                  <a:lnTo>
                    <a:pt x="30739" y="88662"/>
                  </a:lnTo>
                  <a:lnTo>
                    <a:pt x="31922" y="94350"/>
                  </a:lnTo>
                  <a:lnTo>
                    <a:pt x="32711" y="100048"/>
                  </a:lnTo>
                  <a:lnTo>
                    <a:pt x="34190" y="105751"/>
                  </a:lnTo>
                  <a:lnTo>
                    <a:pt x="36128" y="111458"/>
                  </a:lnTo>
                  <a:lnTo>
                    <a:pt x="38373" y="117168"/>
                  </a:lnTo>
                  <a:lnTo>
                    <a:pt x="39869" y="122880"/>
                  </a:lnTo>
                  <a:lnTo>
                    <a:pt x="40867" y="128592"/>
                  </a:lnTo>
                  <a:lnTo>
                    <a:pt x="41532" y="134306"/>
                  </a:lnTo>
                  <a:lnTo>
                    <a:pt x="41975" y="140020"/>
                  </a:lnTo>
                  <a:lnTo>
                    <a:pt x="42271" y="145734"/>
                  </a:lnTo>
                  <a:lnTo>
                    <a:pt x="42468" y="151448"/>
                  </a:lnTo>
                  <a:lnTo>
                    <a:pt x="43552" y="157163"/>
                  </a:lnTo>
                  <a:lnTo>
                    <a:pt x="45227" y="162878"/>
                  </a:lnTo>
                  <a:lnTo>
                    <a:pt x="47297" y="168593"/>
                  </a:lnTo>
                  <a:lnTo>
                    <a:pt x="48676" y="173355"/>
                  </a:lnTo>
                  <a:lnTo>
                    <a:pt x="49596" y="177483"/>
                  </a:lnTo>
                  <a:lnTo>
                    <a:pt x="50209" y="181187"/>
                  </a:lnTo>
                  <a:lnTo>
                    <a:pt x="50617" y="185561"/>
                  </a:lnTo>
                  <a:lnTo>
                    <a:pt x="50890" y="190382"/>
                  </a:lnTo>
                  <a:lnTo>
                    <a:pt x="51192" y="199867"/>
                  </a:lnTo>
                  <a:lnTo>
                    <a:pt x="51327" y="207257"/>
                  </a:lnTo>
                  <a:lnTo>
                    <a:pt x="52315" y="210561"/>
                  </a:lnTo>
                  <a:lnTo>
                    <a:pt x="53926" y="213717"/>
                  </a:lnTo>
                  <a:lnTo>
                    <a:pt x="58806" y="221074"/>
                  </a:lnTo>
                  <a:lnTo>
                    <a:pt x="59473" y="224620"/>
                  </a:lnTo>
                  <a:lnTo>
                    <a:pt x="60007" y="23145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639"/>
            <p:cNvSpPr/>
            <p:nvPr/>
          </p:nvSpPr>
          <p:spPr>
            <a:xfrm>
              <a:off x="7169467" y="4089082"/>
              <a:ext cx="15850" cy="120016"/>
            </a:xfrm>
            <a:custGeom>
              <a:avLst/>
              <a:gdLst/>
              <a:ahLst/>
              <a:cxnLst/>
              <a:rect l="0" t="0" r="0" b="0"/>
              <a:pathLst>
                <a:path w="15850" h="120016">
                  <a:moveTo>
                    <a:pt x="0" y="0"/>
                  </a:moveTo>
                  <a:lnTo>
                    <a:pt x="0" y="20151"/>
                  </a:lnTo>
                  <a:lnTo>
                    <a:pt x="953" y="23912"/>
                  </a:lnTo>
                  <a:lnTo>
                    <a:pt x="2540" y="28324"/>
                  </a:lnTo>
                  <a:lnTo>
                    <a:pt x="4551" y="33170"/>
                  </a:lnTo>
                  <a:lnTo>
                    <a:pt x="5891" y="38306"/>
                  </a:lnTo>
                  <a:lnTo>
                    <a:pt x="6785" y="43635"/>
                  </a:lnTo>
                  <a:lnTo>
                    <a:pt x="7381" y="49092"/>
                  </a:lnTo>
                  <a:lnTo>
                    <a:pt x="8731" y="53683"/>
                  </a:lnTo>
                  <a:lnTo>
                    <a:pt x="10583" y="57697"/>
                  </a:lnTo>
                  <a:lnTo>
                    <a:pt x="12771" y="61325"/>
                  </a:lnTo>
                  <a:lnTo>
                    <a:pt x="14229" y="65648"/>
                  </a:lnTo>
                  <a:lnTo>
                    <a:pt x="15201" y="70435"/>
                  </a:lnTo>
                  <a:lnTo>
                    <a:pt x="15849" y="75532"/>
                  </a:lnTo>
                  <a:lnTo>
                    <a:pt x="15328" y="79882"/>
                  </a:lnTo>
                  <a:lnTo>
                    <a:pt x="14029" y="83735"/>
                  </a:lnTo>
                  <a:lnTo>
                    <a:pt x="12210" y="87256"/>
                  </a:lnTo>
                  <a:lnTo>
                    <a:pt x="10997" y="91508"/>
                  </a:lnTo>
                  <a:lnTo>
                    <a:pt x="10190" y="96248"/>
                  </a:lnTo>
                  <a:lnTo>
                    <a:pt x="9650" y="101313"/>
                  </a:lnTo>
                  <a:lnTo>
                    <a:pt x="9291" y="105642"/>
                  </a:lnTo>
                  <a:lnTo>
                    <a:pt x="9052" y="109481"/>
                  </a:lnTo>
                  <a:lnTo>
                    <a:pt x="8892" y="112992"/>
                  </a:lnTo>
                  <a:lnTo>
                    <a:pt x="7833" y="115333"/>
                  </a:lnTo>
                  <a:lnTo>
                    <a:pt x="6174" y="116894"/>
                  </a:lnTo>
                  <a:lnTo>
                    <a:pt x="0" y="12001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640"/>
            <p:cNvSpPr/>
            <p:nvPr/>
          </p:nvSpPr>
          <p:spPr>
            <a:xfrm>
              <a:off x="7992427" y="3806190"/>
              <a:ext cx="128436" cy="300038"/>
            </a:xfrm>
            <a:custGeom>
              <a:avLst/>
              <a:gdLst/>
              <a:ahLst/>
              <a:cxnLst/>
              <a:rect l="0" t="0" r="0" b="0"/>
              <a:pathLst>
                <a:path w="128436" h="300038">
                  <a:moveTo>
                    <a:pt x="0" y="0"/>
                  </a:moveTo>
                  <a:lnTo>
                    <a:pt x="8220" y="0"/>
                  </a:lnTo>
                  <a:lnTo>
                    <a:pt x="13496" y="2539"/>
                  </a:lnTo>
                  <a:lnTo>
                    <a:pt x="17570" y="4551"/>
                  </a:lnTo>
                  <a:lnTo>
                    <a:pt x="22191" y="5891"/>
                  </a:lnTo>
                  <a:lnTo>
                    <a:pt x="27176" y="6785"/>
                  </a:lnTo>
                  <a:lnTo>
                    <a:pt x="32405" y="7381"/>
                  </a:lnTo>
                  <a:lnTo>
                    <a:pt x="36844" y="8731"/>
                  </a:lnTo>
                  <a:lnTo>
                    <a:pt x="40755" y="10583"/>
                  </a:lnTo>
                  <a:lnTo>
                    <a:pt x="44315" y="12770"/>
                  </a:lnTo>
                  <a:lnTo>
                    <a:pt x="48593" y="15181"/>
                  </a:lnTo>
                  <a:lnTo>
                    <a:pt x="58428" y="20399"/>
                  </a:lnTo>
                  <a:lnTo>
                    <a:pt x="74673" y="28692"/>
                  </a:lnTo>
                  <a:lnTo>
                    <a:pt x="80263" y="32463"/>
                  </a:lnTo>
                  <a:lnTo>
                    <a:pt x="85893" y="36882"/>
                  </a:lnTo>
                  <a:lnTo>
                    <a:pt x="91553" y="41733"/>
                  </a:lnTo>
                  <a:lnTo>
                    <a:pt x="96277" y="45919"/>
                  </a:lnTo>
                  <a:lnTo>
                    <a:pt x="104067" y="53111"/>
                  </a:lnTo>
                  <a:lnTo>
                    <a:pt x="107479" y="57314"/>
                  </a:lnTo>
                  <a:lnTo>
                    <a:pt x="110705" y="62022"/>
                  </a:lnTo>
                  <a:lnTo>
                    <a:pt x="113809" y="67065"/>
                  </a:lnTo>
                  <a:lnTo>
                    <a:pt x="116829" y="72333"/>
                  </a:lnTo>
                  <a:lnTo>
                    <a:pt x="122726" y="83265"/>
                  </a:lnTo>
                  <a:lnTo>
                    <a:pt x="124680" y="89800"/>
                  </a:lnTo>
                  <a:lnTo>
                    <a:pt x="125983" y="97014"/>
                  </a:lnTo>
                  <a:lnTo>
                    <a:pt x="126851" y="104681"/>
                  </a:lnTo>
                  <a:lnTo>
                    <a:pt x="127430" y="111697"/>
                  </a:lnTo>
                  <a:lnTo>
                    <a:pt x="127816" y="118280"/>
                  </a:lnTo>
                  <a:lnTo>
                    <a:pt x="128244" y="130674"/>
                  </a:lnTo>
                  <a:lnTo>
                    <a:pt x="128435" y="142532"/>
                  </a:lnTo>
                  <a:lnTo>
                    <a:pt x="127533" y="149314"/>
                  </a:lnTo>
                  <a:lnTo>
                    <a:pt x="125980" y="156692"/>
                  </a:lnTo>
                  <a:lnTo>
                    <a:pt x="123992" y="164469"/>
                  </a:lnTo>
                  <a:lnTo>
                    <a:pt x="121714" y="171559"/>
                  </a:lnTo>
                  <a:lnTo>
                    <a:pt x="119242" y="178190"/>
                  </a:lnTo>
                  <a:lnTo>
                    <a:pt x="116643" y="184516"/>
                  </a:lnTo>
                  <a:lnTo>
                    <a:pt x="113957" y="190638"/>
                  </a:lnTo>
                  <a:lnTo>
                    <a:pt x="108433" y="202520"/>
                  </a:lnTo>
                  <a:lnTo>
                    <a:pt x="91426" y="237141"/>
                  </a:lnTo>
                  <a:lnTo>
                    <a:pt x="87621" y="242866"/>
                  </a:lnTo>
                  <a:lnTo>
                    <a:pt x="83179" y="248588"/>
                  </a:lnTo>
                  <a:lnTo>
                    <a:pt x="78313" y="254308"/>
                  </a:lnTo>
                  <a:lnTo>
                    <a:pt x="73163" y="259073"/>
                  </a:lnTo>
                  <a:lnTo>
                    <a:pt x="67825" y="263203"/>
                  </a:lnTo>
                  <a:lnTo>
                    <a:pt x="62362" y="266909"/>
                  </a:lnTo>
                  <a:lnTo>
                    <a:pt x="57767" y="270331"/>
                  </a:lnTo>
                  <a:lnTo>
                    <a:pt x="53752" y="273566"/>
                  </a:lnTo>
                  <a:lnTo>
                    <a:pt x="50122" y="276675"/>
                  </a:lnTo>
                  <a:lnTo>
                    <a:pt x="46749" y="279700"/>
                  </a:lnTo>
                  <a:lnTo>
                    <a:pt x="40463" y="285601"/>
                  </a:lnTo>
                  <a:lnTo>
                    <a:pt x="37452" y="287555"/>
                  </a:lnTo>
                  <a:lnTo>
                    <a:pt x="34493" y="288858"/>
                  </a:lnTo>
                  <a:lnTo>
                    <a:pt x="31568" y="289727"/>
                  </a:lnTo>
                  <a:lnTo>
                    <a:pt x="28665" y="290306"/>
                  </a:lnTo>
                  <a:lnTo>
                    <a:pt x="25778" y="290692"/>
                  </a:lnTo>
                  <a:lnTo>
                    <a:pt x="22900" y="290950"/>
                  </a:lnTo>
                  <a:lnTo>
                    <a:pt x="20029" y="292074"/>
                  </a:lnTo>
                  <a:lnTo>
                    <a:pt x="17163" y="293776"/>
                  </a:lnTo>
                  <a:lnTo>
                    <a:pt x="8573" y="30003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641"/>
            <p:cNvSpPr/>
            <p:nvPr/>
          </p:nvSpPr>
          <p:spPr>
            <a:xfrm>
              <a:off x="6663690" y="3874770"/>
              <a:ext cx="137161" cy="51435"/>
            </a:xfrm>
            <a:custGeom>
              <a:avLst/>
              <a:gdLst/>
              <a:ahLst/>
              <a:cxnLst/>
              <a:rect l="0" t="0" r="0" b="0"/>
              <a:pathLst>
                <a:path w="137161" h="51435">
                  <a:moveTo>
                    <a:pt x="0" y="51434"/>
                  </a:moveTo>
                  <a:lnTo>
                    <a:pt x="8219" y="43215"/>
                  </a:lnTo>
                  <a:lnTo>
                    <a:pt x="10956" y="43019"/>
                  </a:lnTo>
                  <a:lnTo>
                    <a:pt x="13018" y="42967"/>
                  </a:lnTo>
                  <a:lnTo>
                    <a:pt x="14394" y="41980"/>
                  </a:lnTo>
                  <a:lnTo>
                    <a:pt x="15310" y="40369"/>
                  </a:lnTo>
                  <a:lnTo>
                    <a:pt x="16782" y="35490"/>
                  </a:lnTo>
                  <a:lnTo>
                    <a:pt x="17856" y="35090"/>
                  </a:lnTo>
                  <a:lnTo>
                    <a:pt x="21588" y="34646"/>
                  </a:lnTo>
                  <a:lnTo>
                    <a:pt x="23917" y="34527"/>
                  </a:lnTo>
                  <a:lnTo>
                    <a:pt x="29044" y="34395"/>
                  </a:lnTo>
                  <a:lnTo>
                    <a:pt x="30793" y="33407"/>
                  </a:lnTo>
                  <a:lnTo>
                    <a:pt x="31958" y="31796"/>
                  </a:lnTo>
                  <a:lnTo>
                    <a:pt x="32736" y="29770"/>
                  </a:lnTo>
                  <a:lnTo>
                    <a:pt x="34206" y="28419"/>
                  </a:lnTo>
                  <a:lnTo>
                    <a:pt x="36139" y="27518"/>
                  </a:lnTo>
                  <a:lnTo>
                    <a:pt x="38380" y="26918"/>
                  </a:lnTo>
                  <a:lnTo>
                    <a:pt x="40827" y="25565"/>
                  </a:lnTo>
                  <a:lnTo>
                    <a:pt x="43410" y="23711"/>
                  </a:lnTo>
                  <a:lnTo>
                    <a:pt x="46085" y="21522"/>
                  </a:lnTo>
                  <a:lnTo>
                    <a:pt x="48821" y="20063"/>
                  </a:lnTo>
                  <a:lnTo>
                    <a:pt x="51597" y="19090"/>
                  </a:lnTo>
                  <a:lnTo>
                    <a:pt x="54400" y="18441"/>
                  </a:lnTo>
                  <a:lnTo>
                    <a:pt x="58174" y="17057"/>
                  </a:lnTo>
                  <a:lnTo>
                    <a:pt x="62595" y="15181"/>
                  </a:lnTo>
                  <a:lnTo>
                    <a:pt x="67447" y="12978"/>
                  </a:lnTo>
                  <a:lnTo>
                    <a:pt x="71635" y="11509"/>
                  </a:lnTo>
                  <a:lnTo>
                    <a:pt x="75379" y="10530"/>
                  </a:lnTo>
                  <a:lnTo>
                    <a:pt x="78827" y="9878"/>
                  </a:lnTo>
                  <a:lnTo>
                    <a:pt x="82079" y="9442"/>
                  </a:lnTo>
                  <a:lnTo>
                    <a:pt x="85199" y="9153"/>
                  </a:lnTo>
                  <a:lnTo>
                    <a:pt x="88231" y="8959"/>
                  </a:lnTo>
                  <a:lnTo>
                    <a:pt x="90254" y="7877"/>
                  </a:lnTo>
                  <a:lnTo>
                    <a:pt x="91601" y="6204"/>
                  </a:lnTo>
                  <a:lnTo>
                    <a:pt x="92499" y="4136"/>
                  </a:lnTo>
                  <a:lnTo>
                    <a:pt x="94051" y="2757"/>
                  </a:lnTo>
                  <a:lnTo>
                    <a:pt x="96038" y="1838"/>
                  </a:lnTo>
                  <a:lnTo>
                    <a:pt x="98315" y="1225"/>
                  </a:lnTo>
                  <a:lnTo>
                    <a:pt x="100786" y="817"/>
                  </a:lnTo>
                  <a:lnTo>
                    <a:pt x="103386" y="544"/>
                  </a:lnTo>
                  <a:lnTo>
                    <a:pt x="106071" y="363"/>
                  </a:lnTo>
                  <a:lnTo>
                    <a:pt x="108814" y="242"/>
                  </a:lnTo>
                  <a:lnTo>
                    <a:pt x="114401" y="107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642"/>
            <p:cNvSpPr/>
            <p:nvPr/>
          </p:nvSpPr>
          <p:spPr>
            <a:xfrm>
              <a:off x="6757987" y="4560617"/>
              <a:ext cx="265748" cy="462719"/>
            </a:xfrm>
            <a:custGeom>
              <a:avLst/>
              <a:gdLst/>
              <a:ahLst/>
              <a:cxnLst/>
              <a:rect l="0" t="0" r="0" b="0"/>
              <a:pathLst>
                <a:path w="265748" h="462719">
                  <a:moveTo>
                    <a:pt x="0" y="59960"/>
                  </a:moveTo>
                  <a:lnTo>
                    <a:pt x="0" y="71892"/>
                  </a:lnTo>
                  <a:lnTo>
                    <a:pt x="953" y="73629"/>
                  </a:lnTo>
                  <a:lnTo>
                    <a:pt x="2540" y="74788"/>
                  </a:lnTo>
                  <a:lnTo>
                    <a:pt x="4551" y="75560"/>
                  </a:lnTo>
                  <a:lnTo>
                    <a:pt x="5892" y="78933"/>
                  </a:lnTo>
                  <a:lnTo>
                    <a:pt x="7381" y="90300"/>
                  </a:lnTo>
                  <a:lnTo>
                    <a:pt x="10583" y="102337"/>
                  </a:lnTo>
                  <a:lnTo>
                    <a:pt x="14229" y="114037"/>
                  </a:lnTo>
                  <a:lnTo>
                    <a:pt x="15849" y="125587"/>
                  </a:lnTo>
                  <a:lnTo>
                    <a:pt x="19109" y="137070"/>
                  </a:lnTo>
                  <a:lnTo>
                    <a:pt x="23733" y="147571"/>
                  </a:lnTo>
                  <a:lnTo>
                    <a:pt x="31691" y="158838"/>
                  </a:lnTo>
                  <a:lnTo>
                    <a:pt x="37262" y="165184"/>
                  </a:lnTo>
                  <a:lnTo>
                    <a:pt x="42914" y="171179"/>
                  </a:lnTo>
                  <a:lnTo>
                    <a:pt x="48600" y="177971"/>
                  </a:lnTo>
                  <a:lnTo>
                    <a:pt x="56204" y="190600"/>
                  </a:lnTo>
                  <a:lnTo>
                    <a:pt x="59834" y="196141"/>
                  </a:lnTo>
                  <a:lnTo>
                    <a:pt x="64058" y="200812"/>
                  </a:lnTo>
                  <a:lnTo>
                    <a:pt x="67470" y="202439"/>
                  </a:lnTo>
                  <a:lnTo>
                    <a:pt x="71651" y="203524"/>
                  </a:lnTo>
                  <a:lnTo>
                    <a:pt x="82945" y="205264"/>
                  </a:lnTo>
                  <a:lnTo>
                    <a:pt x="89570" y="205502"/>
                  </a:lnTo>
                  <a:lnTo>
                    <a:pt x="104794" y="205655"/>
                  </a:lnTo>
                  <a:lnTo>
                    <a:pt x="107962" y="204715"/>
                  </a:lnTo>
                  <a:lnTo>
                    <a:pt x="114023" y="201131"/>
                  </a:lnTo>
                  <a:lnTo>
                    <a:pt x="119892" y="196362"/>
                  </a:lnTo>
                  <a:lnTo>
                    <a:pt x="125675" y="191068"/>
                  </a:lnTo>
                  <a:lnTo>
                    <a:pt x="134286" y="182733"/>
                  </a:lnTo>
                  <a:lnTo>
                    <a:pt x="140011" y="177073"/>
                  </a:lnTo>
                  <a:lnTo>
                    <a:pt x="141918" y="173278"/>
                  </a:lnTo>
                  <a:lnTo>
                    <a:pt x="145555" y="159787"/>
                  </a:lnTo>
                  <a:lnTo>
                    <a:pt x="152242" y="148382"/>
                  </a:lnTo>
                  <a:lnTo>
                    <a:pt x="157515" y="138629"/>
                  </a:lnTo>
                  <a:lnTo>
                    <a:pt x="165840" y="122428"/>
                  </a:lnTo>
                  <a:lnTo>
                    <a:pt x="168957" y="111218"/>
                  </a:lnTo>
                  <a:lnTo>
                    <a:pt x="170342" y="99887"/>
                  </a:lnTo>
                  <a:lnTo>
                    <a:pt x="170958" y="88500"/>
                  </a:lnTo>
                  <a:lnTo>
                    <a:pt x="171231" y="77089"/>
                  </a:lnTo>
                  <a:lnTo>
                    <a:pt x="171304" y="71380"/>
                  </a:lnTo>
                  <a:lnTo>
                    <a:pt x="173925" y="59956"/>
                  </a:lnTo>
                  <a:lnTo>
                    <a:pt x="177312" y="49481"/>
                  </a:lnTo>
                  <a:lnTo>
                    <a:pt x="179220" y="37276"/>
                  </a:lnTo>
                  <a:lnTo>
                    <a:pt x="179785" y="22971"/>
                  </a:lnTo>
                  <a:lnTo>
                    <a:pt x="179976" y="9121"/>
                  </a:lnTo>
                  <a:lnTo>
                    <a:pt x="180022" y="0"/>
                  </a:lnTo>
                  <a:lnTo>
                    <a:pt x="180022" y="11888"/>
                  </a:lnTo>
                  <a:lnTo>
                    <a:pt x="180975" y="14577"/>
                  </a:lnTo>
                  <a:lnTo>
                    <a:pt x="185914" y="22913"/>
                  </a:lnTo>
                  <a:lnTo>
                    <a:pt x="187403" y="28572"/>
                  </a:lnTo>
                  <a:lnTo>
                    <a:pt x="188242" y="41664"/>
                  </a:lnTo>
                  <a:lnTo>
                    <a:pt x="190978" y="52146"/>
                  </a:lnTo>
                  <a:lnTo>
                    <a:pt x="193042" y="57608"/>
                  </a:lnTo>
                  <a:lnTo>
                    <a:pt x="195334" y="71297"/>
                  </a:lnTo>
                  <a:lnTo>
                    <a:pt x="195945" y="78949"/>
                  </a:lnTo>
                  <a:lnTo>
                    <a:pt x="199165" y="92529"/>
                  </a:lnTo>
                  <a:lnTo>
                    <a:pt x="208992" y="121321"/>
                  </a:lnTo>
                  <a:lnTo>
                    <a:pt x="211948" y="135174"/>
                  </a:lnTo>
                  <a:lnTo>
                    <a:pt x="213262" y="148633"/>
                  </a:lnTo>
                  <a:lnTo>
                    <a:pt x="213612" y="156223"/>
                  </a:lnTo>
                  <a:lnTo>
                    <a:pt x="213846" y="164140"/>
                  </a:lnTo>
                  <a:lnTo>
                    <a:pt x="214954" y="172277"/>
                  </a:lnTo>
                  <a:lnTo>
                    <a:pt x="216645" y="180557"/>
                  </a:lnTo>
                  <a:lnTo>
                    <a:pt x="218725" y="188936"/>
                  </a:lnTo>
                  <a:lnTo>
                    <a:pt x="221064" y="197379"/>
                  </a:lnTo>
                  <a:lnTo>
                    <a:pt x="226203" y="214380"/>
                  </a:lnTo>
                  <a:lnTo>
                    <a:pt x="227954" y="222915"/>
                  </a:lnTo>
                  <a:lnTo>
                    <a:pt x="229122" y="231461"/>
                  </a:lnTo>
                  <a:lnTo>
                    <a:pt x="229901" y="240017"/>
                  </a:lnTo>
                  <a:lnTo>
                    <a:pt x="231372" y="248578"/>
                  </a:lnTo>
                  <a:lnTo>
                    <a:pt x="233306" y="257143"/>
                  </a:lnTo>
                  <a:lnTo>
                    <a:pt x="235547" y="265710"/>
                  </a:lnTo>
                  <a:lnTo>
                    <a:pt x="237041" y="274279"/>
                  </a:lnTo>
                  <a:lnTo>
                    <a:pt x="238037" y="282850"/>
                  </a:lnTo>
                  <a:lnTo>
                    <a:pt x="238702" y="291421"/>
                  </a:lnTo>
                  <a:lnTo>
                    <a:pt x="240097" y="299992"/>
                  </a:lnTo>
                  <a:lnTo>
                    <a:pt x="241980" y="308564"/>
                  </a:lnTo>
                  <a:lnTo>
                    <a:pt x="244187" y="317136"/>
                  </a:lnTo>
                  <a:lnTo>
                    <a:pt x="245659" y="324756"/>
                  </a:lnTo>
                  <a:lnTo>
                    <a:pt x="247294" y="338302"/>
                  </a:lnTo>
                  <a:lnTo>
                    <a:pt x="248021" y="350673"/>
                  </a:lnTo>
                  <a:lnTo>
                    <a:pt x="248344" y="363473"/>
                  </a:lnTo>
                  <a:lnTo>
                    <a:pt x="248488" y="378687"/>
                  </a:lnTo>
                  <a:lnTo>
                    <a:pt x="246011" y="392434"/>
                  </a:lnTo>
                  <a:lnTo>
                    <a:pt x="242688" y="404894"/>
                  </a:lnTo>
                  <a:lnTo>
                    <a:pt x="241212" y="416781"/>
                  </a:lnTo>
                  <a:lnTo>
                    <a:pt x="238016" y="425875"/>
                  </a:lnTo>
                  <a:lnTo>
                    <a:pt x="234372" y="433091"/>
                  </a:lnTo>
                  <a:lnTo>
                    <a:pt x="231369" y="442509"/>
                  </a:lnTo>
                  <a:lnTo>
                    <a:pt x="224869" y="451332"/>
                  </a:lnTo>
                  <a:lnTo>
                    <a:pt x="219639" y="457106"/>
                  </a:lnTo>
                  <a:lnTo>
                    <a:pt x="216912" y="459026"/>
                  </a:lnTo>
                  <a:lnTo>
                    <a:pt x="211341" y="461160"/>
                  </a:lnTo>
                  <a:lnTo>
                    <a:pt x="205689" y="462109"/>
                  </a:lnTo>
                  <a:lnTo>
                    <a:pt x="200003" y="462531"/>
                  </a:lnTo>
                  <a:lnTo>
                    <a:pt x="194301" y="462718"/>
                  </a:lnTo>
                  <a:lnTo>
                    <a:pt x="186051" y="460261"/>
                  </a:lnTo>
                  <a:lnTo>
                    <a:pt x="174334" y="455474"/>
                  </a:lnTo>
                  <a:lnTo>
                    <a:pt x="167652" y="449739"/>
                  </a:lnTo>
                  <a:lnTo>
                    <a:pt x="160238" y="441793"/>
                  </a:lnTo>
                  <a:lnTo>
                    <a:pt x="155110" y="431012"/>
                  </a:lnTo>
                  <a:lnTo>
                    <a:pt x="150535" y="421404"/>
                  </a:lnTo>
                  <a:lnTo>
                    <a:pt x="134223" y="388445"/>
                  </a:lnTo>
                  <a:lnTo>
                    <a:pt x="131092" y="377085"/>
                  </a:lnTo>
                  <a:lnTo>
                    <a:pt x="130258" y="371390"/>
                  </a:lnTo>
                  <a:lnTo>
                    <a:pt x="131869" y="357440"/>
                  </a:lnTo>
                  <a:lnTo>
                    <a:pt x="133634" y="349721"/>
                  </a:lnTo>
                  <a:lnTo>
                    <a:pt x="134809" y="341716"/>
                  </a:lnTo>
                  <a:lnTo>
                    <a:pt x="135593" y="333523"/>
                  </a:lnTo>
                  <a:lnTo>
                    <a:pt x="136115" y="325202"/>
                  </a:lnTo>
                  <a:lnTo>
                    <a:pt x="139236" y="310879"/>
                  </a:lnTo>
                  <a:lnTo>
                    <a:pt x="144750" y="297209"/>
                  </a:lnTo>
                  <a:lnTo>
                    <a:pt x="148888" y="289564"/>
                  </a:lnTo>
                  <a:lnTo>
                    <a:pt x="153551" y="281609"/>
                  </a:lnTo>
                  <a:lnTo>
                    <a:pt x="161272" y="267691"/>
                  </a:lnTo>
                  <a:lnTo>
                    <a:pt x="164665" y="261312"/>
                  </a:lnTo>
                  <a:lnTo>
                    <a:pt x="168832" y="256107"/>
                  </a:lnTo>
                  <a:lnTo>
                    <a:pt x="173515" y="251685"/>
                  </a:lnTo>
                  <a:lnTo>
                    <a:pt x="178541" y="247784"/>
                  </a:lnTo>
                  <a:lnTo>
                    <a:pt x="183797" y="243279"/>
                  </a:lnTo>
                  <a:lnTo>
                    <a:pt x="189206" y="238370"/>
                  </a:lnTo>
                  <a:lnTo>
                    <a:pt x="203381" y="224900"/>
                  </a:lnTo>
                  <a:lnTo>
                    <a:pt x="207025" y="221355"/>
                  </a:lnTo>
                  <a:lnTo>
                    <a:pt x="211359" y="218992"/>
                  </a:lnTo>
                  <a:lnTo>
                    <a:pt x="216153" y="217416"/>
                  </a:lnTo>
                  <a:lnTo>
                    <a:pt x="221255" y="216366"/>
                  </a:lnTo>
                  <a:lnTo>
                    <a:pt x="226561" y="214713"/>
                  </a:lnTo>
                  <a:lnTo>
                    <a:pt x="232003" y="212659"/>
                  </a:lnTo>
                  <a:lnTo>
                    <a:pt x="237536" y="210337"/>
                  </a:lnTo>
                  <a:lnTo>
                    <a:pt x="242177" y="208789"/>
                  </a:lnTo>
                  <a:lnTo>
                    <a:pt x="249875" y="207069"/>
                  </a:lnTo>
                  <a:lnTo>
                    <a:pt x="256470" y="206304"/>
                  </a:lnTo>
                  <a:lnTo>
                    <a:pt x="265747" y="20569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643"/>
            <p:cNvSpPr/>
            <p:nvPr/>
          </p:nvSpPr>
          <p:spPr>
            <a:xfrm>
              <a:off x="7152322" y="4569142"/>
              <a:ext cx="145734" cy="25719"/>
            </a:xfrm>
            <a:custGeom>
              <a:avLst/>
              <a:gdLst/>
              <a:ahLst/>
              <a:cxnLst/>
              <a:rect l="0" t="0" r="0" b="0"/>
              <a:pathLst>
                <a:path w="145734" h="25719">
                  <a:moveTo>
                    <a:pt x="0" y="25718"/>
                  </a:moveTo>
                  <a:lnTo>
                    <a:pt x="0" y="21167"/>
                  </a:lnTo>
                  <a:lnTo>
                    <a:pt x="953" y="19826"/>
                  </a:lnTo>
                  <a:lnTo>
                    <a:pt x="2540" y="18932"/>
                  </a:lnTo>
                  <a:lnTo>
                    <a:pt x="4551" y="18336"/>
                  </a:lnTo>
                  <a:lnTo>
                    <a:pt x="6844" y="17940"/>
                  </a:lnTo>
                  <a:lnTo>
                    <a:pt x="9326" y="17674"/>
                  </a:lnTo>
                  <a:lnTo>
                    <a:pt x="11932" y="17498"/>
                  </a:lnTo>
                  <a:lnTo>
                    <a:pt x="14622" y="17381"/>
                  </a:lnTo>
                  <a:lnTo>
                    <a:pt x="20151" y="17250"/>
                  </a:lnTo>
                  <a:lnTo>
                    <a:pt x="22959" y="16262"/>
                  </a:lnTo>
                  <a:lnTo>
                    <a:pt x="25784" y="14652"/>
                  </a:lnTo>
                  <a:lnTo>
                    <a:pt x="28619" y="12626"/>
                  </a:lnTo>
                  <a:lnTo>
                    <a:pt x="32414" y="11274"/>
                  </a:lnTo>
                  <a:lnTo>
                    <a:pt x="36850" y="10374"/>
                  </a:lnTo>
                  <a:lnTo>
                    <a:pt x="41711" y="9773"/>
                  </a:lnTo>
                  <a:lnTo>
                    <a:pt x="45905" y="9373"/>
                  </a:lnTo>
                  <a:lnTo>
                    <a:pt x="49653" y="9106"/>
                  </a:lnTo>
                  <a:lnTo>
                    <a:pt x="53105" y="8928"/>
                  </a:lnTo>
                  <a:lnTo>
                    <a:pt x="62020" y="8731"/>
                  </a:lnTo>
                  <a:lnTo>
                    <a:pt x="83265" y="8604"/>
                  </a:lnTo>
                  <a:lnTo>
                    <a:pt x="87894" y="7641"/>
                  </a:lnTo>
                  <a:lnTo>
                    <a:pt x="91934" y="6046"/>
                  </a:lnTo>
                  <a:lnTo>
                    <a:pt x="95579" y="4031"/>
                  </a:lnTo>
                  <a:lnTo>
                    <a:pt x="99915" y="2687"/>
                  </a:lnTo>
                  <a:lnTo>
                    <a:pt x="104710" y="1792"/>
                  </a:lnTo>
                  <a:lnTo>
                    <a:pt x="109812" y="1194"/>
                  </a:lnTo>
                  <a:lnTo>
                    <a:pt x="114166" y="796"/>
                  </a:lnTo>
                  <a:lnTo>
                    <a:pt x="118021" y="531"/>
                  </a:lnTo>
                  <a:lnTo>
                    <a:pt x="121542" y="354"/>
                  </a:lnTo>
                  <a:lnTo>
                    <a:pt x="127996" y="158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644"/>
            <p:cNvSpPr/>
            <p:nvPr/>
          </p:nvSpPr>
          <p:spPr>
            <a:xfrm>
              <a:off x="7186612" y="4637722"/>
              <a:ext cx="154306" cy="17146"/>
            </a:xfrm>
            <a:custGeom>
              <a:avLst/>
              <a:gdLst/>
              <a:ahLst/>
              <a:cxnLst/>
              <a:rect l="0" t="0" r="0" b="0"/>
              <a:pathLst>
                <a:path w="154306" h="17146">
                  <a:moveTo>
                    <a:pt x="0" y="17145"/>
                  </a:moveTo>
                  <a:lnTo>
                    <a:pt x="11932" y="17145"/>
                  </a:lnTo>
                  <a:lnTo>
                    <a:pt x="15574" y="16193"/>
                  </a:lnTo>
                  <a:lnTo>
                    <a:pt x="19908" y="14606"/>
                  </a:lnTo>
                  <a:lnTo>
                    <a:pt x="24702" y="12594"/>
                  </a:lnTo>
                  <a:lnTo>
                    <a:pt x="28851" y="11253"/>
                  </a:lnTo>
                  <a:lnTo>
                    <a:pt x="32569" y="10360"/>
                  </a:lnTo>
                  <a:lnTo>
                    <a:pt x="36000" y="9764"/>
                  </a:lnTo>
                  <a:lnTo>
                    <a:pt x="40192" y="9367"/>
                  </a:lnTo>
                  <a:lnTo>
                    <a:pt x="44893" y="9102"/>
                  </a:lnTo>
                  <a:lnTo>
                    <a:pt x="49931" y="8926"/>
                  </a:lnTo>
                  <a:lnTo>
                    <a:pt x="55194" y="7856"/>
                  </a:lnTo>
                  <a:lnTo>
                    <a:pt x="60609" y="6190"/>
                  </a:lnTo>
                  <a:lnTo>
                    <a:pt x="66124" y="4126"/>
                  </a:lnTo>
                  <a:lnTo>
                    <a:pt x="70752" y="2751"/>
                  </a:lnTo>
                  <a:lnTo>
                    <a:pt x="74792" y="1834"/>
                  </a:lnTo>
                  <a:lnTo>
                    <a:pt x="78436" y="1223"/>
                  </a:lnTo>
                  <a:lnTo>
                    <a:pt x="82770" y="815"/>
                  </a:lnTo>
                  <a:lnTo>
                    <a:pt x="87565" y="544"/>
                  </a:lnTo>
                  <a:lnTo>
                    <a:pt x="97972" y="241"/>
                  </a:lnTo>
                  <a:lnTo>
                    <a:pt x="144994" y="4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645"/>
            <p:cNvSpPr/>
            <p:nvPr/>
          </p:nvSpPr>
          <p:spPr>
            <a:xfrm>
              <a:off x="7426779" y="4457700"/>
              <a:ext cx="231322" cy="102762"/>
            </a:xfrm>
            <a:custGeom>
              <a:avLst/>
              <a:gdLst/>
              <a:ahLst/>
              <a:cxnLst/>
              <a:rect l="0" t="0" r="0" b="0"/>
              <a:pathLst>
                <a:path w="231322" h="102762">
                  <a:moveTo>
                    <a:pt x="34153" y="0"/>
                  </a:moveTo>
                  <a:lnTo>
                    <a:pt x="34153" y="28693"/>
                  </a:lnTo>
                  <a:lnTo>
                    <a:pt x="33201" y="32463"/>
                  </a:lnTo>
                  <a:lnTo>
                    <a:pt x="31613" y="36882"/>
                  </a:lnTo>
                  <a:lnTo>
                    <a:pt x="29602" y="41733"/>
                  </a:lnTo>
                  <a:lnTo>
                    <a:pt x="28262" y="45919"/>
                  </a:lnTo>
                  <a:lnTo>
                    <a:pt x="27368" y="49663"/>
                  </a:lnTo>
                  <a:lnTo>
                    <a:pt x="26773" y="53111"/>
                  </a:lnTo>
                  <a:lnTo>
                    <a:pt x="25422" y="56362"/>
                  </a:lnTo>
                  <a:lnTo>
                    <a:pt x="23570" y="59482"/>
                  </a:lnTo>
                  <a:lnTo>
                    <a:pt x="21383" y="62514"/>
                  </a:lnTo>
                  <a:lnTo>
                    <a:pt x="19924" y="65489"/>
                  </a:lnTo>
                  <a:lnTo>
                    <a:pt x="18952" y="68424"/>
                  </a:lnTo>
                  <a:lnTo>
                    <a:pt x="18304" y="71333"/>
                  </a:lnTo>
                  <a:lnTo>
                    <a:pt x="17872" y="74226"/>
                  </a:lnTo>
                  <a:lnTo>
                    <a:pt x="17584" y="77106"/>
                  </a:lnTo>
                  <a:lnTo>
                    <a:pt x="17392" y="79979"/>
                  </a:lnTo>
                  <a:lnTo>
                    <a:pt x="16312" y="82847"/>
                  </a:lnTo>
                  <a:lnTo>
                    <a:pt x="14639" y="85711"/>
                  </a:lnTo>
                  <a:lnTo>
                    <a:pt x="12571" y="88573"/>
                  </a:lnTo>
                  <a:lnTo>
                    <a:pt x="10240" y="90481"/>
                  </a:lnTo>
                  <a:lnTo>
                    <a:pt x="7734" y="91753"/>
                  </a:lnTo>
                  <a:lnTo>
                    <a:pt x="1417" y="93794"/>
                  </a:lnTo>
                  <a:lnTo>
                    <a:pt x="900" y="94915"/>
                  </a:lnTo>
                  <a:lnTo>
                    <a:pt x="554" y="96614"/>
                  </a:lnTo>
                  <a:lnTo>
                    <a:pt x="0" y="101634"/>
                  </a:lnTo>
                  <a:lnTo>
                    <a:pt x="907" y="102046"/>
                  </a:lnTo>
                  <a:lnTo>
                    <a:pt x="7256" y="102761"/>
                  </a:lnTo>
                  <a:lnTo>
                    <a:pt x="10452" y="100281"/>
                  </a:lnTo>
                  <a:lnTo>
                    <a:pt x="12637" y="98287"/>
                  </a:lnTo>
                  <a:lnTo>
                    <a:pt x="15046" y="96957"/>
                  </a:lnTo>
                  <a:lnTo>
                    <a:pt x="20264" y="95480"/>
                  </a:lnTo>
                  <a:lnTo>
                    <a:pt x="25757" y="94822"/>
                  </a:lnTo>
                  <a:lnTo>
                    <a:pt x="28556" y="94648"/>
                  </a:lnTo>
                  <a:lnTo>
                    <a:pt x="32326" y="93578"/>
                  </a:lnTo>
                  <a:lnTo>
                    <a:pt x="36746" y="91913"/>
                  </a:lnTo>
                  <a:lnTo>
                    <a:pt x="41596" y="89850"/>
                  </a:lnTo>
                  <a:lnTo>
                    <a:pt x="46736" y="88475"/>
                  </a:lnTo>
                  <a:lnTo>
                    <a:pt x="52066" y="87558"/>
                  </a:lnTo>
                  <a:lnTo>
                    <a:pt x="57526" y="86947"/>
                  </a:lnTo>
                  <a:lnTo>
                    <a:pt x="63070" y="86540"/>
                  </a:lnTo>
                  <a:lnTo>
                    <a:pt x="68671" y="86268"/>
                  </a:lnTo>
                  <a:lnTo>
                    <a:pt x="74310" y="86086"/>
                  </a:lnTo>
                  <a:lnTo>
                    <a:pt x="79975" y="85014"/>
                  </a:lnTo>
                  <a:lnTo>
                    <a:pt x="85656" y="83346"/>
                  </a:lnTo>
                  <a:lnTo>
                    <a:pt x="91348" y="81281"/>
                  </a:lnTo>
                  <a:lnTo>
                    <a:pt x="97048" y="79905"/>
                  </a:lnTo>
                  <a:lnTo>
                    <a:pt x="102753" y="78987"/>
                  </a:lnTo>
                  <a:lnTo>
                    <a:pt x="108462" y="78375"/>
                  </a:lnTo>
                  <a:lnTo>
                    <a:pt x="115124" y="77968"/>
                  </a:lnTo>
                  <a:lnTo>
                    <a:pt x="130148" y="77515"/>
                  </a:lnTo>
                  <a:lnTo>
                    <a:pt x="162212" y="77200"/>
                  </a:lnTo>
                  <a:lnTo>
                    <a:pt x="185495" y="77161"/>
                  </a:lnTo>
                  <a:lnTo>
                    <a:pt x="190293" y="78111"/>
                  </a:lnTo>
                  <a:lnTo>
                    <a:pt x="194444" y="79697"/>
                  </a:lnTo>
                  <a:lnTo>
                    <a:pt x="198164" y="81706"/>
                  </a:lnTo>
                  <a:lnTo>
                    <a:pt x="202549" y="83046"/>
                  </a:lnTo>
                  <a:lnTo>
                    <a:pt x="207377" y="83939"/>
                  </a:lnTo>
                  <a:lnTo>
                    <a:pt x="212501" y="84534"/>
                  </a:lnTo>
                  <a:lnTo>
                    <a:pt x="216869" y="85883"/>
                  </a:lnTo>
                  <a:lnTo>
                    <a:pt x="220734" y="87735"/>
                  </a:lnTo>
                  <a:lnTo>
                    <a:pt x="231321" y="9429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646"/>
            <p:cNvSpPr/>
            <p:nvPr/>
          </p:nvSpPr>
          <p:spPr>
            <a:xfrm>
              <a:off x="7598092" y="4406265"/>
              <a:ext cx="8564" cy="300038"/>
            </a:xfrm>
            <a:custGeom>
              <a:avLst/>
              <a:gdLst/>
              <a:ahLst/>
              <a:cxnLst/>
              <a:rect l="0" t="0" r="0" b="0"/>
              <a:pathLst>
                <a:path w="8564" h="300038">
                  <a:moveTo>
                    <a:pt x="0" y="0"/>
                  </a:moveTo>
                  <a:lnTo>
                    <a:pt x="4940" y="0"/>
                  </a:lnTo>
                  <a:lnTo>
                    <a:pt x="2830" y="0"/>
                  </a:lnTo>
                  <a:lnTo>
                    <a:pt x="1887" y="952"/>
                  </a:lnTo>
                  <a:lnTo>
                    <a:pt x="1258" y="2540"/>
                  </a:lnTo>
                  <a:lnTo>
                    <a:pt x="838" y="4551"/>
                  </a:lnTo>
                  <a:lnTo>
                    <a:pt x="559" y="6843"/>
                  </a:lnTo>
                  <a:lnTo>
                    <a:pt x="372" y="9325"/>
                  </a:lnTo>
                  <a:lnTo>
                    <a:pt x="110" y="17368"/>
                  </a:lnTo>
                  <a:lnTo>
                    <a:pt x="22" y="33169"/>
                  </a:lnTo>
                  <a:lnTo>
                    <a:pt x="967" y="38305"/>
                  </a:lnTo>
                  <a:lnTo>
                    <a:pt x="2550" y="43634"/>
                  </a:lnTo>
                  <a:lnTo>
                    <a:pt x="4557" y="49092"/>
                  </a:lnTo>
                  <a:lnTo>
                    <a:pt x="5896" y="55588"/>
                  </a:lnTo>
                  <a:lnTo>
                    <a:pt x="6788" y="62776"/>
                  </a:lnTo>
                  <a:lnTo>
                    <a:pt x="7384" y="70426"/>
                  </a:lnTo>
                  <a:lnTo>
                    <a:pt x="7780" y="77430"/>
                  </a:lnTo>
                  <a:lnTo>
                    <a:pt x="8221" y="90293"/>
                  </a:lnTo>
                  <a:lnTo>
                    <a:pt x="8526" y="129189"/>
                  </a:lnTo>
                  <a:lnTo>
                    <a:pt x="8563" y="162996"/>
                  </a:lnTo>
                  <a:lnTo>
                    <a:pt x="7614" y="170576"/>
                  </a:lnTo>
                  <a:lnTo>
                    <a:pt x="6029" y="177535"/>
                  </a:lnTo>
                  <a:lnTo>
                    <a:pt x="4019" y="184079"/>
                  </a:lnTo>
                  <a:lnTo>
                    <a:pt x="2679" y="191299"/>
                  </a:lnTo>
                  <a:lnTo>
                    <a:pt x="1786" y="198970"/>
                  </a:lnTo>
                  <a:lnTo>
                    <a:pt x="1191" y="206942"/>
                  </a:lnTo>
                  <a:lnTo>
                    <a:pt x="794" y="214161"/>
                  </a:lnTo>
                  <a:lnTo>
                    <a:pt x="353" y="227263"/>
                  </a:lnTo>
                  <a:lnTo>
                    <a:pt x="70" y="251196"/>
                  </a:lnTo>
                  <a:lnTo>
                    <a:pt x="0" y="30003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647"/>
            <p:cNvSpPr/>
            <p:nvPr/>
          </p:nvSpPr>
          <p:spPr>
            <a:xfrm>
              <a:off x="7726692" y="4363402"/>
              <a:ext cx="128576" cy="334328"/>
            </a:xfrm>
            <a:custGeom>
              <a:avLst/>
              <a:gdLst/>
              <a:ahLst/>
              <a:cxnLst/>
              <a:rect l="0" t="0" r="0" b="0"/>
              <a:pathLst>
                <a:path w="128576" h="334328">
                  <a:moveTo>
                    <a:pt x="120002" y="0"/>
                  </a:moveTo>
                  <a:lnTo>
                    <a:pt x="98442" y="0"/>
                  </a:lnTo>
                  <a:lnTo>
                    <a:pt x="97056" y="952"/>
                  </a:lnTo>
                  <a:lnTo>
                    <a:pt x="96133" y="2540"/>
                  </a:lnTo>
                  <a:lnTo>
                    <a:pt x="95517" y="4551"/>
                  </a:lnTo>
                  <a:lnTo>
                    <a:pt x="92292" y="9325"/>
                  </a:lnTo>
                  <a:lnTo>
                    <a:pt x="90099" y="11932"/>
                  </a:lnTo>
                  <a:lnTo>
                    <a:pt x="87685" y="15575"/>
                  </a:lnTo>
                  <a:lnTo>
                    <a:pt x="85122" y="19908"/>
                  </a:lnTo>
                  <a:lnTo>
                    <a:pt x="82461" y="24702"/>
                  </a:lnTo>
                  <a:lnTo>
                    <a:pt x="79735" y="28851"/>
                  </a:lnTo>
                  <a:lnTo>
                    <a:pt x="76965" y="32569"/>
                  </a:lnTo>
                  <a:lnTo>
                    <a:pt x="74166" y="36000"/>
                  </a:lnTo>
                  <a:lnTo>
                    <a:pt x="71348" y="40193"/>
                  </a:lnTo>
                  <a:lnTo>
                    <a:pt x="68515" y="44893"/>
                  </a:lnTo>
                  <a:lnTo>
                    <a:pt x="65675" y="49931"/>
                  </a:lnTo>
                  <a:lnTo>
                    <a:pt x="59979" y="60609"/>
                  </a:lnTo>
                  <a:lnTo>
                    <a:pt x="57127" y="66124"/>
                  </a:lnTo>
                  <a:lnTo>
                    <a:pt x="53321" y="71705"/>
                  </a:lnTo>
                  <a:lnTo>
                    <a:pt x="48878" y="77331"/>
                  </a:lnTo>
                  <a:lnTo>
                    <a:pt x="44011" y="82987"/>
                  </a:lnTo>
                  <a:lnTo>
                    <a:pt x="39814" y="89614"/>
                  </a:lnTo>
                  <a:lnTo>
                    <a:pt x="36064" y="96891"/>
                  </a:lnTo>
                  <a:lnTo>
                    <a:pt x="29356" y="111643"/>
                  </a:lnTo>
                  <a:lnTo>
                    <a:pt x="23200" y="124550"/>
                  </a:lnTo>
                  <a:lnTo>
                    <a:pt x="21177" y="130658"/>
                  </a:lnTo>
                  <a:lnTo>
                    <a:pt x="19829" y="136635"/>
                  </a:lnTo>
                  <a:lnTo>
                    <a:pt x="18930" y="142525"/>
                  </a:lnTo>
                  <a:lnTo>
                    <a:pt x="17378" y="148357"/>
                  </a:lnTo>
                  <a:lnTo>
                    <a:pt x="15392" y="154150"/>
                  </a:lnTo>
                  <a:lnTo>
                    <a:pt x="13114" y="159917"/>
                  </a:lnTo>
                  <a:lnTo>
                    <a:pt x="10644" y="165666"/>
                  </a:lnTo>
                  <a:lnTo>
                    <a:pt x="5359" y="177134"/>
                  </a:lnTo>
                  <a:lnTo>
                    <a:pt x="3568" y="182860"/>
                  </a:lnTo>
                  <a:lnTo>
                    <a:pt x="2374" y="188582"/>
                  </a:lnTo>
                  <a:lnTo>
                    <a:pt x="1578" y="194301"/>
                  </a:lnTo>
                  <a:lnTo>
                    <a:pt x="695" y="203196"/>
                  </a:lnTo>
                  <a:lnTo>
                    <a:pt x="302" y="211277"/>
                  </a:lnTo>
                  <a:lnTo>
                    <a:pt x="81" y="226537"/>
                  </a:lnTo>
                  <a:lnTo>
                    <a:pt x="0" y="249871"/>
                  </a:lnTo>
                  <a:lnTo>
                    <a:pt x="2533" y="259009"/>
                  </a:lnTo>
                  <a:lnTo>
                    <a:pt x="4543" y="264112"/>
                  </a:lnTo>
                  <a:lnTo>
                    <a:pt x="6834" y="268468"/>
                  </a:lnTo>
                  <a:lnTo>
                    <a:pt x="9314" y="272323"/>
                  </a:lnTo>
                  <a:lnTo>
                    <a:pt x="11920" y="275846"/>
                  </a:lnTo>
                  <a:lnTo>
                    <a:pt x="14816" y="282301"/>
                  </a:lnTo>
                  <a:lnTo>
                    <a:pt x="15588" y="285356"/>
                  </a:lnTo>
                  <a:lnTo>
                    <a:pt x="18987" y="291290"/>
                  </a:lnTo>
                  <a:lnTo>
                    <a:pt x="21226" y="294206"/>
                  </a:lnTo>
                  <a:lnTo>
                    <a:pt x="24624" y="297102"/>
                  </a:lnTo>
                  <a:lnTo>
                    <a:pt x="28795" y="299986"/>
                  </a:lnTo>
                  <a:lnTo>
                    <a:pt x="33480" y="302860"/>
                  </a:lnTo>
                  <a:lnTo>
                    <a:pt x="37555" y="304777"/>
                  </a:lnTo>
                  <a:lnTo>
                    <a:pt x="41226" y="306055"/>
                  </a:lnTo>
                  <a:lnTo>
                    <a:pt x="44625" y="306907"/>
                  </a:lnTo>
                  <a:lnTo>
                    <a:pt x="47842" y="308427"/>
                  </a:lnTo>
                  <a:lnTo>
                    <a:pt x="50941" y="310393"/>
                  </a:lnTo>
                  <a:lnTo>
                    <a:pt x="53959" y="312656"/>
                  </a:lnTo>
                  <a:lnTo>
                    <a:pt x="56924" y="315117"/>
                  </a:lnTo>
                  <a:lnTo>
                    <a:pt x="59852" y="317711"/>
                  </a:lnTo>
                  <a:lnTo>
                    <a:pt x="62758" y="320393"/>
                  </a:lnTo>
                  <a:lnTo>
                    <a:pt x="66599" y="322180"/>
                  </a:lnTo>
                  <a:lnTo>
                    <a:pt x="71066" y="323372"/>
                  </a:lnTo>
                  <a:lnTo>
                    <a:pt x="75948" y="324166"/>
                  </a:lnTo>
                  <a:lnTo>
                    <a:pt x="81108" y="324695"/>
                  </a:lnTo>
                  <a:lnTo>
                    <a:pt x="86453" y="325049"/>
                  </a:lnTo>
                  <a:lnTo>
                    <a:pt x="91921" y="325285"/>
                  </a:lnTo>
                  <a:lnTo>
                    <a:pt x="96519" y="326394"/>
                  </a:lnTo>
                  <a:lnTo>
                    <a:pt x="100537" y="328086"/>
                  </a:lnTo>
                  <a:lnTo>
                    <a:pt x="104167" y="330166"/>
                  </a:lnTo>
                  <a:lnTo>
                    <a:pt x="107541" y="331554"/>
                  </a:lnTo>
                  <a:lnTo>
                    <a:pt x="110742" y="332479"/>
                  </a:lnTo>
                  <a:lnTo>
                    <a:pt x="113830" y="333095"/>
                  </a:lnTo>
                  <a:lnTo>
                    <a:pt x="116840" y="333506"/>
                  </a:lnTo>
                  <a:lnTo>
                    <a:pt x="119799" y="333780"/>
                  </a:lnTo>
                  <a:lnTo>
                    <a:pt x="128575" y="33432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648"/>
            <p:cNvSpPr/>
            <p:nvPr/>
          </p:nvSpPr>
          <p:spPr>
            <a:xfrm>
              <a:off x="7932419" y="4440554"/>
              <a:ext cx="34291" cy="265749"/>
            </a:xfrm>
            <a:custGeom>
              <a:avLst/>
              <a:gdLst/>
              <a:ahLst/>
              <a:cxnLst/>
              <a:rect l="0" t="0" r="0" b="0"/>
              <a:pathLst>
                <a:path w="34291" h="265749">
                  <a:moveTo>
                    <a:pt x="0" y="0"/>
                  </a:moveTo>
                  <a:lnTo>
                    <a:pt x="0" y="20152"/>
                  </a:lnTo>
                  <a:lnTo>
                    <a:pt x="953" y="23912"/>
                  </a:lnTo>
                  <a:lnTo>
                    <a:pt x="2540" y="28324"/>
                  </a:lnTo>
                  <a:lnTo>
                    <a:pt x="4552" y="33170"/>
                  </a:lnTo>
                  <a:lnTo>
                    <a:pt x="5892" y="38306"/>
                  </a:lnTo>
                  <a:lnTo>
                    <a:pt x="6786" y="43635"/>
                  </a:lnTo>
                  <a:lnTo>
                    <a:pt x="7382" y="49093"/>
                  </a:lnTo>
                  <a:lnTo>
                    <a:pt x="8731" y="53684"/>
                  </a:lnTo>
                  <a:lnTo>
                    <a:pt x="10583" y="57697"/>
                  </a:lnTo>
                  <a:lnTo>
                    <a:pt x="12772" y="61325"/>
                  </a:lnTo>
                  <a:lnTo>
                    <a:pt x="14229" y="66601"/>
                  </a:lnTo>
                  <a:lnTo>
                    <a:pt x="15202" y="72976"/>
                  </a:lnTo>
                  <a:lnTo>
                    <a:pt x="15850" y="80083"/>
                  </a:lnTo>
                  <a:lnTo>
                    <a:pt x="16281" y="86727"/>
                  </a:lnTo>
                  <a:lnTo>
                    <a:pt x="16570" y="93060"/>
                  </a:lnTo>
                  <a:lnTo>
                    <a:pt x="16761" y="99188"/>
                  </a:lnTo>
                  <a:lnTo>
                    <a:pt x="17843" y="105178"/>
                  </a:lnTo>
                  <a:lnTo>
                    <a:pt x="19515" y="111076"/>
                  </a:lnTo>
                  <a:lnTo>
                    <a:pt x="21583" y="116914"/>
                  </a:lnTo>
                  <a:lnTo>
                    <a:pt x="22961" y="123663"/>
                  </a:lnTo>
                  <a:lnTo>
                    <a:pt x="23880" y="131020"/>
                  </a:lnTo>
                  <a:lnTo>
                    <a:pt x="24492" y="138781"/>
                  </a:lnTo>
                  <a:lnTo>
                    <a:pt x="24901" y="145861"/>
                  </a:lnTo>
                  <a:lnTo>
                    <a:pt x="25355" y="158808"/>
                  </a:lnTo>
                  <a:lnTo>
                    <a:pt x="25647" y="182641"/>
                  </a:lnTo>
                  <a:lnTo>
                    <a:pt x="25709" y="211424"/>
                  </a:lnTo>
                  <a:lnTo>
                    <a:pt x="26664" y="216197"/>
                  </a:lnTo>
                  <a:lnTo>
                    <a:pt x="28254" y="220332"/>
                  </a:lnTo>
                  <a:lnTo>
                    <a:pt x="30266" y="224040"/>
                  </a:lnTo>
                  <a:lnTo>
                    <a:pt x="31608" y="228418"/>
                  </a:lnTo>
                  <a:lnTo>
                    <a:pt x="32502" y="233241"/>
                  </a:lnTo>
                  <a:lnTo>
                    <a:pt x="33099" y="238362"/>
                  </a:lnTo>
                  <a:lnTo>
                    <a:pt x="33761" y="246591"/>
                  </a:lnTo>
                  <a:lnTo>
                    <a:pt x="34259" y="256556"/>
                  </a:lnTo>
                  <a:lnTo>
                    <a:pt x="34290" y="26574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649"/>
            <p:cNvSpPr/>
            <p:nvPr/>
          </p:nvSpPr>
          <p:spPr>
            <a:xfrm>
              <a:off x="7992427" y="4389122"/>
              <a:ext cx="102871" cy="85619"/>
            </a:xfrm>
            <a:custGeom>
              <a:avLst/>
              <a:gdLst/>
              <a:ahLst/>
              <a:cxnLst/>
              <a:rect l="0" t="0" r="0" b="0"/>
              <a:pathLst>
                <a:path w="102871" h="85619">
                  <a:moveTo>
                    <a:pt x="0" y="8570"/>
                  </a:moveTo>
                  <a:lnTo>
                    <a:pt x="7382" y="1189"/>
                  </a:lnTo>
                  <a:lnTo>
                    <a:pt x="10582" y="527"/>
                  </a:lnTo>
                  <a:lnTo>
                    <a:pt x="15850" y="102"/>
                  </a:lnTo>
                  <a:lnTo>
                    <a:pt x="19109" y="44"/>
                  </a:lnTo>
                  <a:lnTo>
                    <a:pt x="37263" y="0"/>
                  </a:lnTo>
                  <a:lnTo>
                    <a:pt x="40082" y="952"/>
                  </a:lnTo>
                  <a:lnTo>
                    <a:pt x="42914" y="2539"/>
                  </a:lnTo>
                  <a:lnTo>
                    <a:pt x="49752" y="7379"/>
                  </a:lnTo>
                  <a:lnTo>
                    <a:pt x="50313" y="8728"/>
                  </a:lnTo>
                  <a:lnTo>
                    <a:pt x="50687" y="10581"/>
                  </a:lnTo>
                  <a:lnTo>
                    <a:pt x="51288" y="15847"/>
                  </a:lnTo>
                  <a:lnTo>
                    <a:pt x="51337" y="17231"/>
                  </a:lnTo>
                  <a:lnTo>
                    <a:pt x="51416" y="26297"/>
                  </a:lnTo>
                  <a:lnTo>
                    <a:pt x="51423" y="28961"/>
                  </a:lnTo>
                  <a:lnTo>
                    <a:pt x="50475" y="31689"/>
                  </a:lnTo>
                  <a:lnTo>
                    <a:pt x="48889" y="34460"/>
                  </a:lnTo>
                  <a:lnTo>
                    <a:pt x="46879" y="37260"/>
                  </a:lnTo>
                  <a:lnTo>
                    <a:pt x="44588" y="39127"/>
                  </a:lnTo>
                  <a:lnTo>
                    <a:pt x="42108" y="40371"/>
                  </a:lnTo>
                  <a:lnTo>
                    <a:pt x="39502" y="41201"/>
                  </a:lnTo>
                  <a:lnTo>
                    <a:pt x="36812" y="42707"/>
                  </a:lnTo>
                  <a:lnTo>
                    <a:pt x="34067" y="44663"/>
                  </a:lnTo>
                  <a:lnTo>
                    <a:pt x="31284" y="46919"/>
                  </a:lnTo>
                  <a:lnTo>
                    <a:pt x="28476" y="49376"/>
                  </a:lnTo>
                  <a:lnTo>
                    <a:pt x="25651" y="51967"/>
                  </a:lnTo>
                  <a:lnTo>
                    <a:pt x="22816" y="54646"/>
                  </a:lnTo>
                  <a:lnTo>
                    <a:pt x="20926" y="57385"/>
                  </a:lnTo>
                  <a:lnTo>
                    <a:pt x="19666" y="60164"/>
                  </a:lnTo>
                  <a:lnTo>
                    <a:pt x="18825" y="62968"/>
                  </a:lnTo>
                  <a:lnTo>
                    <a:pt x="17312" y="64838"/>
                  </a:lnTo>
                  <a:lnTo>
                    <a:pt x="15353" y="66084"/>
                  </a:lnTo>
                  <a:lnTo>
                    <a:pt x="8969" y="68432"/>
                  </a:lnTo>
                  <a:lnTo>
                    <a:pt x="8749" y="71053"/>
                  </a:lnTo>
                  <a:lnTo>
                    <a:pt x="8583" y="76793"/>
                  </a:lnTo>
                  <a:lnTo>
                    <a:pt x="11117" y="76992"/>
                  </a:lnTo>
                  <a:lnTo>
                    <a:pt x="13126" y="77044"/>
                  </a:lnTo>
                  <a:lnTo>
                    <a:pt x="14466" y="78032"/>
                  </a:lnTo>
                  <a:lnTo>
                    <a:pt x="15359" y="79643"/>
                  </a:lnTo>
                  <a:lnTo>
                    <a:pt x="15954" y="81670"/>
                  </a:lnTo>
                  <a:lnTo>
                    <a:pt x="17304" y="83021"/>
                  </a:lnTo>
                  <a:lnTo>
                    <a:pt x="19156" y="83921"/>
                  </a:lnTo>
                  <a:lnTo>
                    <a:pt x="21343" y="84522"/>
                  </a:lnTo>
                  <a:lnTo>
                    <a:pt x="23755" y="84922"/>
                  </a:lnTo>
                  <a:lnTo>
                    <a:pt x="26314" y="85189"/>
                  </a:lnTo>
                  <a:lnTo>
                    <a:pt x="28973" y="85367"/>
                  </a:lnTo>
                  <a:lnTo>
                    <a:pt x="31698" y="85485"/>
                  </a:lnTo>
                  <a:lnTo>
                    <a:pt x="37265" y="85618"/>
                  </a:lnTo>
                  <a:lnTo>
                    <a:pt x="40083" y="84700"/>
                  </a:lnTo>
                  <a:lnTo>
                    <a:pt x="42915" y="83136"/>
                  </a:lnTo>
                  <a:lnTo>
                    <a:pt x="49752" y="78333"/>
                  </a:lnTo>
                  <a:lnTo>
                    <a:pt x="52218" y="77938"/>
                  </a:lnTo>
                  <a:lnTo>
                    <a:pt x="55767" y="77675"/>
                  </a:lnTo>
                  <a:lnTo>
                    <a:pt x="63837" y="77384"/>
                  </a:lnTo>
                  <a:lnTo>
                    <a:pt x="70600" y="77254"/>
                  </a:lnTo>
                  <a:lnTo>
                    <a:pt x="74689" y="76267"/>
                  </a:lnTo>
                  <a:lnTo>
                    <a:pt x="79321" y="74657"/>
                  </a:lnTo>
                  <a:lnTo>
                    <a:pt x="84312" y="72630"/>
                  </a:lnTo>
                  <a:lnTo>
                    <a:pt x="88593" y="71280"/>
                  </a:lnTo>
                  <a:lnTo>
                    <a:pt x="92400" y="70379"/>
                  </a:lnTo>
                  <a:lnTo>
                    <a:pt x="102870" y="6857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650"/>
            <p:cNvSpPr/>
            <p:nvPr/>
          </p:nvSpPr>
          <p:spPr>
            <a:xfrm>
              <a:off x="8095297" y="4320540"/>
              <a:ext cx="107473" cy="394336"/>
            </a:xfrm>
            <a:custGeom>
              <a:avLst/>
              <a:gdLst/>
              <a:ahLst/>
              <a:cxnLst/>
              <a:rect l="0" t="0" r="0" b="0"/>
              <a:pathLst>
                <a:path w="107473" h="394336">
                  <a:moveTo>
                    <a:pt x="0" y="0"/>
                  </a:moveTo>
                  <a:lnTo>
                    <a:pt x="0" y="4550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6844" y="8731"/>
                  </a:lnTo>
                  <a:lnTo>
                    <a:pt x="9325" y="10583"/>
                  </a:lnTo>
                  <a:lnTo>
                    <a:pt x="11932" y="12770"/>
                  </a:lnTo>
                  <a:lnTo>
                    <a:pt x="14622" y="15181"/>
                  </a:lnTo>
                  <a:lnTo>
                    <a:pt x="20151" y="20399"/>
                  </a:lnTo>
                  <a:lnTo>
                    <a:pt x="42869" y="42878"/>
                  </a:lnTo>
                  <a:lnTo>
                    <a:pt x="70246" y="70247"/>
                  </a:lnTo>
                  <a:lnTo>
                    <a:pt x="73501" y="75406"/>
                  </a:lnTo>
                  <a:lnTo>
                    <a:pt x="76623" y="81703"/>
                  </a:lnTo>
                  <a:lnTo>
                    <a:pt x="79658" y="88759"/>
                  </a:lnTo>
                  <a:lnTo>
                    <a:pt x="82633" y="94415"/>
                  </a:lnTo>
                  <a:lnTo>
                    <a:pt x="85568" y="99138"/>
                  </a:lnTo>
                  <a:lnTo>
                    <a:pt x="88478" y="103239"/>
                  </a:lnTo>
                  <a:lnTo>
                    <a:pt x="91370" y="108831"/>
                  </a:lnTo>
                  <a:lnTo>
                    <a:pt x="94251" y="115417"/>
                  </a:lnTo>
                  <a:lnTo>
                    <a:pt x="97124" y="122664"/>
                  </a:lnTo>
                  <a:lnTo>
                    <a:pt x="99039" y="129401"/>
                  </a:lnTo>
                  <a:lnTo>
                    <a:pt x="100317" y="135797"/>
                  </a:lnTo>
                  <a:lnTo>
                    <a:pt x="101167" y="141967"/>
                  </a:lnTo>
                  <a:lnTo>
                    <a:pt x="102688" y="148937"/>
                  </a:lnTo>
                  <a:lnTo>
                    <a:pt x="104653" y="156441"/>
                  </a:lnTo>
                  <a:lnTo>
                    <a:pt x="106917" y="164301"/>
                  </a:lnTo>
                  <a:lnTo>
                    <a:pt x="107472" y="172399"/>
                  </a:lnTo>
                  <a:lnTo>
                    <a:pt x="106892" y="180655"/>
                  </a:lnTo>
                  <a:lnTo>
                    <a:pt x="105551" y="189017"/>
                  </a:lnTo>
                  <a:lnTo>
                    <a:pt x="104657" y="197448"/>
                  </a:lnTo>
                  <a:lnTo>
                    <a:pt x="104062" y="205927"/>
                  </a:lnTo>
                  <a:lnTo>
                    <a:pt x="103664" y="214437"/>
                  </a:lnTo>
                  <a:lnTo>
                    <a:pt x="103224" y="231513"/>
                  </a:lnTo>
                  <a:lnTo>
                    <a:pt x="103105" y="240067"/>
                  </a:lnTo>
                  <a:lnTo>
                    <a:pt x="102075" y="247674"/>
                  </a:lnTo>
                  <a:lnTo>
                    <a:pt x="100435" y="254651"/>
                  </a:lnTo>
                  <a:lnTo>
                    <a:pt x="93576" y="276112"/>
                  </a:lnTo>
                  <a:lnTo>
                    <a:pt x="90959" y="284087"/>
                  </a:lnTo>
                  <a:lnTo>
                    <a:pt x="89214" y="291309"/>
                  </a:lnTo>
                  <a:lnTo>
                    <a:pt x="88051" y="298028"/>
                  </a:lnTo>
                  <a:lnTo>
                    <a:pt x="87276" y="304413"/>
                  </a:lnTo>
                  <a:lnTo>
                    <a:pt x="85807" y="310574"/>
                  </a:lnTo>
                  <a:lnTo>
                    <a:pt x="83875" y="316587"/>
                  </a:lnTo>
                  <a:lnTo>
                    <a:pt x="81634" y="322500"/>
                  </a:lnTo>
                  <a:lnTo>
                    <a:pt x="79188" y="328348"/>
                  </a:lnTo>
                  <a:lnTo>
                    <a:pt x="76604" y="334151"/>
                  </a:lnTo>
                  <a:lnTo>
                    <a:pt x="73929" y="339925"/>
                  </a:lnTo>
                  <a:lnTo>
                    <a:pt x="71194" y="344726"/>
                  </a:lnTo>
                  <a:lnTo>
                    <a:pt x="68418" y="348880"/>
                  </a:lnTo>
                  <a:lnTo>
                    <a:pt x="65614" y="352601"/>
                  </a:lnTo>
                  <a:lnTo>
                    <a:pt x="62793" y="356035"/>
                  </a:lnTo>
                  <a:lnTo>
                    <a:pt x="59960" y="359277"/>
                  </a:lnTo>
                  <a:lnTo>
                    <a:pt x="57118" y="362390"/>
                  </a:lnTo>
                  <a:lnTo>
                    <a:pt x="51421" y="368390"/>
                  </a:lnTo>
                  <a:lnTo>
                    <a:pt x="27058" y="392993"/>
                  </a:lnTo>
                  <a:lnTo>
                    <a:pt x="25718" y="39433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651"/>
            <p:cNvSpPr/>
            <p:nvPr/>
          </p:nvSpPr>
          <p:spPr>
            <a:xfrm>
              <a:off x="8309609" y="4534852"/>
              <a:ext cx="145734" cy="8574"/>
            </a:xfrm>
            <a:custGeom>
              <a:avLst/>
              <a:gdLst/>
              <a:ahLst/>
              <a:cxnLst/>
              <a:rect l="0" t="0" r="0" b="0"/>
              <a:pathLst>
                <a:path w="145734" h="8574">
                  <a:moveTo>
                    <a:pt x="0" y="0"/>
                  </a:moveTo>
                  <a:lnTo>
                    <a:pt x="110141" y="0"/>
                  </a:lnTo>
                  <a:lnTo>
                    <a:pt x="114385" y="953"/>
                  </a:lnTo>
                  <a:lnTo>
                    <a:pt x="118167" y="2540"/>
                  </a:lnTo>
                  <a:lnTo>
                    <a:pt x="121641" y="4551"/>
                  </a:lnTo>
                  <a:lnTo>
                    <a:pt x="124909" y="5892"/>
                  </a:lnTo>
                  <a:lnTo>
                    <a:pt x="128041" y="6785"/>
                  </a:lnTo>
                  <a:lnTo>
                    <a:pt x="131081" y="7381"/>
                  </a:lnTo>
                  <a:lnTo>
                    <a:pt x="134060" y="7778"/>
                  </a:lnTo>
                  <a:lnTo>
                    <a:pt x="136998" y="8043"/>
                  </a:lnTo>
                  <a:lnTo>
                    <a:pt x="145733" y="857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652"/>
            <p:cNvSpPr/>
            <p:nvPr/>
          </p:nvSpPr>
          <p:spPr>
            <a:xfrm>
              <a:off x="8327108" y="4577715"/>
              <a:ext cx="145380" cy="1"/>
            </a:xfrm>
            <a:custGeom>
              <a:avLst/>
              <a:gdLst/>
              <a:ahLst/>
              <a:cxnLst/>
              <a:rect l="0" t="0" r="0" b="0"/>
              <a:pathLst>
                <a:path w="145380" h="1">
                  <a:moveTo>
                    <a:pt x="8219" y="0"/>
                  </a:moveTo>
                  <a:lnTo>
                    <a:pt x="0" y="0"/>
                  </a:lnTo>
                  <a:lnTo>
                    <a:pt x="145379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653"/>
            <p:cNvSpPr/>
            <p:nvPr/>
          </p:nvSpPr>
          <p:spPr>
            <a:xfrm>
              <a:off x="8541182" y="4397692"/>
              <a:ext cx="239916" cy="128588"/>
            </a:xfrm>
            <a:custGeom>
              <a:avLst/>
              <a:gdLst/>
              <a:ahLst/>
              <a:cxnLst/>
              <a:rect l="0" t="0" r="0" b="0"/>
              <a:pathLst>
                <a:path w="239916" h="128588">
                  <a:moveTo>
                    <a:pt x="25602" y="0"/>
                  </a:moveTo>
                  <a:lnTo>
                    <a:pt x="34070" y="0"/>
                  </a:lnTo>
                  <a:lnTo>
                    <a:pt x="31588" y="2540"/>
                  </a:lnTo>
                  <a:lnTo>
                    <a:pt x="29593" y="4551"/>
                  </a:lnTo>
                  <a:lnTo>
                    <a:pt x="28263" y="6844"/>
                  </a:lnTo>
                  <a:lnTo>
                    <a:pt x="27377" y="9325"/>
                  </a:lnTo>
                  <a:lnTo>
                    <a:pt x="26785" y="11932"/>
                  </a:lnTo>
                  <a:lnTo>
                    <a:pt x="26391" y="14622"/>
                  </a:lnTo>
                  <a:lnTo>
                    <a:pt x="26128" y="17368"/>
                  </a:lnTo>
                  <a:lnTo>
                    <a:pt x="25953" y="20151"/>
                  </a:lnTo>
                  <a:lnTo>
                    <a:pt x="25836" y="22959"/>
                  </a:lnTo>
                  <a:lnTo>
                    <a:pt x="25706" y="28619"/>
                  </a:lnTo>
                  <a:lnTo>
                    <a:pt x="25605" y="66226"/>
                  </a:lnTo>
                  <a:lnTo>
                    <a:pt x="24652" y="70820"/>
                  </a:lnTo>
                  <a:lnTo>
                    <a:pt x="23064" y="74836"/>
                  </a:lnTo>
                  <a:lnTo>
                    <a:pt x="21052" y="78466"/>
                  </a:lnTo>
                  <a:lnTo>
                    <a:pt x="19712" y="82790"/>
                  </a:lnTo>
                  <a:lnTo>
                    <a:pt x="18818" y="87579"/>
                  </a:lnTo>
                  <a:lnTo>
                    <a:pt x="18222" y="92676"/>
                  </a:lnTo>
                  <a:lnTo>
                    <a:pt x="16872" y="97027"/>
                  </a:lnTo>
                  <a:lnTo>
                    <a:pt x="15020" y="100879"/>
                  </a:lnTo>
                  <a:lnTo>
                    <a:pt x="12833" y="104401"/>
                  </a:lnTo>
                  <a:lnTo>
                    <a:pt x="11374" y="107700"/>
                  </a:lnTo>
                  <a:lnTo>
                    <a:pt x="10402" y="110853"/>
                  </a:lnTo>
                  <a:lnTo>
                    <a:pt x="9754" y="113907"/>
                  </a:lnTo>
                  <a:lnTo>
                    <a:pt x="8369" y="116896"/>
                  </a:lnTo>
                  <a:lnTo>
                    <a:pt x="6493" y="119840"/>
                  </a:lnTo>
                  <a:lnTo>
                    <a:pt x="0" y="128436"/>
                  </a:lnTo>
                  <a:lnTo>
                    <a:pt x="7276" y="128575"/>
                  </a:lnTo>
                  <a:lnTo>
                    <a:pt x="8427" y="128587"/>
                  </a:lnTo>
                  <a:lnTo>
                    <a:pt x="12999" y="124037"/>
                  </a:lnTo>
                  <a:lnTo>
                    <a:pt x="15295" y="122696"/>
                  </a:lnTo>
                  <a:lnTo>
                    <a:pt x="20387" y="121206"/>
                  </a:lnTo>
                  <a:lnTo>
                    <a:pt x="25824" y="118005"/>
                  </a:lnTo>
                  <a:lnTo>
                    <a:pt x="28608" y="115817"/>
                  </a:lnTo>
                  <a:lnTo>
                    <a:pt x="31417" y="114359"/>
                  </a:lnTo>
                  <a:lnTo>
                    <a:pt x="37077" y="112739"/>
                  </a:lnTo>
                  <a:lnTo>
                    <a:pt x="40872" y="111354"/>
                  </a:lnTo>
                  <a:lnTo>
                    <a:pt x="45307" y="109479"/>
                  </a:lnTo>
                  <a:lnTo>
                    <a:pt x="50169" y="107276"/>
                  </a:lnTo>
                  <a:lnTo>
                    <a:pt x="54363" y="105807"/>
                  </a:lnTo>
                  <a:lnTo>
                    <a:pt x="61563" y="104175"/>
                  </a:lnTo>
                  <a:lnTo>
                    <a:pt x="65768" y="102788"/>
                  </a:lnTo>
                  <a:lnTo>
                    <a:pt x="70477" y="100910"/>
                  </a:lnTo>
                  <a:lnTo>
                    <a:pt x="75521" y="98706"/>
                  </a:lnTo>
                  <a:lnTo>
                    <a:pt x="80789" y="97237"/>
                  </a:lnTo>
                  <a:lnTo>
                    <a:pt x="86206" y="96257"/>
                  </a:lnTo>
                  <a:lnTo>
                    <a:pt x="91722" y="95604"/>
                  </a:lnTo>
                  <a:lnTo>
                    <a:pt x="96353" y="94216"/>
                  </a:lnTo>
                  <a:lnTo>
                    <a:pt x="100392" y="92338"/>
                  </a:lnTo>
                  <a:lnTo>
                    <a:pt x="104037" y="90134"/>
                  </a:lnTo>
                  <a:lnTo>
                    <a:pt x="108372" y="88664"/>
                  </a:lnTo>
                  <a:lnTo>
                    <a:pt x="113168" y="87684"/>
                  </a:lnTo>
                  <a:lnTo>
                    <a:pt x="118270" y="87031"/>
                  </a:lnTo>
                  <a:lnTo>
                    <a:pt x="123575" y="86596"/>
                  </a:lnTo>
                  <a:lnTo>
                    <a:pt x="129018" y="86306"/>
                  </a:lnTo>
                  <a:lnTo>
                    <a:pt x="143239" y="85897"/>
                  </a:lnTo>
                  <a:lnTo>
                    <a:pt x="165094" y="85740"/>
                  </a:lnTo>
                  <a:lnTo>
                    <a:pt x="170032" y="85735"/>
                  </a:lnTo>
                  <a:lnTo>
                    <a:pt x="174277" y="86685"/>
                  </a:lnTo>
                  <a:lnTo>
                    <a:pt x="184800" y="91619"/>
                  </a:lnTo>
                  <a:lnTo>
                    <a:pt x="190973" y="93107"/>
                  </a:lnTo>
                  <a:lnTo>
                    <a:pt x="196890" y="93769"/>
                  </a:lnTo>
                  <a:lnTo>
                    <a:pt x="199803" y="93945"/>
                  </a:lnTo>
                  <a:lnTo>
                    <a:pt x="203648" y="95015"/>
                  </a:lnTo>
                  <a:lnTo>
                    <a:pt x="208118" y="96681"/>
                  </a:lnTo>
                  <a:lnTo>
                    <a:pt x="213002" y="98744"/>
                  </a:lnTo>
                  <a:lnTo>
                    <a:pt x="217210" y="100119"/>
                  </a:lnTo>
                  <a:lnTo>
                    <a:pt x="224427" y="101647"/>
                  </a:lnTo>
                  <a:lnTo>
                    <a:pt x="229294" y="102508"/>
                  </a:lnTo>
                  <a:lnTo>
                    <a:pt x="232972" y="105249"/>
                  </a:lnTo>
                  <a:lnTo>
                    <a:pt x="239915" y="11144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654"/>
            <p:cNvSpPr/>
            <p:nvPr/>
          </p:nvSpPr>
          <p:spPr>
            <a:xfrm>
              <a:off x="8729662" y="4346257"/>
              <a:ext cx="8573" cy="368619"/>
            </a:xfrm>
            <a:custGeom>
              <a:avLst/>
              <a:gdLst/>
              <a:ahLst/>
              <a:cxnLst/>
              <a:rect l="0" t="0" r="0" b="0"/>
              <a:pathLst>
                <a:path w="8573" h="368619">
                  <a:moveTo>
                    <a:pt x="0" y="0"/>
                  </a:moveTo>
                  <a:lnTo>
                    <a:pt x="0" y="11932"/>
                  </a:lnTo>
                  <a:lnTo>
                    <a:pt x="953" y="14622"/>
                  </a:lnTo>
                  <a:lnTo>
                    <a:pt x="2540" y="17368"/>
                  </a:lnTo>
                  <a:lnTo>
                    <a:pt x="4551" y="20151"/>
                  </a:lnTo>
                  <a:lnTo>
                    <a:pt x="5892" y="23912"/>
                  </a:lnTo>
                  <a:lnTo>
                    <a:pt x="6785" y="28324"/>
                  </a:lnTo>
                  <a:lnTo>
                    <a:pt x="7382" y="33170"/>
                  </a:lnTo>
                  <a:lnTo>
                    <a:pt x="7779" y="38306"/>
                  </a:lnTo>
                  <a:lnTo>
                    <a:pt x="8043" y="43635"/>
                  </a:lnTo>
                  <a:lnTo>
                    <a:pt x="8220" y="49092"/>
                  </a:lnTo>
                  <a:lnTo>
                    <a:pt x="8503" y="78383"/>
                  </a:lnTo>
                  <a:lnTo>
                    <a:pt x="8571" y="138400"/>
                  </a:lnTo>
                  <a:lnTo>
                    <a:pt x="7618" y="146559"/>
                  </a:lnTo>
                  <a:lnTo>
                    <a:pt x="6031" y="154856"/>
                  </a:lnTo>
                  <a:lnTo>
                    <a:pt x="4021" y="163245"/>
                  </a:lnTo>
                  <a:lnTo>
                    <a:pt x="3633" y="172648"/>
                  </a:lnTo>
                  <a:lnTo>
                    <a:pt x="4327" y="182726"/>
                  </a:lnTo>
                  <a:lnTo>
                    <a:pt x="5742" y="193255"/>
                  </a:lnTo>
                  <a:lnTo>
                    <a:pt x="6686" y="203132"/>
                  </a:lnTo>
                  <a:lnTo>
                    <a:pt x="7315" y="212574"/>
                  </a:lnTo>
                  <a:lnTo>
                    <a:pt x="7734" y="221726"/>
                  </a:lnTo>
                  <a:lnTo>
                    <a:pt x="8200" y="239515"/>
                  </a:lnTo>
                  <a:lnTo>
                    <a:pt x="8572" y="36861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655"/>
            <p:cNvSpPr/>
            <p:nvPr/>
          </p:nvSpPr>
          <p:spPr>
            <a:xfrm>
              <a:off x="7426748" y="3429000"/>
              <a:ext cx="171345" cy="77153"/>
            </a:xfrm>
            <a:custGeom>
              <a:avLst/>
              <a:gdLst/>
              <a:ahLst/>
              <a:cxnLst/>
              <a:rect l="0" t="0" r="0" b="0"/>
              <a:pathLst>
                <a:path w="171345" h="77153">
                  <a:moveTo>
                    <a:pt x="17039" y="0"/>
                  </a:moveTo>
                  <a:lnTo>
                    <a:pt x="17039" y="11931"/>
                  </a:lnTo>
                  <a:lnTo>
                    <a:pt x="17992" y="14621"/>
                  </a:lnTo>
                  <a:lnTo>
                    <a:pt x="19579" y="17368"/>
                  </a:lnTo>
                  <a:lnTo>
                    <a:pt x="21590" y="20151"/>
                  </a:lnTo>
                  <a:lnTo>
                    <a:pt x="22931" y="22959"/>
                  </a:lnTo>
                  <a:lnTo>
                    <a:pt x="23824" y="25783"/>
                  </a:lnTo>
                  <a:lnTo>
                    <a:pt x="24420" y="28619"/>
                  </a:lnTo>
                  <a:lnTo>
                    <a:pt x="23865" y="31462"/>
                  </a:lnTo>
                  <a:lnTo>
                    <a:pt x="22543" y="34309"/>
                  </a:lnTo>
                  <a:lnTo>
                    <a:pt x="18127" y="41173"/>
                  </a:lnTo>
                  <a:lnTo>
                    <a:pt x="17764" y="43641"/>
                  </a:lnTo>
                  <a:lnTo>
                    <a:pt x="17523" y="47191"/>
                  </a:lnTo>
                  <a:lnTo>
                    <a:pt x="17254" y="55264"/>
                  </a:lnTo>
                  <a:lnTo>
                    <a:pt x="17135" y="62026"/>
                  </a:lnTo>
                  <a:lnTo>
                    <a:pt x="16150" y="64211"/>
                  </a:lnTo>
                  <a:lnTo>
                    <a:pt x="14541" y="65667"/>
                  </a:lnTo>
                  <a:lnTo>
                    <a:pt x="12517" y="66638"/>
                  </a:lnTo>
                  <a:lnTo>
                    <a:pt x="11166" y="68238"/>
                  </a:lnTo>
                  <a:lnTo>
                    <a:pt x="10267" y="70256"/>
                  </a:lnTo>
                  <a:lnTo>
                    <a:pt x="8572" y="76749"/>
                  </a:lnTo>
                  <a:lnTo>
                    <a:pt x="3947" y="77032"/>
                  </a:lnTo>
                  <a:lnTo>
                    <a:pt x="0" y="77149"/>
                  </a:lnTo>
                  <a:lnTo>
                    <a:pt x="12667" y="77152"/>
                  </a:lnTo>
                  <a:lnTo>
                    <a:pt x="14124" y="76200"/>
                  </a:lnTo>
                  <a:lnTo>
                    <a:pt x="15096" y="74612"/>
                  </a:lnTo>
                  <a:lnTo>
                    <a:pt x="15744" y="72601"/>
                  </a:lnTo>
                  <a:lnTo>
                    <a:pt x="17128" y="71261"/>
                  </a:lnTo>
                  <a:lnTo>
                    <a:pt x="19003" y="70367"/>
                  </a:lnTo>
                  <a:lnTo>
                    <a:pt x="21206" y="69771"/>
                  </a:lnTo>
                  <a:lnTo>
                    <a:pt x="24580" y="69374"/>
                  </a:lnTo>
                  <a:lnTo>
                    <a:pt x="28734" y="69109"/>
                  </a:lnTo>
                  <a:lnTo>
                    <a:pt x="33408" y="68933"/>
                  </a:lnTo>
                  <a:lnTo>
                    <a:pt x="38429" y="67862"/>
                  </a:lnTo>
                  <a:lnTo>
                    <a:pt x="43682" y="66197"/>
                  </a:lnTo>
                  <a:lnTo>
                    <a:pt x="49088" y="64134"/>
                  </a:lnTo>
                  <a:lnTo>
                    <a:pt x="53645" y="62758"/>
                  </a:lnTo>
                  <a:lnTo>
                    <a:pt x="57636" y="61841"/>
                  </a:lnTo>
                  <a:lnTo>
                    <a:pt x="61248" y="61229"/>
                  </a:lnTo>
                  <a:lnTo>
                    <a:pt x="64610" y="60822"/>
                  </a:lnTo>
                  <a:lnTo>
                    <a:pt x="67803" y="60550"/>
                  </a:lnTo>
                  <a:lnTo>
                    <a:pt x="70884" y="60369"/>
                  </a:lnTo>
                  <a:lnTo>
                    <a:pt x="74843" y="59296"/>
                  </a:lnTo>
                  <a:lnTo>
                    <a:pt x="79387" y="57628"/>
                  </a:lnTo>
                  <a:lnTo>
                    <a:pt x="84322" y="55564"/>
                  </a:lnTo>
                  <a:lnTo>
                    <a:pt x="88565" y="54187"/>
                  </a:lnTo>
                  <a:lnTo>
                    <a:pt x="92345" y="53270"/>
                  </a:lnTo>
                  <a:lnTo>
                    <a:pt x="95818" y="52658"/>
                  </a:lnTo>
                  <a:lnTo>
                    <a:pt x="100039" y="52250"/>
                  </a:lnTo>
                  <a:lnTo>
                    <a:pt x="104757" y="51978"/>
                  </a:lnTo>
                  <a:lnTo>
                    <a:pt x="115080" y="51676"/>
                  </a:lnTo>
                  <a:lnTo>
                    <a:pt x="126018" y="51542"/>
                  </a:lnTo>
                  <a:lnTo>
                    <a:pt x="130649" y="52459"/>
                  </a:lnTo>
                  <a:lnTo>
                    <a:pt x="134689" y="54023"/>
                  </a:lnTo>
                  <a:lnTo>
                    <a:pt x="138335" y="56017"/>
                  </a:lnTo>
                  <a:lnTo>
                    <a:pt x="141718" y="57347"/>
                  </a:lnTo>
                  <a:lnTo>
                    <a:pt x="144926" y="58234"/>
                  </a:lnTo>
                  <a:lnTo>
                    <a:pt x="148017" y="58825"/>
                  </a:lnTo>
                  <a:lnTo>
                    <a:pt x="151030" y="59219"/>
                  </a:lnTo>
                  <a:lnTo>
                    <a:pt x="153992" y="59482"/>
                  </a:lnTo>
                  <a:lnTo>
                    <a:pt x="161037" y="59904"/>
                  </a:lnTo>
                  <a:lnTo>
                    <a:pt x="164541" y="59961"/>
                  </a:lnTo>
                  <a:lnTo>
                    <a:pt x="170000" y="59998"/>
                  </a:lnTo>
                  <a:lnTo>
                    <a:pt x="170448" y="60954"/>
                  </a:lnTo>
                  <a:lnTo>
                    <a:pt x="170747" y="62543"/>
                  </a:lnTo>
                  <a:lnTo>
                    <a:pt x="171344" y="68579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656"/>
            <p:cNvSpPr/>
            <p:nvPr/>
          </p:nvSpPr>
          <p:spPr>
            <a:xfrm>
              <a:off x="7546657" y="3403282"/>
              <a:ext cx="17146" cy="214314"/>
            </a:xfrm>
            <a:custGeom>
              <a:avLst/>
              <a:gdLst/>
              <a:ahLst/>
              <a:cxnLst/>
              <a:rect l="0" t="0" r="0" b="0"/>
              <a:pathLst>
                <a:path w="17146" h="214314">
                  <a:moveTo>
                    <a:pt x="0" y="0"/>
                  </a:moveTo>
                  <a:lnTo>
                    <a:pt x="0" y="8220"/>
                  </a:lnTo>
                  <a:lnTo>
                    <a:pt x="953" y="9290"/>
                  </a:lnTo>
                  <a:lnTo>
                    <a:pt x="4551" y="13019"/>
                  </a:lnTo>
                  <a:lnTo>
                    <a:pt x="4939" y="15347"/>
                  </a:lnTo>
                  <a:lnTo>
                    <a:pt x="4245" y="17851"/>
                  </a:lnTo>
                  <a:lnTo>
                    <a:pt x="2831" y="20473"/>
                  </a:lnTo>
                  <a:lnTo>
                    <a:pt x="2840" y="23174"/>
                  </a:lnTo>
                  <a:lnTo>
                    <a:pt x="3798" y="25927"/>
                  </a:lnTo>
                  <a:lnTo>
                    <a:pt x="5390" y="28715"/>
                  </a:lnTo>
                  <a:lnTo>
                    <a:pt x="6450" y="31526"/>
                  </a:lnTo>
                  <a:lnTo>
                    <a:pt x="7157" y="34352"/>
                  </a:lnTo>
                  <a:lnTo>
                    <a:pt x="7629" y="37189"/>
                  </a:lnTo>
                  <a:lnTo>
                    <a:pt x="7943" y="40985"/>
                  </a:lnTo>
                  <a:lnTo>
                    <a:pt x="8153" y="45421"/>
                  </a:lnTo>
                  <a:lnTo>
                    <a:pt x="8386" y="55430"/>
                  </a:lnTo>
                  <a:lnTo>
                    <a:pt x="8548" y="83017"/>
                  </a:lnTo>
                  <a:lnTo>
                    <a:pt x="9508" y="88682"/>
                  </a:lnTo>
                  <a:lnTo>
                    <a:pt x="11102" y="94364"/>
                  </a:lnTo>
                  <a:lnTo>
                    <a:pt x="13116" y="100057"/>
                  </a:lnTo>
                  <a:lnTo>
                    <a:pt x="14459" y="105757"/>
                  </a:lnTo>
                  <a:lnTo>
                    <a:pt x="15355" y="111462"/>
                  </a:lnTo>
                  <a:lnTo>
                    <a:pt x="15951" y="117171"/>
                  </a:lnTo>
                  <a:lnTo>
                    <a:pt x="16349" y="122881"/>
                  </a:lnTo>
                  <a:lnTo>
                    <a:pt x="16614" y="128593"/>
                  </a:lnTo>
                  <a:lnTo>
                    <a:pt x="16910" y="140020"/>
                  </a:lnTo>
                  <a:lnTo>
                    <a:pt x="17145" y="21431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657"/>
            <p:cNvSpPr/>
            <p:nvPr/>
          </p:nvSpPr>
          <p:spPr>
            <a:xfrm>
              <a:off x="7349490" y="3857625"/>
              <a:ext cx="162878" cy="102871"/>
            </a:xfrm>
            <a:custGeom>
              <a:avLst/>
              <a:gdLst/>
              <a:ahLst/>
              <a:cxnLst/>
              <a:rect l="0" t="0" r="0" b="0"/>
              <a:pathLst>
                <a:path w="162878" h="102871">
                  <a:moveTo>
                    <a:pt x="17144" y="0"/>
                  </a:moveTo>
                  <a:lnTo>
                    <a:pt x="17144" y="50274"/>
                  </a:lnTo>
                  <a:lnTo>
                    <a:pt x="16192" y="54471"/>
                  </a:lnTo>
                  <a:lnTo>
                    <a:pt x="14605" y="58222"/>
                  </a:lnTo>
                  <a:lnTo>
                    <a:pt x="12593" y="61674"/>
                  </a:lnTo>
                  <a:lnTo>
                    <a:pt x="11253" y="64928"/>
                  </a:lnTo>
                  <a:lnTo>
                    <a:pt x="10359" y="68051"/>
                  </a:lnTo>
                  <a:lnTo>
                    <a:pt x="9764" y="71085"/>
                  </a:lnTo>
                  <a:lnTo>
                    <a:pt x="9367" y="74060"/>
                  </a:lnTo>
                  <a:lnTo>
                    <a:pt x="9102" y="76995"/>
                  </a:lnTo>
                  <a:lnTo>
                    <a:pt x="8925" y="79905"/>
                  </a:lnTo>
                  <a:lnTo>
                    <a:pt x="8729" y="85678"/>
                  </a:lnTo>
                  <a:lnTo>
                    <a:pt x="8677" y="88551"/>
                  </a:lnTo>
                  <a:lnTo>
                    <a:pt x="7689" y="90466"/>
                  </a:lnTo>
                  <a:lnTo>
                    <a:pt x="6079" y="91744"/>
                  </a:lnTo>
                  <a:lnTo>
                    <a:pt x="1200" y="93793"/>
                  </a:lnTo>
                  <a:lnTo>
                    <a:pt x="800" y="94913"/>
                  </a:lnTo>
                  <a:lnTo>
                    <a:pt x="533" y="96613"/>
                  </a:lnTo>
                  <a:lnTo>
                    <a:pt x="4" y="102822"/>
                  </a:lnTo>
                  <a:lnTo>
                    <a:pt x="0" y="102863"/>
                  </a:lnTo>
                  <a:lnTo>
                    <a:pt x="0" y="102865"/>
                  </a:lnTo>
                  <a:lnTo>
                    <a:pt x="0" y="102867"/>
                  </a:lnTo>
                  <a:lnTo>
                    <a:pt x="20399" y="102870"/>
                  </a:lnTo>
                  <a:lnTo>
                    <a:pt x="23125" y="101917"/>
                  </a:lnTo>
                  <a:lnTo>
                    <a:pt x="25894" y="100329"/>
                  </a:lnTo>
                  <a:lnTo>
                    <a:pt x="28692" y="98319"/>
                  </a:lnTo>
                  <a:lnTo>
                    <a:pt x="31511" y="96978"/>
                  </a:lnTo>
                  <a:lnTo>
                    <a:pt x="34342" y="96085"/>
                  </a:lnTo>
                  <a:lnTo>
                    <a:pt x="37182" y="95489"/>
                  </a:lnTo>
                  <a:lnTo>
                    <a:pt x="40027" y="95092"/>
                  </a:lnTo>
                  <a:lnTo>
                    <a:pt x="42878" y="94827"/>
                  </a:lnTo>
                  <a:lnTo>
                    <a:pt x="45730" y="94650"/>
                  </a:lnTo>
                  <a:lnTo>
                    <a:pt x="49537" y="93580"/>
                  </a:lnTo>
                  <a:lnTo>
                    <a:pt x="53979" y="91914"/>
                  </a:lnTo>
                  <a:lnTo>
                    <a:pt x="58846" y="89851"/>
                  </a:lnTo>
                  <a:lnTo>
                    <a:pt x="63043" y="88475"/>
                  </a:lnTo>
                  <a:lnTo>
                    <a:pt x="66794" y="87558"/>
                  </a:lnTo>
                  <a:lnTo>
                    <a:pt x="70247" y="86947"/>
                  </a:lnTo>
                  <a:lnTo>
                    <a:pt x="73501" y="86540"/>
                  </a:lnTo>
                  <a:lnTo>
                    <a:pt x="76623" y="86268"/>
                  </a:lnTo>
                  <a:lnTo>
                    <a:pt x="79657" y="86086"/>
                  </a:lnTo>
                  <a:lnTo>
                    <a:pt x="85568" y="85885"/>
                  </a:lnTo>
                  <a:lnTo>
                    <a:pt x="96791" y="85772"/>
                  </a:lnTo>
                  <a:lnTo>
                    <a:pt x="162877" y="8572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658"/>
            <p:cNvSpPr/>
            <p:nvPr/>
          </p:nvSpPr>
          <p:spPr>
            <a:xfrm>
              <a:off x="7452359" y="3840479"/>
              <a:ext cx="25719" cy="265749"/>
            </a:xfrm>
            <a:custGeom>
              <a:avLst/>
              <a:gdLst/>
              <a:ahLst/>
              <a:cxnLst/>
              <a:rect l="0" t="0" r="0" b="0"/>
              <a:pathLst>
                <a:path w="25719" h="265749">
                  <a:moveTo>
                    <a:pt x="0" y="0"/>
                  </a:moveTo>
                  <a:lnTo>
                    <a:pt x="0" y="12771"/>
                  </a:lnTo>
                  <a:lnTo>
                    <a:pt x="953" y="16134"/>
                  </a:lnTo>
                  <a:lnTo>
                    <a:pt x="2541" y="20281"/>
                  </a:lnTo>
                  <a:lnTo>
                    <a:pt x="4551" y="24951"/>
                  </a:lnTo>
                  <a:lnTo>
                    <a:pt x="5892" y="29017"/>
                  </a:lnTo>
                  <a:lnTo>
                    <a:pt x="6786" y="32680"/>
                  </a:lnTo>
                  <a:lnTo>
                    <a:pt x="7381" y="36074"/>
                  </a:lnTo>
                  <a:lnTo>
                    <a:pt x="8732" y="40242"/>
                  </a:lnTo>
                  <a:lnTo>
                    <a:pt x="10583" y="44926"/>
                  </a:lnTo>
                  <a:lnTo>
                    <a:pt x="12772" y="49953"/>
                  </a:lnTo>
                  <a:lnTo>
                    <a:pt x="14230" y="56162"/>
                  </a:lnTo>
                  <a:lnTo>
                    <a:pt x="15202" y="63159"/>
                  </a:lnTo>
                  <a:lnTo>
                    <a:pt x="15850" y="70681"/>
                  </a:lnTo>
                  <a:lnTo>
                    <a:pt x="17234" y="77601"/>
                  </a:lnTo>
                  <a:lnTo>
                    <a:pt x="19110" y="84119"/>
                  </a:lnTo>
                  <a:lnTo>
                    <a:pt x="21312" y="90370"/>
                  </a:lnTo>
                  <a:lnTo>
                    <a:pt x="22780" y="97394"/>
                  </a:lnTo>
                  <a:lnTo>
                    <a:pt x="23760" y="104935"/>
                  </a:lnTo>
                  <a:lnTo>
                    <a:pt x="24413" y="112819"/>
                  </a:lnTo>
                  <a:lnTo>
                    <a:pt x="24848" y="120933"/>
                  </a:lnTo>
                  <a:lnTo>
                    <a:pt x="25331" y="137568"/>
                  </a:lnTo>
                  <a:lnTo>
                    <a:pt x="25667" y="170752"/>
                  </a:lnTo>
                  <a:lnTo>
                    <a:pt x="25718" y="246829"/>
                  </a:lnTo>
                  <a:lnTo>
                    <a:pt x="24766" y="250278"/>
                  </a:lnTo>
                  <a:lnTo>
                    <a:pt x="23178" y="252577"/>
                  </a:lnTo>
                  <a:lnTo>
                    <a:pt x="21167" y="254110"/>
                  </a:lnTo>
                  <a:lnTo>
                    <a:pt x="19826" y="256084"/>
                  </a:lnTo>
                  <a:lnTo>
                    <a:pt x="18933" y="258353"/>
                  </a:lnTo>
                  <a:lnTo>
                    <a:pt x="17146" y="26574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2213" y="1119188"/>
            <a:ext cx="4219575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" name="Group 24"/>
          <p:cNvGrpSpPr/>
          <p:nvPr/>
        </p:nvGrpSpPr>
        <p:grpSpPr>
          <a:xfrm>
            <a:off x="3088957" y="2110144"/>
            <a:ext cx="2742696" cy="1190269"/>
            <a:chOff x="3088957" y="2110144"/>
            <a:chExt cx="2742696" cy="1190269"/>
          </a:xfrm>
        </p:grpSpPr>
        <p:sp>
          <p:nvSpPr>
            <p:cNvPr id="3" name="SMARTPenAnnotation544"/>
            <p:cNvSpPr/>
            <p:nvPr/>
          </p:nvSpPr>
          <p:spPr>
            <a:xfrm>
              <a:off x="4426654" y="2889320"/>
              <a:ext cx="127805" cy="107329"/>
            </a:xfrm>
            <a:custGeom>
              <a:avLst/>
              <a:gdLst/>
              <a:ahLst/>
              <a:cxnLst/>
              <a:rect l="0" t="0" r="0" b="0"/>
              <a:pathLst>
                <a:path w="127805" h="107329">
                  <a:moveTo>
                    <a:pt x="93911" y="93910"/>
                  </a:moveTo>
                  <a:lnTo>
                    <a:pt x="86529" y="93910"/>
                  </a:lnTo>
                  <a:lnTo>
                    <a:pt x="86132" y="94862"/>
                  </a:lnTo>
                  <a:lnTo>
                    <a:pt x="85867" y="96450"/>
                  </a:lnTo>
                  <a:lnTo>
                    <a:pt x="85691" y="98461"/>
                  </a:lnTo>
                  <a:lnTo>
                    <a:pt x="84621" y="99801"/>
                  </a:lnTo>
                  <a:lnTo>
                    <a:pt x="82955" y="100695"/>
                  </a:lnTo>
                  <a:lnTo>
                    <a:pt x="80892" y="101290"/>
                  </a:lnTo>
                  <a:lnTo>
                    <a:pt x="78564" y="101688"/>
                  </a:lnTo>
                  <a:lnTo>
                    <a:pt x="76060" y="101953"/>
                  </a:lnTo>
                  <a:lnTo>
                    <a:pt x="73437" y="102129"/>
                  </a:lnTo>
                  <a:lnTo>
                    <a:pt x="70737" y="101294"/>
                  </a:lnTo>
                  <a:lnTo>
                    <a:pt x="67984" y="99785"/>
                  </a:lnTo>
                  <a:lnTo>
                    <a:pt x="61272" y="95070"/>
                  </a:lnTo>
                  <a:lnTo>
                    <a:pt x="57815" y="91886"/>
                  </a:lnTo>
                  <a:lnTo>
                    <a:pt x="52385" y="86631"/>
                  </a:lnTo>
                  <a:lnTo>
                    <a:pt x="51939" y="85247"/>
                  </a:lnTo>
                  <a:lnTo>
                    <a:pt x="51642" y="83372"/>
                  </a:lnTo>
                  <a:lnTo>
                    <a:pt x="51444" y="81170"/>
                  </a:lnTo>
                  <a:lnTo>
                    <a:pt x="50359" y="78749"/>
                  </a:lnTo>
                  <a:lnTo>
                    <a:pt x="48684" y="76182"/>
                  </a:lnTo>
                  <a:lnTo>
                    <a:pt x="43702" y="69770"/>
                  </a:lnTo>
                  <a:lnTo>
                    <a:pt x="43293" y="68292"/>
                  </a:lnTo>
                  <a:lnTo>
                    <a:pt x="43021" y="66354"/>
                  </a:lnTo>
                  <a:lnTo>
                    <a:pt x="42583" y="60950"/>
                  </a:lnTo>
                  <a:lnTo>
                    <a:pt x="42523" y="57671"/>
                  </a:lnTo>
                  <a:lnTo>
                    <a:pt x="42477" y="43781"/>
                  </a:lnTo>
                  <a:lnTo>
                    <a:pt x="43429" y="43345"/>
                  </a:lnTo>
                  <a:lnTo>
                    <a:pt x="47026" y="42862"/>
                  </a:lnTo>
                  <a:lnTo>
                    <a:pt x="50695" y="42508"/>
                  </a:lnTo>
                  <a:lnTo>
                    <a:pt x="53431" y="45030"/>
                  </a:lnTo>
                  <a:lnTo>
                    <a:pt x="58398" y="49859"/>
                  </a:lnTo>
                  <a:lnTo>
                    <a:pt x="61617" y="50519"/>
                  </a:lnTo>
                  <a:lnTo>
                    <a:pt x="63809" y="50695"/>
                  </a:lnTo>
                  <a:lnTo>
                    <a:pt x="65270" y="51765"/>
                  </a:lnTo>
                  <a:lnTo>
                    <a:pt x="66245" y="53431"/>
                  </a:lnTo>
                  <a:lnTo>
                    <a:pt x="66894" y="55494"/>
                  </a:lnTo>
                  <a:lnTo>
                    <a:pt x="67327" y="57822"/>
                  </a:lnTo>
                  <a:lnTo>
                    <a:pt x="67616" y="60326"/>
                  </a:lnTo>
                  <a:lnTo>
                    <a:pt x="68079" y="66638"/>
                  </a:lnTo>
                  <a:lnTo>
                    <a:pt x="68142" y="70041"/>
                  </a:lnTo>
                  <a:lnTo>
                    <a:pt x="68191" y="83752"/>
                  </a:lnTo>
                  <a:lnTo>
                    <a:pt x="67239" y="85233"/>
                  </a:lnTo>
                  <a:lnTo>
                    <a:pt x="65652" y="87172"/>
                  </a:lnTo>
                  <a:lnTo>
                    <a:pt x="63642" y="89418"/>
                  </a:lnTo>
                  <a:lnTo>
                    <a:pt x="62301" y="91868"/>
                  </a:lnTo>
                  <a:lnTo>
                    <a:pt x="61408" y="94453"/>
                  </a:lnTo>
                  <a:lnTo>
                    <a:pt x="60812" y="97130"/>
                  </a:lnTo>
                  <a:lnTo>
                    <a:pt x="59462" y="98914"/>
                  </a:lnTo>
                  <a:lnTo>
                    <a:pt x="57610" y="100103"/>
                  </a:lnTo>
                  <a:lnTo>
                    <a:pt x="55423" y="100896"/>
                  </a:lnTo>
                  <a:lnTo>
                    <a:pt x="53012" y="101425"/>
                  </a:lnTo>
                  <a:lnTo>
                    <a:pt x="50452" y="101777"/>
                  </a:lnTo>
                  <a:lnTo>
                    <a:pt x="47794" y="102012"/>
                  </a:lnTo>
                  <a:lnTo>
                    <a:pt x="46021" y="103121"/>
                  </a:lnTo>
                  <a:lnTo>
                    <a:pt x="44839" y="104813"/>
                  </a:lnTo>
                  <a:lnTo>
                    <a:pt x="44051" y="106894"/>
                  </a:lnTo>
                  <a:lnTo>
                    <a:pt x="42573" y="107328"/>
                  </a:lnTo>
                  <a:lnTo>
                    <a:pt x="40636" y="106665"/>
                  </a:lnTo>
                  <a:lnTo>
                    <a:pt x="38392" y="105271"/>
                  </a:lnTo>
                  <a:lnTo>
                    <a:pt x="35943" y="104341"/>
                  </a:lnTo>
                  <a:lnTo>
                    <a:pt x="33358" y="103722"/>
                  </a:lnTo>
                  <a:lnTo>
                    <a:pt x="30682" y="103308"/>
                  </a:lnTo>
                  <a:lnTo>
                    <a:pt x="27946" y="103033"/>
                  </a:lnTo>
                  <a:lnTo>
                    <a:pt x="25169" y="102849"/>
                  </a:lnTo>
                  <a:lnTo>
                    <a:pt x="22365" y="102727"/>
                  </a:lnTo>
                  <a:lnTo>
                    <a:pt x="20497" y="101693"/>
                  </a:lnTo>
                  <a:lnTo>
                    <a:pt x="19250" y="100051"/>
                  </a:lnTo>
                  <a:lnTo>
                    <a:pt x="18420" y="98004"/>
                  </a:lnTo>
                  <a:lnTo>
                    <a:pt x="16913" y="95686"/>
                  </a:lnTo>
                  <a:lnTo>
                    <a:pt x="14957" y="93189"/>
                  </a:lnTo>
                  <a:lnTo>
                    <a:pt x="12700" y="90572"/>
                  </a:lnTo>
                  <a:lnTo>
                    <a:pt x="11195" y="87875"/>
                  </a:lnTo>
                  <a:lnTo>
                    <a:pt x="10192" y="85124"/>
                  </a:lnTo>
                  <a:lnTo>
                    <a:pt x="9523" y="82337"/>
                  </a:lnTo>
                  <a:lnTo>
                    <a:pt x="8125" y="80480"/>
                  </a:lnTo>
                  <a:lnTo>
                    <a:pt x="6240" y="79241"/>
                  </a:lnTo>
                  <a:lnTo>
                    <a:pt x="4031" y="78416"/>
                  </a:lnTo>
                  <a:lnTo>
                    <a:pt x="2558" y="76913"/>
                  </a:lnTo>
                  <a:lnTo>
                    <a:pt x="1577" y="74958"/>
                  </a:lnTo>
                  <a:lnTo>
                    <a:pt x="922" y="72703"/>
                  </a:lnTo>
                  <a:lnTo>
                    <a:pt x="486" y="70247"/>
                  </a:lnTo>
                  <a:lnTo>
                    <a:pt x="195" y="67657"/>
                  </a:lnTo>
                  <a:lnTo>
                    <a:pt x="0" y="64978"/>
                  </a:lnTo>
                  <a:lnTo>
                    <a:pt x="824" y="62239"/>
                  </a:lnTo>
                  <a:lnTo>
                    <a:pt x="2326" y="59461"/>
                  </a:lnTo>
                  <a:lnTo>
                    <a:pt x="4279" y="56656"/>
                  </a:lnTo>
                  <a:lnTo>
                    <a:pt x="6534" y="53834"/>
                  </a:lnTo>
                  <a:lnTo>
                    <a:pt x="8989" y="51000"/>
                  </a:lnTo>
                  <a:lnTo>
                    <a:pt x="11578" y="48158"/>
                  </a:lnTo>
                  <a:lnTo>
                    <a:pt x="13305" y="45311"/>
                  </a:lnTo>
                  <a:lnTo>
                    <a:pt x="14456" y="42461"/>
                  </a:lnTo>
                  <a:lnTo>
                    <a:pt x="15223" y="39608"/>
                  </a:lnTo>
                  <a:lnTo>
                    <a:pt x="16687" y="37706"/>
                  </a:lnTo>
                  <a:lnTo>
                    <a:pt x="18616" y="36438"/>
                  </a:lnTo>
                  <a:lnTo>
                    <a:pt x="20854" y="35593"/>
                  </a:lnTo>
                  <a:lnTo>
                    <a:pt x="23299" y="34077"/>
                  </a:lnTo>
                  <a:lnTo>
                    <a:pt x="25881" y="32113"/>
                  </a:lnTo>
                  <a:lnTo>
                    <a:pt x="28555" y="29852"/>
                  </a:lnTo>
                  <a:lnTo>
                    <a:pt x="31290" y="28345"/>
                  </a:lnTo>
                  <a:lnTo>
                    <a:pt x="34066" y="27340"/>
                  </a:lnTo>
                  <a:lnTo>
                    <a:pt x="36869" y="26670"/>
                  </a:lnTo>
                  <a:lnTo>
                    <a:pt x="39690" y="26223"/>
                  </a:lnTo>
                  <a:lnTo>
                    <a:pt x="42524" y="25925"/>
                  </a:lnTo>
                  <a:lnTo>
                    <a:pt x="45365" y="25727"/>
                  </a:lnTo>
                  <a:lnTo>
                    <a:pt x="48212" y="25594"/>
                  </a:lnTo>
                  <a:lnTo>
                    <a:pt x="53915" y="25447"/>
                  </a:lnTo>
                  <a:lnTo>
                    <a:pt x="55817" y="26361"/>
                  </a:lnTo>
                  <a:lnTo>
                    <a:pt x="57085" y="27922"/>
                  </a:lnTo>
                  <a:lnTo>
                    <a:pt x="57930" y="29915"/>
                  </a:lnTo>
                  <a:lnTo>
                    <a:pt x="59446" y="31244"/>
                  </a:lnTo>
                  <a:lnTo>
                    <a:pt x="61410" y="32130"/>
                  </a:lnTo>
                  <a:lnTo>
                    <a:pt x="63671" y="32721"/>
                  </a:lnTo>
                  <a:lnTo>
                    <a:pt x="66131" y="33115"/>
                  </a:lnTo>
                  <a:lnTo>
                    <a:pt x="68723" y="33377"/>
                  </a:lnTo>
                  <a:lnTo>
                    <a:pt x="71404" y="33552"/>
                  </a:lnTo>
                  <a:lnTo>
                    <a:pt x="73191" y="34621"/>
                  </a:lnTo>
                  <a:lnTo>
                    <a:pt x="74383" y="36287"/>
                  </a:lnTo>
                  <a:lnTo>
                    <a:pt x="75177" y="38349"/>
                  </a:lnTo>
                  <a:lnTo>
                    <a:pt x="75706" y="40677"/>
                  </a:lnTo>
                  <a:lnTo>
                    <a:pt x="76060" y="43181"/>
                  </a:lnTo>
                  <a:lnTo>
                    <a:pt x="76295" y="45803"/>
                  </a:lnTo>
                  <a:lnTo>
                    <a:pt x="76452" y="48504"/>
                  </a:lnTo>
                  <a:lnTo>
                    <a:pt x="76626" y="54044"/>
                  </a:lnTo>
                  <a:lnTo>
                    <a:pt x="76747" y="68210"/>
                  </a:lnTo>
                  <a:lnTo>
                    <a:pt x="76762" y="75075"/>
                  </a:lnTo>
                  <a:lnTo>
                    <a:pt x="75811" y="76591"/>
                  </a:lnTo>
                  <a:lnTo>
                    <a:pt x="74224" y="78554"/>
                  </a:lnTo>
                  <a:lnTo>
                    <a:pt x="69384" y="83997"/>
                  </a:lnTo>
                  <a:lnTo>
                    <a:pt x="60005" y="93522"/>
                  </a:lnTo>
                  <a:lnTo>
                    <a:pt x="57251" y="93737"/>
                  </a:lnTo>
                  <a:lnTo>
                    <a:pt x="52273" y="93876"/>
                  </a:lnTo>
                  <a:lnTo>
                    <a:pt x="46860" y="93900"/>
                  </a:lnTo>
                  <a:lnTo>
                    <a:pt x="45399" y="92951"/>
                  </a:lnTo>
                  <a:lnTo>
                    <a:pt x="44425" y="91365"/>
                  </a:lnTo>
                  <a:lnTo>
                    <a:pt x="43775" y="89356"/>
                  </a:lnTo>
                  <a:lnTo>
                    <a:pt x="42389" y="87064"/>
                  </a:lnTo>
                  <a:lnTo>
                    <a:pt x="40513" y="84583"/>
                  </a:lnTo>
                  <a:lnTo>
                    <a:pt x="35208" y="78309"/>
                  </a:lnTo>
                  <a:lnTo>
                    <a:pt x="34774" y="76842"/>
                  </a:lnTo>
                  <a:lnTo>
                    <a:pt x="34483" y="74911"/>
                  </a:lnTo>
                  <a:lnTo>
                    <a:pt x="34290" y="72671"/>
                  </a:lnTo>
                  <a:lnTo>
                    <a:pt x="34161" y="70226"/>
                  </a:lnTo>
                  <a:lnTo>
                    <a:pt x="34017" y="64969"/>
                  </a:lnTo>
                  <a:lnTo>
                    <a:pt x="33027" y="62233"/>
                  </a:lnTo>
                  <a:lnTo>
                    <a:pt x="31414" y="59457"/>
                  </a:lnTo>
                  <a:lnTo>
                    <a:pt x="29386" y="56654"/>
                  </a:lnTo>
                  <a:lnTo>
                    <a:pt x="28987" y="53832"/>
                  </a:lnTo>
                  <a:lnTo>
                    <a:pt x="29673" y="50999"/>
                  </a:lnTo>
                  <a:lnTo>
                    <a:pt x="31083" y="48158"/>
                  </a:lnTo>
                  <a:lnTo>
                    <a:pt x="32023" y="45311"/>
                  </a:lnTo>
                  <a:lnTo>
                    <a:pt x="32650" y="42460"/>
                  </a:lnTo>
                  <a:lnTo>
                    <a:pt x="33067" y="39608"/>
                  </a:lnTo>
                  <a:lnTo>
                    <a:pt x="33346" y="36753"/>
                  </a:lnTo>
                  <a:lnTo>
                    <a:pt x="33531" y="33898"/>
                  </a:lnTo>
                  <a:lnTo>
                    <a:pt x="33655" y="31042"/>
                  </a:lnTo>
                  <a:lnTo>
                    <a:pt x="34690" y="28185"/>
                  </a:lnTo>
                  <a:lnTo>
                    <a:pt x="36333" y="25328"/>
                  </a:lnTo>
                  <a:lnTo>
                    <a:pt x="38381" y="22471"/>
                  </a:lnTo>
                  <a:lnTo>
                    <a:pt x="40698" y="20567"/>
                  </a:lnTo>
                  <a:lnTo>
                    <a:pt x="43196" y="19297"/>
                  </a:lnTo>
                  <a:lnTo>
                    <a:pt x="45813" y="18450"/>
                  </a:lnTo>
                  <a:lnTo>
                    <a:pt x="48510" y="16933"/>
                  </a:lnTo>
                  <a:lnTo>
                    <a:pt x="51261" y="14969"/>
                  </a:lnTo>
                  <a:lnTo>
                    <a:pt x="57970" y="9525"/>
                  </a:lnTo>
                  <a:lnTo>
                    <a:pt x="60425" y="8126"/>
                  </a:lnTo>
                  <a:lnTo>
                    <a:pt x="68233" y="4031"/>
                  </a:lnTo>
                  <a:lnTo>
                    <a:pt x="72030" y="2558"/>
                  </a:lnTo>
                  <a:lnTo>
                    <a:pt x="75513" y="1576"/>
                  </a:lnTo>
                  <a:lnTo>
                    <a:pt x="78788" y="921"/>
                  </a:lnTo>
                  <a:lnTo>
                    <a:pt x="81924" y="485"/>
                  </a:lnTo>
                  <a:lnTo>
                    <a:pt x="84967" y="194"/>
                  </a:lnTo>
                  <a:lnTo>
                    <a:pt x="87948" y="0"/>
                  </a:lnTo>
                  <a:lnTo>
                    <a:pt x="89936" y="823"/>
                  </a:lnTo>
                  <a:lnTo>
                    <a:pt x="91260" y="2325"/>
                  </a:lnTo>
                  <a:lnTo>
                    <a:pt x="92144" y="4278"/>
                  </a:lnTo>
                  <a:lnTo>
                    <a:pt x="93685" y="5580"/>
                  </a:lnTo>
                  <a:lnTo>
                    <a:pt x="95665" y="6448"/>
                  </a:lnTo>
                  <a:lnTo>
                    <a:pt x="97938" y="7027"/>
                  </a:lnTo>
                  <a:lnTo>
                    <a:pt x="100405" y="8365"/>
                  </a:lnTo>
                  <a:lnTo>
                    <a:pt x="103003" y="10210"/>
                  </a:lnTo>
                  <a:lnTo>
                    <a:pt x="105687" y="12392"/>
                  </a:lnTo>
                  <a:lnTo>
                    <a:pt x="108429" y="14800"/>
                  </a:lnTo>
                  <a:lnTo>
                    <a:pt x="111210" y="17357"/>
                  </a:lnTo>
                  <a:lnTo>
                    <a:pt x="114016" y="20015"/>
                  </a:lnTo>
                  <a:lnTo>
                    <a:pt x="115886" y="22739"/>
                  </a:lnTo>
                  <a:lnTo>
                    <a:pt x="117134" y="25507"/>
                  </a:lnTo>
                  <a:lnTo>
                    <a:pt x="117965" y="28306"/>
                  </a:lnTo>
                  <a:lnTo>
                    <a:pt x="119472" y="31124"/>
                  </a:lnTo>
                  <a:lnTo>
                    <a:pt x="121429" y="33955"/>
                  </a:lnTo>
                  <a:lnTo>
                    <a:pt x="123686" y="36795"/>
                  </a:lnTo>
                  <a:lnTo>
                    <a:pt x="125191" y="39640"/>
                  </a:lnTo>
                  <a:lnTo>
                    <a:pt x="126194" y="42490"/>
                  </a:lnTo>
                  <a:lnTo>
                    <a:pt x="127804" y="49357"/>
                  </a:lnTo>
                  <a:lnTo>
                    <a:pt x="126984" y="51825"/>
                  </a:lnTo>
                  <a:lnTo>
                    <a:pt x="125484" y="55376"/>
                  </a:lnTo>
                  <a:lnTo>
                    <a:pt x="120785" y="65660"/>
                  </a:lnTo>
                  <a:lnTo>
                    <a:pt x="119447" y="67457"/>
                  </a:lnTo>
                  <a:lnTo>
                    <a:pt x="117602" y="69607"/>
                  </a:lnTo>
                  <a:lnTo>
                    <a:pt x="115420" y="71993"/>
                  </a:lnTo>
                  <a:lnTo>
                    <a:pt x="110455" y="77184"/>
                  </a:lnTo>
                  <a:lnTo>
                    <a:pt x="104058" y="83727"/>
                  </a:lnTo>
                  <a:lnTo>
                    <a:pt x="102580" y="84263"/>
                  </a:lnTo>
                  <a:lnTo>
                    <a:pt x="100643" y="84621"/>
                  </a:lnTo>
                  <a:lnTo>
                    <a:pt x="98399" y="84860"/>
                  </a:lnTo>
                  <a:lnTo>
                    <a:pt x="94998" y="85019"/>
                  </a:lnTo>
                  <a:lnTo>
                    <a:pt x="82062" y="85243"/>
                  </a:lnTo>
                  <a:lnTo>
                    <a:pt x="65657" y="85325"/>
                  </a:lnTo>
                  <a:lnTo>
                    <a:pt x="62692" y="84376"/>
                  </a:lnTo>
                  <a:lnTo>
                    <a:pt x="59763" y="82791"/>
                  </a:lnTo>
                  <a:lnTo>
                    <a:pt x="56858" y="80783"/>
                  </a:lnTo>
                  <a:lnTo>
                    <a:pt x="53969" y="79443"/>
                  </a:lnTo>
                  <a:lnTo>
                    <a:pt x="51090" y="78550"/>
                  </a:lnTo>
                  <a:lnTo>
                    <a:pt x="48219" y="77955"/>
                  </a:lnTo>
                  <a:lnTo>
                    <a:pt x="45352" y="76606"/>
                  </a:lnTo>
                  <a:lnTo>
                    <a:pt x="42488" y="74754"/>
                  </a:lnTo>
                  <a:lnTo>
                    <a:pt x="35599" y="69488"/>
                  </a:lnTo>
                  <a:lnTo>
                    <a:pt x="33129" y="68104"/>
                  </a:lnTo>
                  <a:lnTo>
                    <a:pt x="25304" y="64025"/>
                  </a:lnTo>
                  <a:lnTo>
                    <a:pt x="22455" y="61604"/>
                  </a:lnTo>
                  <a:lnTo>
                    <a:pt x="20556" y="59038"/>
                  </a:lnTo>
                  <a:lnTo>
                    <a:pt x="17508" y="52625"/>
                  </a:lnTo>
                  <a:lnTo>
                    <a:pt x="16306" y="51147"/>
                  </a:lnTo>
                  <a:lnTo>
                    <a:pt x="14552" y="49209"/>
                  </a:lnTo>
                  <a:lnTo>
                    <a:pt x="12429" y="46964"/>
                  </a:lnTo>
                  <a:lnTo>
                    <a:pt x="11015" y="44515"/>
                  </a:lnTo>
                  <a:lnTo>
                    <a:pt x="10072" y="41930"/>
                  </a:lnTo>
                  <a:lnTo>
                    <a:pt x="9443" y="39254"/>
                  </a:lnTo>
                  <a:lnTo>
                    <a:pt x="9024" y="36518"/>
                  </a:lnTo>
                  <a:lnTo>
                    <a:pt x="8744" y="33741"/>
                  </a:lnTo>
                  <a:lnTo>
                    <a:pt x="8558" y="30937"/>
                  </a:lnTo>
                  <a:lnTo>
                    <a:pt x="9386" y="29068"/>
                  </a:lnTo>
                  <a:lnTo>
                    <a:pt x="10891" y="27822"/>
                  </a:lnTo>
                  <a:lnTo>
                    <a:pt x="12847" y="26991"/>
                  </a:lnTo>
                  <a:lnTo>
                    <a:pt x="14151" y="25485"/>
                  </a:lnTo>
                  <a:lnTo>
                    <a:pt x="15020" y="23528"/>
                  </a:lnTo>
                  <a:lnTo>
                    <a:pt x="15600" y="21271"/>
                  </a:lnTo>
                  <a:lnTo>
                    <a:pt x="16938" y="19766"/>
                  </a:lnTo>
                  <a:lnTo>
                    <a:pt x="18783" y="18763"/>
                  </a:lnTo>
                  <a:lnTo>
                    <a:pt x="20966" y="18094"/>
                  </a:lnTo>
                  <a:lnTo>
                    <a:pt x="23373" y="17649"/>
                  </a:lnTo>
                  <a:lnTo>
                    <a:pt x="25931" y="17351"/>
                  </a:lnTo>
                  <a:lnTo>
                    <a:pt x="28588" y="17153"/>
                  </a:lnTo>
                  <a:lnTo>
                    <a:pt x="31312" y="17021"/>
                  </a:lnTo>
                  <a:lnTo>
                    <a:pt x="36879" y="16875"/>
                  </a:lnTo>
                  <a:lnTo>
                    <a:pt x="45368" y="16792"/>
                  </a:lnTo>
                  <a:lnTo>
                    <a:pt x="48214" y="17733"/>
                  </a:lnTo>
                  <a:lnTo>
                    <a:pt x="51064" y="19312"/>
                  </a:lnTo>
                  <a:lnTo>
                    <a:pt x="53916" y="21318"/>
                  </a:lnTo>
                  <a:lnTo>
                    <a:pt x="55818" y="23608"/>
                  </a:lnTo>
                  <a:lnTo>
                    <a:pt x="57085" y="26087"/>
                  </a:lnTo>
                  <a:lnTo>
                    <a:pt x="57930" y="28692"/>
                  </a:lnTo>
                  <a:lnTo>
                    <a:pt x="58494" y="31381"/>
                  </a:lnTo>
                  <a:lnTo>
                    <a:pt x="58869" y="34126"/>
                  </a:lnTo>
                  <a:lnTo>
                    <a:pt x="59120" y="36909"/>
                  </a:lnTo>
                  <a:lnTo>
                    <a:pt x="59287" y="39717"/>
                  </a:lnTo>
                  <a:lnTo>
                    <a:pt x="59472" y="45376"/>
                  </a:lnTo>
                  <a:lnTo>
                    <a:pt x="60474" y="48219"/>
                  </a:lnTo>
                  <a:lnTo>
                    <a:pt x="62095" y="51067"/>
                  </a:lnTo>
                  <a:lnTo>
                    <a:pt x="64128" y="53918"/>
                  </a:lnTo>
                  <a:lnTo>
                    <a:pt x="65483" y="56771"/>
                  </a:lnTo>
                  <a:lnTo>
                    <a:pt x="66386" y="59626"/>
                  </a:lnTo>
                  <a:lnTo>
                    <a:pt x="66989" y="62481"/>
                  </a:lnTo>
                  <a:lnTo>
                    <a:pt x="66438" y="65337"/>
                  </a:lnTo>
                  <a:lnTo>
                    <a:pt x="65117" y="68194"/>
                  </a:lnTo>
                  <a:lnTo>
                    <a:pt x="60706" y="75072"/>
                  </a:lnTo>
                  <a:lnTo>
                    <a:pt x="60344" y="76589"/>
                  </a:lnTo>
                  <a:lnTo>
                    <a:pt x="60103" y="78552"/>
                  </a:lnTo>
                  <a:lnTo>
                    <a:pt x="59942" y="80814"/>
                  </a:lnTo>
                  <a:lnTo>
                    <a:pt x="58883" y="83274"/>
                  </a:lnTo>
                  <a:lnTo>
                    <a:pt x="57224" y="85867"/>
                  </a:lnTo>
                  <a:lnTo>
                    <a:pt x="52267" y="92321"/>
                  </a:lnTo>
                  <a:lnTo>
                    <a:pt x="50909" y="93803"/>
                  </a:lnTo>
                  <a:lnTo>
                    <a:pt x="46858" y="97990"/>
                  </a:lnTo>
                  <a:lnTo>
                    <a:pt x="44445" y="99487"/>
                  </a:lnTo>
                  <a:lnTo>
                    <a:pt x="41884" y="100485"/>
                  </a:lnTo>
                  <a:lnTo>
                    <a:pt x="39223" y="101151"/>
                  </a:lnTo>
                  <a:lnTo>
                    <a:pt x="36497" y="100642"/>
                  </a:lnTo>
                  <a:lnTo>
                    <a:pt x="33728" y="99351"/>
                  </a:lnTo>
                  <a:lnTo>
                    <a:pt x="30928" y="97537"/>
                  </a:lnTo>
                  <a:lnTo>
                    <a:pt x="28110" y="96328"/>
                  </a:lnTo>
                  <a:lnTo>
                    <a:pt x="25279" y="95522"/>
                  </a:lnTo>
                  <a:lnTo>
                    <a:pt x="22438" y="94985"/>
                  </a:lnTo>
                  <a:lnTo>
                    <a:pt x="20545" y="93674"/>
                  </a:lnTo>
                  <a:lnTo>
                    <a:pt x="19283" y="91847"/>
                  </a:lnTo>
                  <a:lnTo>
                    <a:pt x="18441" y="89677"/>
                  </a:lnTo>
                  <a:lnTo>
                    <a:pt x="17880" y="87278"/>
                  </a:lnTo>
                  <a:lnTo>
                    <a:pt x="17506" y="84726"/>
                  </a:lnTo>
                  <a:lnTo>
                    <a:pt x="17256" y="82072"/>
                  </a:lnTo>
                  <a:lnTo>
                    <a:pt x="16138" y="80303"/>
                  </a:lnTo>
                  <a:lnTo>
                    <a:pt x="14440" y="79124"/>
                  </a:lnTo>
                  <a:lnTo>
                    <a:pt x="12355" y="78337"/>
                  </a:lnTo>
                  <a:lnTo>
                    <a:pt x="10965" y="75908"/>
                  </a:lnTo>
                  <a:lnTo>
                    <a:pt x="10039" y="72384"/>
                  </a:lnTo>
                  <a:lnTo>
                    <a:pt x="9421" y="68129"/>
                  </a:lnTo>
                  <a:lnTo>
                    <a:pt x="9961" y="64340"/>
                  </a:lnTo>
                  <a:lnTo>
                    <a:pt x="11275" y="60861"/>
                  </a:lnTo>
                  <a:lnTo>
                    <a:pt x="13102" y="57590"/>
                  </a:lnTo>
                  <a:lnTo>
                    <a:pt x="14321" y="54457"/>
                  </a:lnTo>
                  <a:lnTo>
                    <a:pt x="15133" y="51415"/>
                  </a:lnTo>
                  <a:lnTo>
                    <a:pt x="15675" y="48435"/>
                  </a:lnTo>
                  <a:lnTo>
                    <a:pt x="16036" y="45496"/>
                  </a:lnTo>
                  <a:lnTo>
                    <a:pt x="16277" y="42584"/>
                  </a:lnTo>
                  <a:lnTo>
                    <a:pt x="16663" y="35617"/>
                  </a:lnTo>
                  <a:lnTo>
                    <a:pt x="17647" y="34093"/>
                  </a:lnTo>
                  <a:lnTo>
                    <a:pt x="19256" y="32124"/>
                  </a:lnTo>
                  <a:lnTo>
                    <a:pt x="21281" y="29859"/>
                  </a:lnTo>
                  <a:lnTo>
                    <a:pt x="23583" y="28349"/>
                  </a:lnTo>
                  <a:lnTo>
                    <a:pt x="26070" y="27343"/>
                  </a:lnTo>
                  <a:lnTo>
                    <a:pt x="33903" y="2533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545"/>
            <p:cNvSpPr/>
            <p:nvPr/>
          </p:nvSpPr>
          <p:spPr>
            <a:xfrm>
              <a:off x="4700705" y="2597502"/>
              <a:ext cx="111323" cy="111405"/>
            </a:xfrm>
            <a:custGeom>
              <a:avLst/>
              <a:gdLst/>
              <a:ahLst/>
              <a:cxnLst/>
              <a:rect l="0" t="0" r="0" b="0"/>
              <a:pathLst>
                <a:path w="111323" h="111405">
                  <a:moveTo>
                    <a:pt x="68462" y="51400"/>
                  </a:moveTo>
                  <a:lnTo>
                    <a:pt x="81481" y="51400"/>
                  </a:lnTo>
                  <a:lnTo>
                    <a:pt x="83809" y="52353"/>
                  </a:lnTo>
                  <a:lnTo>
                    <a:pt x="86313" y="53940"/>
                  </a:lnTo>
                  <a:lnTo>
                    <a:pt x="92626" y="58781"/>
                  </a:lnTo>
                  <a:lnTo>
                    <a:pt x="96029" y="61983"/>
                  </a:lnTo>
                  <a:lnTo>
                    <a:pt x="101424" y="67249"/>
                  </a:lnTo>
                  <a:lnTo>
                    <a:pt x="101867" y="68633"/>
                  </a:lnTo>
                  <a:lnTo>
                    <a:pt x="102162" y="70509"/>
                  </a:lnTo>
                  <a:lnTo>
                    <a:pt x="102359" y="72712"/>
                  </a:lnTo>
                  <a:lnTo>
                    <a:pt x="103442" y="74180"/>
                  </a:lnTo>
                  <a:lnTo>
                    <a:pt x="105117" y="75159"/>
                  </a:lnTo>
                  <a:lnTo>
                    <a:pt x="107186" y="75812"/>
                  </a:lnTo>
                  <a:lnTo>
                    <a:pt x="108566" y="77200"/>
                  </a:lnTo>
                  <a:lnTo>
                    <a:pt x="109485" y="79078"/>
                  </a:lnTo>
                  <a:lnTo>
                    <a:pt x="110098" y="81282"/>
                  </a:lnTo>
                  <a:lnTo>
                    <a:pt x="110507" y="83704"/>
                  </a:lnTo>
                  <a:lnTo>
                    <a:pt x="110780" y="86271"/>
                  </a:lnTo>
                  <a:lnTo>
                    <a:pt x="110961" y="88934"/>
                  </a:lnTo>
                  <a:lnTo>
                    <a:pt x="110130" y="91663"/>
                  </a:lnTo>
                  <a:lnTo>
                    <a:pt x="108623" y="94435"/>
                  </a:lnTo>
                  <a:lnTo>
                    <a:pt x="103096" y="102344"/>
                  </a:lnTo>
                  <a:lnTo>
                    <a:pt x="100365" y="105157"/>
                  </a:lnTo>
                  <a:lnTo>
                    <a:pt x="98303" y="107240"/>
                  </a:lnTo>
                  <a:lnTo>
                    <a:pt x="95976" y="108629"/>
                  </a:lnTo>
                  <a:lnTo>
                    <a:pt x="93472" y="109555"/>
                  </a:lnTo>
                  <a:lnTo>
                    <a:pt x="87161" y="111042"/>
                  </a:lnTo>
                  <a:lnTo>
                    <a:pt x="85690" y="110211"/>
                  </a:lnTo>
                  <a:lnTo>
                    <a:pt x="83758" y="108705"/>
                  </a:lnTo>
                  <a:lnTo>
                    <a:pt x="78362" y="103994"/>
                  </a:lnTo>
                  <a:lnTo>
                    <a:pt x="75085" y="103350"/>
                  </a:lnTo>
                  <a:lnTo>
                    <a:pt x="72878" y="103179"/>
                  </a:lnTo>
                  <a:lnTo>
                    <a:pt x="71406" y="102112"/>
                  </a:lnTo>
                  <a:lnTo>
                    <a:pt x="70425" y="100448"/>
                  </a:lnTo>
                  <a:lnTo>
                    <a:pt x="69770" y="98386"/>
                  </a:lnTo>
                  <a:lnTo>
                    <a:pt x="68381" y="97012"/>
                  </a:lnTo>
                  <a:lnTo>
                    <a:pt x="66504" y="96095"/>
                  </a:lnTo>
                  <a:lnTo>
                    <a:pt x="64299" y="95484"/>
                  </a:lnTo>
                  <a:lnTo>
                    <a:pt x="62829" y="94125"/>
                  </a:lnTo>
                  <a:lnTo>
                    <a:pt x="61850" y="92266"/>
                  </a:lnTo>
                  <a:lnTo>
                    <a:pt x="60277" y="86989"/>
                  </a:lnTo>
                  <a:lnTo>
                    <a:pt x="60062" y="83727"/>
                  </a:lnTo>
                  <a:lnTo>
                    <a:pt x="59966" y="79103"/>
                  </a:lnTo>
                  <a:lnTo>
                    <a:pt x="59890" y="56752"/>
                  </a:lnTo>
                  <a:lnTo>
                    <a:pt x="60843" y="54968"/>
                  </a:lnTo>
                  <a:lnTo>
                    <a:pt x="62430" y="53779"/>
                  </a:lnTo>
                  <a:lnTo>
                    <a:pt x="67271" y="51870"/>
                  </a:lnTo>
                  <a:lnTo>
                    <a:pt x="70473" y="49069"/>
                  </a:lnTo>
                  <a:lnTo>
                    <a:pt x="75739" y="44060"/>
                  </a:lnTo>
                  <a:lnTo>
                    <a:pt x="78998" y="43376"/>
                  </a:lnTo>
                  <a:lnTo>
                    <a:pt x="81201" y="43193"/>
                  </a:lnTo>
                  <a:lnTo>
                    <a:pt x="83622" y="43071"/>
                  </a:lnTo>
                  <a:lnTo>
                    <a:pt x="88853" y="42936"/>
                  </a:lnTo>
                  <a:lnTo>
                    <a:pt x="101093" y="42837"/>
                  </a:lnTo>
                  <a:lnTo>
                    <a:pt x="101646" y="43786"/>
                  </a:lnTo>
                  <a:lnTo>
                    <a:pt x="102015" y="45372"/>
                  </a:lnTo>
                  <a:lnTo>
                    <a:pt x="102261" y="47381"/>
                  </a:lnTo>
                  <a:lnTo>
                    <a:pt x="103377" y="48721"/>
                  </a:lnTo>
                  <a:lnTo>
                    <a:pt x="105074" y="49614"/>
                  </a:lnTo>
                  <a:lnTo>
                    <a:pt x="110090" y="51047"/>
                  </a:lnTo>
                  <a:lnTo>
                    <a:pt x="110502" y="52117"/>
                  </a:lnTo>
                  <a:lnTo>
                    <a:pt x="110776" y="53783"/>
                  </a:lnTo>
                  <a:lnTo>
                    <a:pt x="111322" y="59941"/>
                  </a:lnTo>
                  <a:lnTo>
                    <a:pt x="103943" y="67351"/>
                  </a:lnTo>
                  <a:lnTo>
                    <a:pt x="100742" y="68014"/>
                  </a:lnTo>
                  <a:lnTo>
                    <a:pt x="98554" y="68191"/>
                  </a:lnTo>
                  <a:lnTo>
                    <a:pt x="96144" y="68309"/>
                  </a:lnTo>
                  <a:lnTo>
                    <a:pt x="90925" y="68440"/>
                  </a:lnTo>
                  <a:lnTo>
                    <a:pt x="88199" y="67523"/>
                  </a:lnTo>
                  <a:lnTo>
                    <a:pt x="85431" y="65959"/>
                  </a:lnTo>
                  <a:lnTo>
                    <a:pt x="82632" y="63963"/>
                  </a:lnTo>
                  <a:lnTo>
                    <a:pt x="79814" y="62633"/>
                  </a:lnTo>
                  <a:lnTo>
                    <a:pt x="76982" y="61746"/>
                  </a:lnTo>
                  <a:lnTo>
                    <a:pt x="74142" y="61155"/>
                  </a:lnTo>
                  <a:lnTo>
                    <a:pt x="71296" y="60761"/>
                  </a:lnTo>
                  <a:lnTo>
                    <a:pt x="68447" y="60498"/>
                  </a:lnTo>
                  <a:lnTo>
                    <a:pt x="65594" y="60323"/>
                  </a:lnTo>
                  <a:lnTo>
                    <a:pt x="62740" y="59254"/>
                  </a:lnTo>
                  <a:lnTo>
                    <a:pt x="59885" y="57588"/>
                  </a:lnTo>
                  <a:lnTo>
                    <a:pt x="57029" y="55526"/>
                  </a:lnTo>
                  <a:lnTo>
                    <a:pt x="54172" y="54150"/>
                  </a:lnTo>
                  <a:lnTo>
                    <a:pt x="51316" y="53234"/>
                  </a:lnTo>
                  <a:lnTo>
                    <a:pt x="48458" y="52623"/>
                  </a:lnTo>
                  <a:lnTo>
                    <a:pt x="45601" y="51262"/>
                  </a:lnTo>
                  <a:lnTo>
                    <a:pt x="42744" y="49403"/>
                  </a:lnTo>
                  <a:lnTo>
                    <a:pt x="39887" y="47211"/>
                  </a:lnTo>
                  <a:lnTo>
                    <a:pt x="37029" y="45750"/>
                  </a:lnTo>
                  <a:lnTo>
                    <a:pt x="34172" y="44776"/>
                  </a:lnTo>
                  <a:lnTo>
                    <a:pt x="31315" y="44126"/>
                  </a:lnTo>
                  <a:lnTo>
                    <a:pt x="29410" y="42741"/>
                  </a:lnTo>
                  <a:lnTo>
                    <a:pt x="28140" y="40865"/>
                  </a:lnTo>
                  <a:lnTo>
                    <a:pt x="27293" y="38662"/>
                  </a:lnTo>
                  <a:lnTo>
                    <a:pt x="26728" y="36240"/>
                  </a:lnTo>
                  <a:lnTo>
                    <a:pt x="26352" y="33674"/>
                  </a:lnTo>
                  <a:lnTo>
                    <a:pt x="26101" y="31010"/>
                  </a:lnTo>
                  <a:lnTo>
                    <a:pt x="25934" y="28282"/>
                  </a:lnTo>
                  <a:lnTo>
                    <a:pt x="25748" y="22710"/>
                  </a:lnTo>
                  <a:lnTo>
                    <a:pt x="25644" y="14219"/>
                  </a:lnTo>
                  <a:lnTo>
                    <a:pt x="26582" y="12325"/>
                  </a:lnTo>
                  <a:lnTo>
                    <a:pt x="28159" y="11063"/>
                  </a:lnTo>
                  <a:lnTo>
                    <a:pt x="30163" y="10221"/>
                  </a:lnTo>
                  <a:lnTo>
                    <a:pt x="32452" y="8707"/>
                  </a:lnTo>
                  <a:lnTo>
                    <a:pt x="34931" y="6746"/>
                  </a:lnTo>
                  <a:lnTo>
                    <a:pt x="37535" y="4485"/>
                  </a:lnTo>
                  <a:lnTo>
                    <a:pt x="40224" y="2979"/>
                  </a:lnTo>
                  <a:lnTo>
                    <a:pt x="42969" y="1974"/>
                  </a:lnTo>
                  <a:lnTo>
                    <a:pt x="45752" y="1305"/>
                  </a:lnTo>
                  <a:lnTo>
                    <a:pt x="48560" y="858"/>
                  </a:lnTo>
                  <a:lnTo>
                    <a:pt x="51384" y="560"/>
                  </a:lnTo>
                  <a:lnTo>
                    <a:pt x="54219" y="362"/>
                  </a:lnTo>
                  <a:lnTo>
                    <a:pt x="57061" y="229"/>
                  </a:lnTo>
                  <a:lnTo>
                    <a:pt x="66772" y="0"/>
                  </a:lnTo>
                  <a:lnTo>
                    <a:pt x="68288" y="941"/>
                  </a:lnTo>
                  <a:lnTo>
                    <a:pt x="70251" y="2520"/>
                  </a:lnTo>
                  <a:lnTo>
                    <a:pt x="72512" y="4526"/>
                  </a:lnTo>
                  <a:lnTo>
                    <a:pt x="74972" y="5863"/>
                  </a:lnTo>
                  <a:lnTo>
                    <a:pt x="77564" y="6755"/>
                  </a:lnTo>
                  <a:lnTo>
                    <a:pt x="80245" y="7349"/>
                  </a:lnTo>
                  <a:lnTo>
                    <a:pt x="82033" y="8698"/>
                  </a:lnTo>
                  <a:lnTo>
                    <a:pt x="83224" y="10549"/>
                  </a:lnTo>
                  <a:lnTo>
                    <a:pt x="84018" y="12736"/>
                  </a:lnTo>
                  <a:lnTo>
                    <a:pt x="84548" y="15147"/>
                  </a:lnTo>
                  <a:lnTo>
                    <a:pt x="84901" y="17706"/>
                  </a:lnTo>
                  <a:lnTo>
                    <a:pt x="85136" y="20365"/>
                  </a:lnTo>
                  <a:lnTo>
                    <a:pt x="86246" y="23090"/>
                  </a:lnTo>
                  <a:lnTo>
                    <a:pt x="87938" y="25859"/>
                  </a:lnTo>
                  <a:lnTo>
                    <a:pt x="90018" y="28658"/>
                  </a:lnTo>
                  <a:lnTo>
                    <a:pt x="91405" y="31476"/>
                  </a:lnTo>
                  <a:lnTo>
                    <a:pt x="92330" y="34307"/>
                  </a:lnTo>
                  <a:lnTo>
                    <a:pt x="92947" y="37147"/>
                  </a:lnTo>
                  <a:lnTo>
                    <a:pt x="93357" y="39993"/>
                  </a:lnTo>
                  <a:lnTo>
                    <a:pt x="93632" y="42843"/>
                  </a:lnTo>
                  <a:lnTo>
                    <a:pt x="93814" y="45695"/>
                  </a:lnTo>
                  <a:lnTo>
                    <a:pt x="93936" y="48550"/>
                  </a:lnTo>
                  <a:lnTo>
                    <a:pt x="94148" y="58280"/>
                  </a:lnTo>
                  <a:lnTo>
                    <a:pt x="91626" y="61760"/>
                  </a:lnTo>
                  <a:lnTo>
                    <a:pt x="89619" y="64022"/>
                  </a:lnTo>
                  <a:lnTo>
                    <a:pt x="88282" y="66482"/>
                  </a:lnTo>
                  <a:lnTo>
                    <a:pt x="87390" y="69075"/>
                  </a:lnTo>
                  <a:lnTo>
                    <a:pt x="86796" y="71756"/>
                  </a:lnTo>
                  <a:lnTo>
                    <a:pt x="85447" y="74495"/>
                  </a:lnTo>
                  <a:lnTo>
                    <a:pt x="83595" y="77275"/>
                  </a:lnTo>
                  <a:lnTo>
                    <a:pt x="78330" y="84028"/>
                  </a:lnTo>
                  <a:lnTo>
                    <a:pt x="76946" y="84582"/>
                  </a:lnTo>
                  <a:lnTo>
                    <a:pt x="75071" y="84951"/>
                  </a:lnTo>
                  <a:lnTo>
                    <a:pt x="72867" y="85198"/>
                  </a:lnTo>
                  <a:lnTo>
                    <a:pt x="70447" y="86314"/>
                  </a:lnTo>
                  <a:lnTo>
                    <a:pt x="67880" y="88011"/>
                  </a:lnTo>
                  <a:lnTo>
                    <a:pt x="65216" y="90095"/>
                  </a:lnTo>
                  <a:lnTo>
                    <a:pt x="62488" y="91484"/>
                  </a:lnTo>
                  <a:lnTo>
                    <a:pt x="59717" y="92410"/>
                  </a:lnTo>
                  <a:lnTo>
                    <a:pt x="56917" y="93028"/>
                  </a:lnTo>
                  <a:lnTo>
                    <a:pt x="54098" y="93439"/>
                  </a:lnTo>
                  <a:lnTo>
                    <a:pt x="51266" y="93714"/>
                  </a:lnTo>
                  <a:lnTo>
                    <a:pt x="48426" y="93897"/>
                  </a:lnTo>
                  <a:lnTo>
                    <a:pt x="45579" y="94019"/>
                  </a:lnTo>
                  <a:lnTo>
                    <a:pt x="35862" y="94230"/>
                  </a:lnTo>
                  <a:lnTo>
                    <a:pt x="34347" y="93288"/>
                  </a:lnTo>
                  <a:lnTo>
                    <a:pt x="32384" y="91708"/>
                  </a:lnTo>
                  <a:lnTo>
                    <a:pt x="30122" y="89702"/>
                  </a:lnTo>
                  <a:lnTo>
                    <a:pt x="27662" y="88365"/>
                  </a:lnTo>
                  <a:lnTo>
                    <a:pt x="25070" y="87473"/>
                  </a:lnTo>
                  <a:lnTo>
                    <a:pt x="22389" y="86879"/>
                  </a:lnTo>
                  <a:lnTo>
                    <a:pt x="20602" y="85530"/>
                  </a:lnTo>
                  <a:lnTo>
                    <a:pt x="19410" y="83678"/>
                  </a:lnTo>
                  <a:lnTo>
                    <a:pt x="18616" y="81491"/>
                  </a:lnTo>
                  <a:lnTo>
                    <a:pt x="18086" y="79081"/>
                  </a:lnTo>
                  <a:lnTo>
                    <a:pt x="17733" y="76522"/>
                  </a:lnTo>
                  <a:lnTo>
                    <a:pt x="17167" y="70121"/>
                  </a:lnTo>
                  <a:lnTo>
                    <a:pt x="17089" y="66705"/>
                  </a:lnTo>
                  <a:lnTo>
                    <a:pt x="17068" y="64461"/>
                  </a:lnTo>
                  <a:lnTo>
                    <a:pt x="18007" y="62012"/>
                  </a:lnTo>
                  <a:lnTo>
                    <a:pt x="19585" y="59428"/>
                  </a:lnTo>
                  <a:lnTo>
                    <a:pt x="21590" y="56752"/>
                  </a:lnTo>
                  <a:lnTo>
                    <a:pt x="22927" y="54015"/>
                  </a:lnTo>
                  <a:lnTo>
                    <a:pt x="23817" y="51239"/>
                  </a:lnTo>
                  <a:lnTo>
                    <a:pt x="24412" y="48435"/>
                  </a:lnTo>
                  <a:lnTo>
                    <a:pt x="25760" y="46566"/>
                  </a:lnTo>
                  <a:lnTo>
                    <a:pt x="27612" y="45320"/>
                  </a:lnTo>
                  <a:lnTo>
                    <a:pt x="29798" y="44489"/>
                  </a:lnTo>
                  <a:lnTo>
                    <a:pt x="32209" y="43935"/>
                  </a:lnTo>
                  <a:lnTo>
                    <a:pt x="34769" y="43566"/>
                  </a:lnTo>
                  <a:lnTo>
                    <a:pt x="37427" y="43320"/>
                  </a:lnTo>
                  <a:lnTo>
                    <a:pt x="40152" y="42203"/>
                  </a:lnTo>
                  <a:lnTo>
                    <a:pt x="42921" y="40506"/>
                  </a:lnTo>
                  <a:lnTo>
                    <a:pt x="45720" y="38422"/>
                  </a:lnTo>
                  <a:lnTo>
                    <a:pt x="48538" y="37033"/>
                  </a:lnTo>
                  <a:lnTo>
                    <a:pt x="51369" y="36107"/>
                  </a:lnTo>
                  <a:lnTo>
                    <a:pt x="54209" y="35490"/>
                  </a:lnTo>
                  <a:lnTo>
                    <a:pt x="57055" y="35078"/>
                  </a:lnTo>
                  <a:lnTo>
                    <a:pt x="59905" y="34804"/>
                  </a:lnTo>
                  <a:lnTo>
                    <a:pt x="62758" y="34621"/>
                  </a:lnTo>
                  <a:lnTo>
                    <a:pt x="64659" y="35451"/>
                  </a:lnTo>
                  <a:lnTo>
                    <a:pt x="65927" y="36958"/>
                  </a:lnTo>
                  <a:lnTo>
                    <a:pt x="66772" y="38914"/>
                  </a:lnTo>
                  <a:lnTo>
                    <a:pt x="68288" y="40219"/>
                  </a:lnTo>
                  <a:lnTo>
                    <a:pt x="70251" y="41088"/>
                  </a:lnTo>
                  <a:lnTo>
                    <a:pt x="72512" y="41668"/>
                  </a:lnTo>
                  <a:lnTo>
                    <a:pt x="74972" y="43007"/>
                  </a:lnTo>
                  <a:lnTo>
                    <a:pt x="77564" y="44852"/>
                  </a:lnTo>
                  <a:lnTo>
                    <a:pt x="80245" y="47035"/>
                  </a:lnTo>
                  <a:lnTo>
                    <a:pt x="82033" y="49442"/>
                  </a:lnTo>
                  <a:lnTo>
                    <a:pt x="83224" y="52000"/>
                  </a:lnTo>
                  <a:lnTo>
                    <a:pt x="84018" y="54658"/>
                  </a:lnTo>
                  <a:lnTo>
                    <a:pt x="84548" y="57382"/>
                  </a:lnTo>
                  <a:lnTo>
                    <a:pt x="84901" y="60150"/>
                  </a:lnTo>
                  <a:lnTo>
                    <a:pt x="85467" y="66887"/>
                  </a:lnTo>
                  <a:lnTo>
                    <a:pt x="85545" y="70348"/>
                  </a:lnTo>
                  <a:lnTo>
                    <a:pt x="85595" y="80332"/>
                  </a:lnTo>
                  <a:lnTo>
                    <a:pt x="84646" y="83070"/>
                  </a:lnTo>
                  <a:lnTo>
                    <a:pt x="83061" y="85848"/>
                  </a:lnTo>
                  <a:lnTo>
                    <a:pt x="78225" y="92601"/>
                  </a:lnTo>
                  <a:lnTo>
                    <a:pt x="76876" y="93155"/>
                  </a:lnTo>
                  <a:lnTo>
                    <a:pt x="75024" y="93524"/>
                  </a:lnTo>
                  <a:lnTo>
                    <a:pt x="72836" y="93770"/>
                  </a:lnTo>
                  <a:lnTo>
                    <a:pt x="71378" y="94887"/>
                  </a:lnTo>
                  <a:lnTo>
                    <a:pt x="70406" y="96584"/>
                  </a:lnTo>
                  <a:lnTo>
                    <a:pt x="69758" y="98667"/>
                  </a:lnTo>
                  <a:lnTo>
                    <a:pt x="68374" y="100057"/>
                  </a:lnTo>
                  <a:lnTo>
                    <a:pt x="66498" y="100983"/>
                  </a:lnTo>
                  <a:lnTo>
                    <a:pt x="64296" y="101600"/>
                  </a:lnTo>
                  <a:lnTo>
                    <a:pt x="61874" y="101060"/>
                  </a:lnTo>
                  <a:lnTo>
                    <a:pt x="59308" y="99746"/>
                  </a:lnTo>
                  <a:lnTo>
                    <a:pt x="56644" y="97918"/>
                  </a:lnTo>
                  <a:lnTo>
                    <a:pt x="53916" y="96700"/>
                  </a:lnTo>
                  <a:lnTo>
                    <a:pt x="51145" y="95887"/>
                  </a:lnTo>
                  <a:lnTo>
                    <a:pt x="48345" y="95346"/>
                  </a:lnTo>
                  <a:lnTo>
                    <a:pt x="45525" y="94985"/>
                  </a:lnTo>
                  <a:lnTo>
                    <a:pt x="42693" y="94744"/>
                  </a:lnTo>
                  <a:lnTo>
                    <a:pt x="39853" y="94584"/>
                  </a:lnTo>
                  <a:lnTo>
                    <a:pt x="37959" y="93524"/>
                  </a:lnTo>
                  <a:lnTo>
                    <a:pt x="36697" y="91865"/>
                  </a:lnTo>
                  <a:lnTo>
                    <a:pt x="35855" y="89807"/>
                  </a:lnTo>
                  <a:lnTo>
                    <a:pt x="34342" y="87482"/>
                  </a:lnTo>
                  <a:lnTo>
                    <a:pt x="32380" y="84980"/>
                  </a:lnTo>
                  <a:lnTo>
                    <a:pt x="30120" y="82359"/>
                  </a:lnTo>
                  <a:lnTo>
                    <a:pt x="27661" y="79659"/>
                  </a:lnTo>
                  <a:lnTo>
                    <a:pt x="22388" y="74120"/>
                  </a:lnTo>
                  <a:lnTo>
                    <a:pt x="20601" y="71309"/>
                  </a:lnTo>
                  <a:lnTo>
                    <a:pt x="19410" y="68483"/>
                  </a:lnTo>
                  <a:lnTo>
                    <a:pt x="18615" y="65646"/>
                  </a:lnTo>
                  <a:lnTo>
                    <a:pt x="18086" y="62802"/>
                  </a:lnTo>
                  <a:lnTo>
                    <a:pt x="17733" y="59954"/>
                  </a:lnTo>
                  <a:lnTo>
                    <a:pt x="17498" y="57103"/>
                  </a:lnTo>
                  <a:lnTo>
                    <a:pt x="18293" y="54250"/>
                  </a:lnTo>
                  <a:lnTo>
                    <a:pt x="19776" y="51395"/>
                  </a:lnTo>
                  <a:lnTo>
                    <a:pt x="21717" y="48539"/>
                  </a:lnTo>
                  <a:lnTo>
                    <a:pt x="23012" y="45683"/>
                  </a:lnTo>
                  <a:lnTo>
                    <a:pt x="23874" y="42826"/>
                  </a:lnTo>
                  <a:lnTo>
                    <a:pt x="24449" y="39969"/>
                  </a:lnTo>
                  <a:lnTo>
                    <a:pt x="24832" y="37112"/>
                  </a:lnTo>
                  <a:lnTo>
                    <a:pt x="25088" y="34254"/>
                  </a:lnTo>
                  <a:lnTo>
                    <a:pt x="25259" y="31397"/>
                  </a:lnTo>
                  <a:lnTo>
                    <a:pt x="26325" y="29492"/>
                  </a:lnTo>
                  <a:lnTo>
                    <a:pt x="27988" y="28223"/>
                  </a:lnTo>
                  <a:lnTo>
                    <a:pt x="30050" y="27376"/>
                  </a:lnTo>
                  <a:lnTo>
                    <a:pt x="32376" y="25859"/>
                  </a:lnTo>
                  <a:lnTo>
                    <a:pt x="34880" y="23895"/>
                  </a:lnTo>
                  <a:lnTo>
                    <a:pt x="37501" y="21634"/>
                  </a:lnTo>
                  <a:lnTo>
                    <a:pt x="40202" y="20126"/>
                  </a:lnTo>
                  <a:lnTo>
                    <a:pt x="42954" y="19121"/>
                  </a:lnTo>
                  <a:lnTo>
                    <a:pt x="45742" y="18450"/>
                  </a:lnTo>
                  <a:lnTo>
                    <a:pt x="48553" y="18003"/>
                  </a:lnTo>
                  <a:lnTo>
                    <a:pt x="51379" y="17706"/>
                  </a:lnTo>
                  <a:lnTo>
                    <a:pt x="58208" y="17228"/>
                  </a:lnTo>
                  <a:lnTo>
                    <a:pt x="61682" y="19702"/>
                  </a:lnTo>
                  <a:lnTo>
                    <a:pt x="67123" y="24501"/>
                  </a:lnTo>
                  <a:lnTo>
                    <a:pt x="72616" y="29883"/>
                  </a:lnTo>
                  <a:lnTo>
                    <a:pt x="74089" y="32293"/>
                  </a:lnTo>
                  <a:lnTo>
                    <a:pt x="75071" y="34852"/>
                  </a:lnTo>
                  <a:lnTo>
                    <a:pt x="75725" y="37510"/>
                  </a:lnTo>
                  <a:lnTo>
                    <a:pt x="76162" y="40236"/>
                  </a:lnTo>
                  <a:lnTo>
                    <a:pt x="76453" y="43004"/>
                  </a:lnTo>
                  <a:lnTo>
                    <a:pt x="76647" y="45803"/>
                  </a:lnTo>
                  <a:lnTo>
                    <a:pt x="76776" y="48621"/>
                  </a:lnTo>
                  <a:lnTo>
                    <a:pt x="76920" y="54293"/>
                  </a:lnTo>
                  <a:lnTo>
                    <a:pt x="77025" y="71406"/>
                  </a:lnTo>
                  <a:lnTo>
                    <a:pt x="76075" y="74262"/>
                  </a:lnTo>
                  <a:lnTo>
                    <a:pt x="74490" y="77119"/>
                  </a:lnTo>
                  <a:lnTo>
                    <a:pt x="72481" y="79976"/>
                  </a:lnTo>
                  <a:lnTo>
                    <a:pt x="70189" y="82833"/>
                  </a:lnTo>
                  <a:lnTo>
                    <a:pt x="67708" y="85691"/>
                  </a:lnTo>
                  <a:lnTo>
                    <a:pt x="65102" y="88548"/>
                  </a:lnTo>
                  <a:lnTo>
                    <a:pt x="59666" y="94263"/>
                  </a:lnTo>
                  <a:lnTo>
                    <a:pt x="56883" y="97120"/>
                  </a:lnTo>
                  <a:lnTo>
                    <a:pt x="53123" y="99978"/>
                  </a:lnTo>
                  <a:lnTo>
                    <a:pt x="48711" y="102835"/>
                  </a:lnTo>
                  <a:lnTo>
                    <a:pt x="37044" y="109714"/>
                  </a:lnTo>
                  <a:lnTo>
                    <a:pt x="35134" y="110279"/>
                  </a:lnTo>
                  <a:lnTo>
                    <a:pt x="32908" y="110655"/>
                  </a:lnTo>
                  <a:lnTo>
                    <a:pt x="30472" y="110906"/>
                  </a:lnTo>
                  <a:lnTo>
                    <a:pt x="27895" y="111073"/>
                  </a:lnTo>
                  <a:lnTo>
                    <a:pt x="25225" y="111185"/>
                  </a:lnTo>
                  <a:lnTo>
                    <a:pt x="19718" y="111308"/>
                  </a:lnTo>
                  <a:lnTo>
                    <a:pt x="4399" y="111404"/>
                  </a:lnTo>
                  <a:lnTo>
                    <a:pt x="2893" y="110452"/>
                  </a:lnTo>
                  <a:lnTo>
                    <a:pt x="1890" y="108866"/>
                  </a:lnTo>
                  <a:lnTo>
                    <a:pt x="1220" y="106855"/>
                  </a:lnTo>
                  <a:lnTo>
                    <a:pt x="775" y="104563"/>
                  </a:lnTo>
                  <a:lnTo>
                    <a:pt x="477" y="102082"/>
                  </a:lnTo>
                  <a:lnTo>
                    <a:pt x="0" y="95807"/>
                  </a:lnTo>
                  <a:lnTo>
                    <a:pt x="2474" y="92409"/>
                  </a:lnTo>
                  <a:lnTo>
                    <a:pt x="8454" y="8569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546"/>
            <p:cNvSpPr/>
            <p:nvPr/>
          </p:nvSpPr>
          <p:spPr>
            <a:xfrm>
              <a:off x="4160990" y="2580450"/>
              <a:ext cx="93713" cy="136925"/>
            </a:xfrm>
            <a:custGeom>
              <a:avLst/>
              <a:gdLst/>
              <a:ahLst/>
              <a:cxnLst/>
              <a:rect l="0" t="0" r="0" b="0"/>
              <a:pathLst>
                <a:path w="93713" h="136925">
                  <a:moveTo>
                    <a:pt x="76682" y="94170"/>
                  </a:moveTo>
                  <a:lnTo>
                    <a:pt x="76682" y="127998"/>
                  </a:lnTo>
                  <a:lnTo>
                    <a:pt x="74142" y="130795"/>
                  </a:lnTo>
                  <a:lnTo>
                    <a:pt x="69301" y="135800"/>
                  </a:lnTo>
                  <a:lnTo>
                    <a:pt x="67951" y="136211"/>
                  </a:lnTo>
                  <a:lnTo>
                    <a:pt x="66099" y="136484"/>
                  </a:lnTo>
                  <a:lnTo>
                    <a:pt x="60834" y="136924"/>
                  </a:lnTo>
                  <a:lnTo>
                    <a:pt x="59448" y="136007"/>
                  </a:lnTo>
                  <a:lnTo>
                    <a:pt x="57573" y="134444"/>
                  </a:lnTo>
                  <a:lnTo>
                    <a:pt x="52270" y="129642"/>
                  </a:lnTo>
                  <a:lnTo>
                    <a:pt x="46801" y="124259"/>
                  </a:lnTo>
                  <a:lnTo>
                    <a:pt x="44379" y="122802"/>
                  </a:lnTo>
                  <a:lnTo>
                    <a:pt x="41811" y="121830"/>
                  </a:lnTo>
                  <a:lnTo>
                    <a:pt x="39147" y="121182"/>
                  </a:lnTo>
                  <a:lnTo>
                    <a:pt x="37371" y="119798"/>
                  </a:lnTo>
                  <a:lnTo>
                    <a:pt x="36187" y="117923"/>
                  </a:lnTo>
                  <a:lnTo>
                    <a:pt x="35398" y="115720"/>
                  </a:lnTo>
                  <a:lnTo>
                    <a:pt x="34872" y="113299"/>
                  </a:lnTo>
                  <a:lnTo>
                    <a:pt x="34521" y="110733"/>
                  </a:lnTo>
                  <a:lnTo>
                    <a:pt x="34287" y="108069"/>
                  </a:lnTo>
                  <a:lnTo>
                    <a:pt x="34131" y="105341"/>
                  </a:lnTo>
                  <a:lnTo>
                    <a:pt x="33958" y="99770"/>
                  </a:lnTo>
                  <a:lnTo>
                    <a:pt x="33861" y="91278"/>
                  </a:lnTo>
                  <a:lnTo>
                    <a:pt x="34800" y="88432"/>
                  </a:lnTo>
                  <a:lnTo>
                    <a:pt x="36378" y="85582"/>
                  </a:lnTo>
                  <a:lnTo>
                    <a:pt x="38383" y="82730"/>
                  </a:lnTo>
                  <a:lnTo>
                    <a:pt x="39719" y="79875"/>
                  </a:lnTo>
                  <a:lnTo>
                    <a:pt x="40610" y="77020"/>
                  </a:lnTo>
                  <a:lnTo>
                    <a:pt x="42040" y="70144"/>
                  </a:lnTo>
                  <a:lnTo>
                    <a:pt x="44776" y="66664"/>
                  </a:lnTo>
                  <a:lnTo>
                    <a:pt x="46838" y="64403"/>
                  </a:lnTo>
                  <a:lnTo>
                    <a:pt x="49166" y="62895"/>
                  </a:lnTo>
                  <a:lnTo>
                    <a:pt x="51671" y="61890"/>
                  </a:lnTo>
                  <a:lnTo>
                    <a:pt x="54293" y="61220"/>
                  </a:lnTo>
                  <a:lnTo>
                    <a:pt x="56994" y="59821"/>
                  </a:lnTo>
                  <a:lnTo>
                    <a:pt x="59746" y="57935"/>
                  </a:lnTo>
                  <a:lnTo>
                    <a:pt x="66458" y="52616"/>
                  </a:lnTo>
                  <a:lnTo>
                    <a:pt x="67961" y="53132"/>
                  </a:lnTo>
                  <a:lnTo>
                    <a:pt x="69915" y="54429"/>
                  </a:lnTo>
                  <a:lnTo>
                    <a:pt x="75345" y="58803"/>
                  </a:lnTo>
                  <a:lnTo>
                    <a:pt x="76743" y="59162"/>
                  </a:lnTo>
                  <a:lnTo>
                    <a:pt x="78628" y="59401"/>
                  </a:lnTo>
                  <a:lnTo>
                    <a:pt x="83945" y="59785"/>
                  </a:lnTo>
                  <a:lnTo>
                    <a:pt x="85334" y="60769"/>
                  </a:lnTo>
                  <a:lnTo>
                    <a:pt x="87213" y="62378"/>
                  </a:lnTo>
                  <a:lnTo>
                    <a:pt x="92520" y="67252"/>
                  </a:lnTo>
                  <a:lnTo>
                    <a:pt x="92956" y="68604"/>
                  </a:lnTo>
                  <a:lnTo>
                    <a:pt x="93440" y="72647"/>
                  </a:lnTo>
                  <a:lnTo>
                    <a:pt x="93712" y="75727"/>
                  </a:lnTo>
                  <a:lnTo>
                    <a:pt x="91236" y="78988"/>
                  </a:lnTo>
                  <a:lnTo>
                    <a:pt x="89242" y="81191"/>
                  </a:lnTo>
                  <a:lnTo>
                    <a:pt x="84487" y="86179"/>
                  </a:lnTo>
                  <a:lnTo>
                    <a:pt x="81885" y="88842"/>
                  </a:lnTo>
                  <a:lnTo>
                    <a:pt x="79198" y="90618"/>
                  </a:lnTo>
                  <a:lnTo>
                    <a:pt x="76454" y="91802"/>
                  </a:lnTo>
                  <a:lnTo>
                    <a:pt x="73673" y="92591"/>
                  </a:lnTo>
                  <a:lnTo>
                    <a:pt x="70866" y="94070"/>
                  </a:lnTo>
                  <a:lnTo>
                    <a:pt x="68042" y="96008"/>
                  </a:lnTo>
                  <a:lnTo>
                    <a:pt x="61217" y="101412"/>
                  </a:lnTo>
                  <a:lnTo>
                    <a:pt x="59705" y="102808"/>
                  </a:lnTo>
                  <a:lnTo>
                    <a:pt x="55484" y="106899"/>
                  </a:lnTo>
                  <a:lnTo>
                    <a:pt x="53025" y="108371"/>
                  </a:lnTo>
                  <a:lnTo>
                    <a:pt x="50433" y="109352"/>
                  </a:lnTo>
                  <a:lnTo>
                    <a:pt x="47753" y="110006"/>
                  </a:lnTo>
                  <a:lnTo>
                    <a:pt x="45013" y="110442"/>
                  </a:lnTo>
                  <a:lnTo>
                    <a:pt x="42234" y="110733"/>
                  </a:lnTo>
                  <a:lnTo>
                    <a:pt x="39429" y="110927"/>
                  </a:lnTo>
                  <a:lnTo>
                    <a:pt x="36607" y="110104"/>
                  </a:lnTo>
                  <a:lnTo>
                    <a:pt x="33773" y="108602"/>
                  </a:lnTo>
                  <a:lnTo>
                    <a:pt x="30931" y="106649"/>
                  </a:lnTo>
                  <a:lnTo>
                    <a:pt x="28084" y="105347"/>
                  </a:lnTo>
                  <a:lnTo>
                    <a:pt x="25233" y="104478"/>
                  </a:lnTo>
                  <a:lnTo>
                    <a:pt x="22380" y="103900"/>
                  </a:lnTo>
                  <a:lnTo>
                    <a:pt x="20478" y="102561"/>
                  </a:lnTo>
                  <a:lnTo>
                    <a:pt x="19211" y="100717"/>
                  </a:lnTo>
                  <a:lnTo>
                    <a:pt x="18365" y="98534"/>
                  </a:lnTo>
                  <a:lnTo>
                    <a:pt x="16849" y="97079"/>
                  </a:lnTo>
                  <a:lnTo>
                    <a:pt x="14886" y="96109"/>
                  </a:lnTo>
                  <a:lnTo>
                    <a:pt x="12625" y="95463"/>
                  </a:lnTo>
                  <a:lnTo>
                    <a:pt x="10165" y="94079"/>
                  </a:lnTo>
                  <a:lnTo>
                    <a:pt x="7572" y="92204"/>
                  </a:lnTo>
                  <a:lnTo>
                    <a:pt x="4892" y="90002"/>
                  </a:lnTo>
                  <a:lnTo>
                    <a:pt x="3104" y="87581"/>
                  </a:lnTo>
                  <a:lnTo>
                    <a:pt x="1913" y="85015"/>
                  </a:lnTo>
                  <a:lnTo>
                    <a:pt x="1119" y="82352"/>
                  </a:lnTo>
                  <a:lnTo>
                    <a:pt x="588" y="79623"/>
                  </a:lnTo>
                  <a:lnTo>
                    <a:pt x="236" y="76852"/>
                  </a:lnTo>
                  <a:lnTo>
                    <a:pt x="0" y="74052"/>
                  </a:lnTo>
                  <a:lnTo>
                    <a:pt x="796" y="71233"/>
                  </a:lnTo>
                  <a:lnTo>
                    <a:pt x="2279" y="68401"/>
                  </a:lnTo>
                  <a:lnTo>
                    <a:pt x="4220" y="65560"/>
                  </a:lnTo>
                  <a:lnTo>
                    <a:pt x="6466" y="62714"/>
                  </a:lnTo>
                  <a:lnTo>
                    <a:pt x="8917" y="59864"/>
                  </a:lnTo>
                  <a:lnTo>
                    <a:pt x="11502" y="57012"/>
                  </a:lnTo>
                  <a:lnTo>
                    <a:pt x="16916" y="51303"/>
                  </a:lnTo>
                  <a:lnTo>
                    <a:pt x="19693" y="48447"/>
                  </a:lnTo>
                  <a:lnTo>
                    <a:pt x="21544" y="45590"/>
                  </a:lnTo>
                  <a:lnTo>
                    <a:pt x="22779" y="42733"/>
                  </a:lnTo>
                  <a:lnTo>
                    <a:pt x="23601" y="39876"/>
                  </a:lnTo>
                  <a:lnTo>
                    <a:pt x="25102" y="37971"/>
                  </a:lnTo>
                  <a:lnTo>
                    <a:pt x="27056" y="36702"/>
                  </a:lnTo>
                  <a:lnTo>
                    <a:pt x="29310" y="35855"/>
                  </a:lnTo>
                  <a:lnTo>
                    <a:pt x="31766" y="34338"/>
                  </a:lnTo>
                  <a:lnTo>
                    <a:pt x="34355" y="32375"/>
                  </a:lnTo>
                  <a:lnTo>
                    <a:pt x="37034" y="30113"/>
                  </a:lnTo>
                  <a:lnTo>
                    <a:pt x="40725" y="28605"/>
                  </a:lnTo>
                  <a:lnTo>
                    <a:pt x="45091" y="27600"/>
                  </a:lnTo>
                  <a:lnTo>
                    <a:pt x="49906" y="26930"/>
                  </a:lnTo>
                  <a:lnTo>
                    <a:pt x="53117" y="27435"/>
                  </a:lnTo>
                  <a:lnTo>
                    <a:pt x="55256" y="28725"/>
                  </a:lnTo>
                  <a:lnTo>
                    <a:pt x="56683" y="30537"/>
                  </a:lnTo>
                  <a:lnTo>
                    <a:pt x="58587" y="31746"/>
                  </a:lnTo>
                  <a:lnTo>
                    <a:pt x="60809" y="32551"/>
                  </a:lnTo>
                  <a:lnTo>
                    <a:pt x="63242" y="33088"/>
                  </a:lnTo>
                  <a:lnTo>
                    <a:pt x="64865" y="34399"/>
                  </a:lnTo>
                  <a:lnTo>
                    <a:pt x="65946" y="36225"/>
                  </a:lnTo>
                  <a:lnTo>
                    <a:pt x="66667" y="38395"/>
                  </a:lnTo>
                  <a:lnTo>
                    <a:pt x="67148" y="40794"/>
                  </a:lnTo>
                  <a:lnTo>
                    <a:pt x="67468" y="43346"/>
                  </a:lnTo>
                  <a:lnTo>
                    <a:pt x="67682" y="45999"/>
                  </a:lnTo>
                  <a:lnTo>
                    <a:pt x="68777" y="48721"/>
                  </a:lnTo>
                  <a:lnTo>
                    <a:pt x="70460" y="51488"/>
                  </a:lnTo>
                  <a:lnTo>
                    <a:pt x="75453" y="58222"/>
                  </a:lnTo>
                  <a:lnTo>
                    <a:pt x="76136" y="61683"/>
                  </a:lnTo>
                  <a:lnTo>
                    <a:pt x="76318" y="63939"/>
                  </a:lnTo>
                  <a:lnTo>
                    <a:pt x="76439" y="66396"/>
                  </a:lnTo>
                  <a:lnTo>
                    <a:pt x="76574" y="71666"/>
                  </a:lnTo>
                  <a:lnTo>
                    <a:pt x="76650" y="79987"/>
                  </a:lnTo>
                  <a:lnTo>
                    <a:pt x="75708" y="82810"/>
                  </a:lnTo>
                  <a:lnTo>
                    <a:pt x="74128" y="85644"/>
                  </a:lnTo>
                  <a:lnTo>
                    <a:pt x="72122" y="88486"/>
                  </a:lnTo>
                  <a:lnTo>
                    <a:pt x="70784" y="91333"/>
                  </a:lnTo>
                  <a:lnTo>
                    <a:pt x="69893" y="94183"/>
                  </a:lnTo>
                  <a:lnTo>
                    <a:pt x="69298" y="97036"/>
                  </a:lnTo>
                  <a:lnTo>
                    <a:pt x="67949" y="99891"/>
                  </a:lnTo>
                  <a:lnTo>
                    <a:pt x="66098" y="102746"/>
                  </a:lnTo>
                  <a:lnTo>
                    <a:pt x="63911" y="105602"/>
                  </a:lnTo>
                  <a:lnTo>
                    <a:pt x="61501" y="108459"/>
                  </a:lnTo>
                  <a:lnTo>
                    <a:pt x="58941" y="111316"/>
                  </a:lnTo>
                  <a:lnTo>
                    <a:pt x="56283" y="114173"/>
                  </a:lnTo>
                  <a:lnTo>
                    <a:pt x="54510" y="117030"/>
                  </a:lnTo>
                  <a:lnTo>
                    <a:pt x="53328" y="119887"/>
                  </a:lnTo>
                  <a:lnTo>
                    <a:pt x="52540" y="122745"/>
                  </a:lnTo>
                  <a:lnTo>
                    <a:pt x="50110" y="124650"/>
                  </a:lnTo>
                  <a:lnTo>
                    <a:pt x="46585" y="125920"/>
                  </a:lnTo>
                  <a:lnTo>
                    <a:pt x="36341" y="127958"/>
                  </a:lnTo>
                  <a:lnTo>
                    <a:pt x="34548" y="128125"/>
                  </a:lnTo>
                  <a:lnTo>
                    <a:pt x="32400" y="128237"/>
                  </a:lnTo>
                  <a:lnTo>
                    <a:pt x="25666" y="128447"/>
                  </a:lnTo>
                  <a:lnTo>
                    <a:pt x="22893" y="125914"/>
                  </a:lnTo>
                  <a:lnTo>
                    <a:pt x="17903" y="121078"/>
                  </a:lnTo>
                  <a:lnTo>
                    <a:pt x="17493" y="119728"/>
                  </a:lnTo>
                  <a:lnTo>
                    <a:pt x="17039" y="115689"/>
                  </a:lnTo>
                  <a:lnTo>
                    <a:pt x="16917" y="113278"/>
                  </a:lnTo>
                  <a:lnTo>
                    <a:pt x="16782" y="108060"/>
                  </a:lnTo>
                  <a:lnTo>
                    <a:pt x="16684" y="86726"/>
                  </a:lnTo>
                  <a:lnTo>
                    <a:pt x="17634" y="82540"/>
                  </a:lnTo>
                  <a:lnTo>
                    <a:pt x="19219" y="78796"/>
                  </a:lnTo>
                  <a:lnTo>
                    <a:pt x="21228" y="75348"/>
                  </a:lnTo>
                  <a:lnTo>
                    <a:pt x="23520" y="72097"/>
                  </a:lnTo>
                  <a:lnTo>
                    <a:pt x="26001" y="68977"/>
                  </a:lnTo>
                  <a:lnTo>
                    <a:pt x="28607" y="65945"/>
                  </a:lnTo>
                  <a:lnTo>
                    <a:pt x="31297" y="62971"/>
                  </a:lnTo>
                  <a:lnTo>
                    <a:pt x="36826" y="57126"/>
                  </a:lnTo>
                  <a:lnTo>
                    <a:pt x="38681" y="54234"/>
                  </a:lnTo>
                  <a:lnTo>
                    <a:pt x="39918" y="51353"/>
                  </a:lnTo>
                  <a:lnTo>
                    <a:pt x="40743" y="48480"/>
                  </a:lnTo>
                  <a:lnTo>
                    <a:pt x="43198" y="45612"/>
                  </a:lnTo>
                  <a:lnTo>
                    <a:pt x="46739" y="42748"/>
                  </a:lnTo>
                  <a:lnTo>
                    <a:pt x="51005" y="39886"/>
                  </a:lnTo>
                  <a:lnTo>
                    <a:pt x="54802" y="37978"/>
                  </a:lnTo>
                  <a:lnTo>
                    <a:pt x="58285" y="36706"/>
                  </a:lnTo>
                  <a:lnTo>
                    <a:pt x="66169" y="34665"/>
                  </a:lnTo>
                  <a:lnTo>
                    <a:pt x="67768" y="34497"/>
                  </a:lnTo>
                  <a:lnTo>
                    <a:pt x="69787" y="34385"/>
                  </a:lnTo>
                  <a:lnTo>
                    <a:pt x="72086" y="34311"/>
                  </a:lnTo>
                  <a:lnTo>
                    <a:pt x="73617" y="35214"/>
                  </a:lnTo>
                  <a:lnTo>
                    <a:pt x="74639" y="36768"/>
                  </a:lnTo>
                  <a:lnTo>
                    <a:pt x="75320" y="38757"/>
                  </a:lnTo>
                  <a:lnTo>
                    <a:pt x="76726" y="41035"/>
                  </a:lnTo>
                  <a:lnTo>
                    <a:pt x="78617" y="43507"/>
                  </a:lnTo>
                  <a:lnTo>
                    <a:pt x="83943" y="49766"/>
                  </a:lnTo>
                  <a:lnTo>
                    <a:pt x="84672" y="53162"/>
                  </a:lnTo>
                  <a:lnTo>
                    <a:pt x="84866" y="55401"/>
                  </a:lnTo>
                  <a:lnTo>
                    <a:pt x="85948" y="56894"/>
                  </a:lnTo>
                  <a:lnTo>
                    <a:pt x="87622" y="57889"/>
                  </a:lnTo>
                  <a:lnTo>
                    <a:pt x="89690" y="58553"/>
                  </a:lnTo>
                  <a:lnTo>
                    <a:pt x="90117" y="59948"/>
                  </a:lnTo>
                  <a:lnTo>
                    <a:pt x="89449" y="61830"/>
                  </a:lnTo>
                  <a:lnTo>
                    <a:pt x="88051" y="64037"/>
                  </a:lnTo>
                  <a:lnTo>
                    <a:pt x="87119" y="66461"/>
                  </a:lnTo>
                  <a:lnTo>
                    <a:pt x="86497" y="69030"/>
                  </a:lnTo>
                  <a:lnTo>
                    <a:pt x="86083" y="71695"/>
                  </a:lnTo>
                  <a:lnTo>
                    <a:pt x="84854" y="75376"/>
                  </a:lnTo>
                  <a:lnTo>
                    <a:pt x="83083" y="79736"/>
                  </a:lnTo>
                  <a:lnTo>
                    <a:pt x="80949" y="84547"/>
                  </a:lnTo>
                  <a:lnTo>
                    <a:pt x="78574" y="88707"/>
                  </a:lnTo>
                  <a:lnTo>
                    <a:pt x="76038" y="92433"/>
                  </a:lnTo>
                  <a:lnTo>
                    <a:pt x="69675" y="100706"/>
                  </a:lnTo>
                  <a:lnTo>
                    <a:pt x="68201" y="102337"/>
                  </a:lnTo>
                  <a:lnTo>
                    <a:pt x="64023" y="106690"/>
                  </a:lnTo>
                  <a:lnTo>
                    <a:pt x="61575" y="108231"/>
                  </a:lnTo>
                  <a:lnTo>
                    <a:pt x="58991" y="109259"/>
                  </a:lnTo>
                  <a:lnTo>
                    <a:pt x="56315" y="109944"/>
                  </a:lnTo>
                  <a:lnTo>
                    <a:pt x="53579" y="111354"/>
                  </a:lnTo>
                  <a:lnTo>
                    <a:pt x="50803" y="113246"/>
                  </a:lnTo>
                  <a:lnTo>
                    <a:pt x="47999" y="115460"/>
                  </a:lnTo>
                  <a:lnTo>
                    <a:pt x="45178" y="116935"/>
                  </a:lnTo>
                  <a:lnTo>
                    <a:pt x="42344" y="117919"/>
                  </a:lnTo>
                  <a:lnTo>
                    <a:pt x="39503" y="118575"/>
                  </a:lnTo>
                  <a:lnTo>
                    <a:pt x="36656" y="119012"/>
                  </a:lnTo>
                  <a:lnTo>
                    <a:pt x="33805" y="119304"/>
                  </a:lnTo>
                  <a:lnTo>
                    <a:pt x="30953" y="119498"/>
                  </a:lnTo>
                  <a:lnTo>
                    <a:pt x="29051" y="118675"/>
                  </a:lnTo>
                  <a:lnTo>
                    <a:pt x="27783" y="117174"/>
                  </a:lnTo>
                  <a:lnTo>
                    <a:pt x="26938" y="115221"/>
                  </a:lnTo>
                  <a:lnTo>
                    <a:pt x="25422" y="112966"/>
                  </a:lnTo>
                  <a:lnTo>
                    <a:pt x="23459" y="110511"/>
                  </a:lnTo>
                  <a:lnTo>
                    <a:pt x="21197" y="107921"/>
                  </a:lnTo>
                  <a:lnTo>
                    <a:pt x="19689" y="105242"/>
                  </a:lnTo>
                  <a:lnTo>
                    <a:pt x="18685" y="102504"/>
                  </a:lnTo>
                  <a:lnTo>
                    <a:pt x="18014" y="99726"/>
                  </a:lnTo>
                  <a:lnTo>
                    <a:pt x="16615" y="96921"/>
                  </a:lnTo>
                  <a:lnTo>
                    <a:pt x="14730" y="94099"/>
                  </a:lnTo>
                  <a:lnTo>
                    <a:pt x="12521" y="91265"/>
                  </a:lnTo>
                  <a:lnTo>
                    <a:pt x="11048" y="88423"/>
                  </a:lnTo>
                  <a:lnTo>
                    <a:pt x="10066" y="85576"/>
                  </a:lnTo>
                  <a:lnTo>
                    <a:pt x="9412" y="82726"/>
                  </a:lnTo>
                  <a:lnTo>
                    <a:pt x="9927" y="78920"/>
                  </a:lnTo>
                  <a:lnTo>
                    <a:pt x="11224" y="74478"/>
                  </a:lnTo>
                  <a:lnTo>
                    <a:pt x="13041" y="69612"/>
                  </a:lnTo>
                  <a:lnTo>
                    <a:pt x="15205" y="65416"/>
                  </a:lnTo>
                  <a:lnTo>
                    <a:pt x="17599" y="61665"/>
                  </a:lnTo>
                  <a:lnTo>
                    <a:pt x="20149" y="58212"/>
                  </a:lnTo>
                  <a:lnTo>
                    <a:pt x="21848" y="54006"/>
                  </a:lnTo>
                  <a:lnTo>
                    <a:pt x="22981" y="49296"/>
                  </a:lnTo>
                  <a:lnTo>
                    <a:pt x="23736" y="44252"/>
                  </a:lnTo>
                  <a:lnTo>
                    <a:pt x="25193" y="39936"/>
                  </a:lnTo>
                  <a:lnTo>
                    <a:pt x="27116" y="36106"/>
                  </a:lnTo>
                  <a:lnTo>
                    <a:pt x="29350" y="32601"/>
                  </a:lnTo>
                  <a:lnTo>
                    <a:pt x="31792" y="28359"/>
                  </a:lnTo>
                  <a:lnTo>
                    <a:pt x="37046" y="18565"/>
                  </a:lnTo>
                  <a:lnTo>
                    <a:pt x="39781" y="15192"/>
                  </a:lnTo>
                  <a:lnTo>
                    <a:pt x="42556" y="12943"/>
                  </a:lnTo>
                  <a:lnTo>
                    <a:pt x="45359" y="11443"/>
                  </a:lnTo>
                  <a:lnTo>
                    <a:pt x="48180" y="9491"/>
                  </a:lnTo>
                  <a:lnTo>
                    <a:pt x="51013" y="7237"/>
                  </a:lnTo>
                  <a:lnTo>
                    <a:pt x="53855" y="4782"/>
                  </a:lnTo>
                  <a:lnTo>
                    <a:pt x="56701" y="3146"/>
                  </a:lnTo>
                  <a:lnTo>
                    <a:pt x="59551" y="2054"/>
                  </a:lnTo>
                  <a:lnTo>
                    <a:pt x="67609" y="0"/>
                  </a:lnTo>
                  <a:lnTo>
                    <a:pt x="67887" y="2469"/>
                  </a:lnTo>
                  <a:lnTo>
                    <a:pt x="68066" y="7264"/>
                  </a:lnTo>
                  <a:lnTo>
                    <a:pt x="68109" y="41605"/>
                  </a:lnTo>
                  <a:lnTo>
                    <a:pt x="67157" y="44839"/>
                  </a:lnTo>
                  <a:lnTo>
                    <a:pt x="65569" y="46995"/>
                  </a:lnTo>
                  <a:lnTo>
                    <a:pt x="63559" y="48432"/>
                  </a:lnTo>
                  <a:lnTo>
                    <a:pt x="62218" y="50343"/>
                  </a:lnTo>
                  <a:lnTo>
                    <a:pt x="61324" y="52570"/>
                  </a:lnTo>
                  <a:lnTo>
                    <a:pt x="60728" y="55006"/>
                  </a:lnTo>
                  <a:lnTo>
                    <a:pt x="59379" y="57583"/>
                  </a:lnTo>
                  <a:lnTo>
                    <a:pt x="57527" y="60254"/>
                  </a:lnTo>
                  <a:lnTo>
                    <a:pt x="55339" y="62986"/>
                  </a:lnTo>
                  <a:lnTo>
                    <a:pt x="52929" y="65761"/>
                  </a:lnTo>
                  <a:lnTo>
                    <a:pt x="50369" y="68563"/>
                  </a:lnTo>
                  <a:lnTo>
                    <a:pt x="43968" y="75353"/>
                  </a:lnTo>
                  <a:lnTo>
                    <a:pt x="35149" y="84259"/>
                  </a:lnTo>
                  <a:lnTo>
                    <a:pt x="33753" y="84705"/>
                  </a:lnTo>
                  <a:lnTo>
                    <a:pt x="31871" y="85002"/>
                  </a:lnTo>
                  <a:lnTo>
                    <a:pt x="26555" y="85480"/>
                  </a:lnTo>
                  <a:lnTo>
                    <a:pt x="26119" y="84566"/>
                  </a:lnTo>
                  <a:lnTo>
                    <a:pt x="25635" y="81011"/>
                  </a:lnTo>
                  <a:lnTo>
                    <a:pt x="24552" y="79682"/>
                  </a:lnTo>
                  <a:lnTo>
                    <a:pt x="22879" y="78796"/>
                  </a:lnTo>
                  <a:lnTo>
                    <a:pt x="20811" y="78206"/>
                  </a:lnTo>
                  <a:lnTo>
                    <a:pt x="19432" y="76860"/>
                  </a:lnTo>
                  <a:lnTo>
                    <a:pt x="18513" y="75010"/>
                  </a:lnTo>
                  <a:lnTo>
                    <a:pt x="17901" y="72824"/>
                  </a:lnTo>
                  <a:lnTo>
                    <a:pt x="18444" y="70414"/>
                  </a:lnTo>
                  <a:lnTo>
                    <a:pt x="19759" y="67855"/>
                  </a:lnTo>
                  <a:lnTo>
                    <a:pt x="24163" y="61455"/>
                  </a:lnTo>
                  <a:lnTo>
                    <a:pt x="24765" y="58040"/>
                  </a:lnTo>
                  <a:lnTo>
                    <a:pt x="24926" y="55796"/>
                  </a:lnTo>
                  <a:lnTo>
                    <a:pt x="25033" y="53347"/>
                  </a:lnTo>
                  <a:lnTo>
                    <a:pt x="25152" y="48086"/>
                  </a:lnTo>
                  <a:lnTo>
                    <a:pt x="26136" y="46302"/>
                  </a:lnTo>
                  <a:lnTo>
                    <a:pt x="27745" y="45113"/>
                  </a:lnTo>
                  <a:lnTo>
                    <a:pt x="29770" y="44320"/>
                  </a:lnTo>
                  <a:lnTo>
                    <a:pt x="31120" y="42839"/>
                  </a:lnTo>
                  <a:lnTo>
                    <a:pt x="32019" y="40899"/>
                  </a:lnTo>
                  <a:lnTo>
                    <a:pt x="33464" y="35493"/>
                  </a:lnTo>
                  <a:lnTo>
                    <a:pt x="33583" y="36002"/>
                  </a:lnTo>
                  <a:lnTo>
                    <a:pt x="33714" y="39107"/>
                  </a:lnTo>
                  <a:lnTo>
                    <a:pt x="33806" y="51582"/>
                  </a:lnTo>
                  <a:lnTo>
                    <a:pt x="33819" y="6845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47"/>
            <p:cNvSpPr/>
            <p:nvPr/>
          </p:nvSpPr>
          <p:spPr>
            <a:xfrm>
              <a:off x="4066222" y="2245995"/>
              <a:ext cx="780099" cy="754276"/>
            </a:xfrm>
            <a:custGeom>
              <a:avLst/>
              <a:gdLst/>
              <a:ahLst/>
              <a:cxnLst/>
              <a:rect l="0" t="0" r="0" b="0"/>
              <a:pathLst>
                <a:path w="780099" h="754276">
                  <a:moveTo>
                    <a:pt x="0" y="162877"/>
                  </a:moveTo>
                  <a:lnTo>
                    <a:pt x="8219" y="162877"/>
                  </a:lnTo>
                  <a:lnTo>
                    <a:pt x="28714" y="183028"/>
                  </a:lnTo>
                  <a:lnTo>
                    <a:pt x="30573" y="185836"/>
                  </a:lnTo>
                  <a:lnTo>
                    <a:pt x="34142" y="194339"/>
                  </a:lnTo>
                  <a:lnTo>
                    <a:pt x="43398" y="205745"/>
                  </a:lnTo>
                  <a:lnTo>
                    <a:pt x="62896" y="225742"/>
                  </a:lnTo>
                  <a:lnTo>
                    <a:pt x="65744" y="227647"/>
                  </a:lnTo>
                  <a:lnTo>
                    <a:pt x="71447" y="229764"/>
                  </a:lnTo>
                  <a:lnTo>
                    <a:pt x="73348" y="231281"/>
                  </a:lnTo>
                  <a:lnTo>
                    <a:pt x="74617" y="233245"/>
                  </a:lnTo>
                  <a:lnTo>
                    <a:pt x="75462" y="235506"/>
                  </a:lnTo>
                  <a:lnTo>
                    <a:pt x="78942" y="240559"/>
                  </a:lnTo>
                  <a:lnTo>
                    <a:pt x="90723" y="254387"/>
                  </a:lnTo>
                  <a:lnTo>
                    <a:pt x="94191" y="262910"/>
                  </a:lnTo>
                  <a:lnTo>
                    <a:pt x="103414" y="274324"/>
                  </a:lnTo>
                  <a:lnTo>
                    <a:pt x="106090" y="277180"/>
                  </a:lnTo>
                  <a:lnTo>
                    <a:pt x="107874" y="280037"/>
                  </a:lnTo>
                  <a:lnTo>
                    <a:pt x="111338" y="288608"/>
                  </a:lnTo>
                  <a:lnTo>
                    <a:pt x="117021" y="297180"/>
                  </a:lnTo>
                  <a:lnTo>
                    <a:pt x="120080" y="305752"/>
                  </a:lnTo>
                  <a:lnTo>
                    <a:pt x="126596" y="314324"/>
                  </a:lnTo>
                  <a:lnTo>
                    <a:pt x="131830" y="320040"/>
                  </a:lnTo>
                  <a:lnTo>
                    <a:pt x="134559" y="321945"/>
                  </a:lnTo>
                  <a:lnTo>
                    <a:pt x="142951" y="325578"/>
                  </a:lnTo>
                  <a:lnTo>
                    <a:pt x="148624" y="329803"/>
                  </a:lnTo>
                  <a:lnTo>
                    <a:pt x="150517" y="332264"/>
                  </a:lnTo>
                  <a:lnTo>
                    <a:pt x="151780" y="334856"/>
                  </a:lnTo>
                  <a:lnTo>
                    <a:pt x="152622" y="337538"/>
                  </a:lnTo>
                  <a:lnTo>
                    <a:pt x="156097" y="343057"/>
                  </a:lnTo>
                  <a:lnTo>
                    <a:pt x="158357" y="345862"/>
                  </a:lnTo>
                  <a:lnTo>
                    <a:pt x="159864" y="348684"/>
                  </a:lnTo>
                  <a:lnTo>
                    <a:pt x="162937" y="357208"/>
                  </a:lnTo>
                  <a:lnTo>
                    <a:pt x="168504" y="365766"/>
                  </a:lnTo>
                  <a:lnTo>
                    <a:pt x="170141" y="371477"/>
                  </a:lnTo>
                  <a:lnTo>
                    <a:pt x="171062" y="380048"/>
                  </a:lnTo>
                  <a:lnTo>
                    <a:pt x="172144" y="381952"/>
                  </a:lnTo>
                  <a:lnTo>
                    <a:pt x="173818" y="383222"/>
                  </a:lnTo>
                  <a:lnTo>
                    <a:pt x="175886" y="384069"/>
                  </a:lnTo>
                  <a:lnTo>
                    <a:pt x="177265" y="385586"/>
                  </a:lnTo>
                  <a:lnTo>
                    <a:pt x="178184" y="387550"/>
                  </a:lnTo>
                  <a:lnTo>
                    <a:pt x="178797" y="389811"/>
                  </a:lnTo>
                  <a:lnTo>
                    <a:pt x="180158" y="391319"/>
                  </a:lnTo>
                  <a:lnTo>
                    <a:pt x="182018" y="392324"/>
                  </a:lnTo>
                  <a:lnTo>
                    <a:pt x="184210" y="392994"/>
                  </a:lnTo>
                  <a:lnTo>
                    <a:pt x="185672" y="394394"/>
                  </a:lnTo>
                  <a:lnTo>
                    <a:pt x="186647" y="396279"/>
                  </a:lnTo>
                  <a:lnTo>
                    <a:pt x="187296" y="398488"/>
                  </a:lnTo>
                  <a:lnTo>
                    <a:pt x="190558" y="403483"/>
                  </a:lnTo>
                  <a:lnTo>
                    <a:pt x="192761" y="406149"/>
                  </a:lnTo>
                  <a:lnTo>
                    <a:pt x="194229" y="408878"/>
                  </a:lnTo>
                  <a:lnTo>
                    <a:pt x="196781" y="418392"/>
                  </a:lnTo>
                  <a:lnTo>
                    <a:pt x="197166" y="441360"/>
                  </a:lnTo>
                  <a:lnTo>
                    <a:pt x="197168" y="458506"/>
                  </a:lnTo>
                  <a:lnTo>
                    <a:pt x="198120" y="459975"/>
                  </a:lnTo>
                  <a:lnTo>
                    <a:pt x="199708" y="460955"/>
                  </a:lnTo>
                  <a:lnTo>
                    <a:pt x="201719" y="461608"/>
                  </a:lnTo>
                  <a:lnTo>
                    <a:pt x="203059" y="462996"/>
                  </a:lnTo>
                  <a:lnTo>
                    <a:pt x="203953" y="464874"/>
                  </a:lnTo>
                  <a:lnTo>
                    <a:pt x="205635" y="471100"/>
                  </a:lnTo>
                  <a:lnTo>
                    <a:pt x="205740" y="494447"/>
                  </a:lnTo>
                  <a:lnTo>
                    <a:pt x="205740" y="512773"/>
                  </a:lnTo>
                  <a:lnTo>
                    <a:pt x="208280" y="516189"/>
                  </a:lnTo>
                  <a:lnTo>
                    <a:pt x="213121" y="521592"/>
                  </a:lnTo>
                  <a:lnTo>
                    <a:pt x="213783" y="524871"/>
                  </a:lnTo>
                  <a:lnTo>
                    <a:pt x="214303" y="538760"/>
                  </a:lnTo>
                  <a:lnTo>
                    <a:pt x="221693" y="547333"/>
                  </a:lnTo>
                  <a:lnTo>
                    <a:pt x="230161" y="555906"/>
                  </a:lnTo>
                  <a:lnTo>
                    <a:pt x="230593" y="557294"/>
                  </a:lnTo>
                  <a:lnTo>
                    <a:pt x="231073" y="561376"/>
                  </a:lnTo>
                  <a:lnTo>
                    <a:pt x="232154" y="562845"/>
                  </a:lnTo>
                  <a:lnTo>
                    <a:pt x="233827" y="563825"/>
                  </a:lnTo>
                  <a:lnTo>
                    <a:pt x="235894" y="564478"/>
                  </a:lnTo>
                  <a:lnTo>
                    <a:pt x="237273" y="565866"/>
                  </a:lnTo>
                  <a:lnTo>
                    <a:pt x="238192" y="567744"/>
                  </a:lnTo>
                  <a:lnTo>
                    <a:pt x="239667" y="573051"/>
                  </a:lnTo>
                  <a:lnTo>
                    <a:pt x="247379" y="581623"/>
                  </a:lnTo>
                  <a:lnTo>
                    <a:pt x="248059" y="584889"/>
                  </a:lnTo>
                  <a:lnTo>
                    <a:pt x="248240" y="587093"/>
                  </a:lnTo>
                  <a:lnTo>
                    <a:pt x="249314" y="589515"/>
                  </a:lnTo>
                  <a:lnTo>
                    <a:pt x="255952" y="598496"/>
                  </a:lnTo>
                  <a:lnTo>
                    <a:pt x="278484" y="621383"/>
                  </a:lnTo>
                  <a:lnTo>
                    <a:pt x="287056" y="629956"/>
                  </a:lnTo>
                  <a:lnTo>
                    <a:pt x="288526" y="632378"/>
                  </a:lnTo>
                  <a:lnTo>
                    <a:pt x="291078" y="641358"/>
                  </a:lnTo>
                  <a:lnTo>
                    <a:pt x="315077" y="658119"/>
                  </a:lnTo>
                  <a:lnTo>
                    <a:pt x="315779" y="658774"/>
                  </a:lnTo>
                  <a:lnTo>
                    <a:pt x="316246" y="660162"/>
                  </a:lnTo>
                  <a:lnTo>
                    <a:pt x="316767" y="664245"/>
                  </a:lnTo>
                  <a:lnTo>
                    <a:pt x="317858" y="666668"/>
                  </a:lnTo>
                  <a:lnTo>
                    <a:pt x="324527" y="675648"/>
                  </a:lnTo>
                  <a:lnTo>
                    <a:pt x="325889" y="676175"/>
                  </a:lnTo>
                  <a:lnTo>
                    <a:pt x="329942" y="676759"/>
                  </a:lnTo>
                  <a:lnTo>
                    <a:pt x="331404" y="677868"/>
                  </a:lnTo>
                  <a:lnTo>
                    <a:pt x="332378" y="679559"/>
                  </a:lnTo>
                  <a:lnTo>
                    <a:pt x="333028" y="681639"/>
                  </a:lnTo>
                  <a:lnTo>
                    <a:pt x="334414" y="683026"/>
                  </a:lnTo>
                  <a:lnTo>
                    <a:pt x="336290" y="683951"/>
                  </a:lnTo>
                  <a:lnTo>
                    <a:pt x="338494" y="684567"/>
                  </a:lnTo>
                  <a:lnTo>
                    <a:pt x="339962" y="685930"/>
                  </a:lnTo>
                  <a:lnTo>
                    <a:pt x="340941" y="687792"/>
                  </a:lnTo>
                  <a:lnTo>
                    <a:pt x="341594" y="689985"/>
                  </a:lnTo>
                  <a:lnTo>
                    <a:pt x="342982" y="691447"/>
                  </a:lnTo>
                  <a:lnTo>
                    <a:pt x="344860" y="692422"/>
                  </a:lnTo>
                  <a:lnTo>
                    <a:pt x="350166" y="693987"/>
                  </a:lnTo>
                  <a:lnTo>
                    <a:pt x="358058" y="700187"/>
                  </a:lnTo>
                  <a:lnTo>
                    <a:pt x="363289" y="701719"/>
                  </a:lnTo>
                  <a:lnTo>
                    <a:pt x="365065" y="703080"/>
                  </a:lnTo>
                  <a:lnTo>
                    <a:pt x="366249" y="704940"/>
                  </a:lnTo>
                  <a:lnTo>
                    <a:pt x="367039" y="707132"/>
                  </a:lnTo>
                  <a:lnTo>
                    <a:pt x="368518" y="708594"/>
                  </a:lnTo>
                  <a:lnTo>
                    <a:pt x="370456" y="709568"/>
                  </a:lnTo>
                  <a:lnTo>
                    <a:pt x="372701" y="710218"/>
                  </a:lnTo>
                  <a:lnTo>
                    <a:pt x="374197" y="711603"/>
                  </a:lnTo>
                  <a:lnTo>
                    <a:pt x="375195" y="713480"/>
                  </a:lnTo>
                  <a:lnTo>
                    <a:pt x="376796" y="718784"/>
                  </a:lnTo>
                  <a:lnTo>
                    <a:pt x="377879" y="719219"/>
                  </a:lnTo>
                  <a:lnTo>
                    <a:pt x="381624" y="719703"/>
                  </a:lnTo>
                  <a:lnTo>
                    <a:pt x="383956" y="720784"/>
                  </a:lnTo>
                  <a:lnTo>
                    <a:pt x="392780" y="727437"/>
                  </a:lnTo>
                  <a:lnTo>
                    <a:pt x="401580" y="735935"/>
                  </a:lnTo>
                  <a:lnTo>
                    <a:pt x="402974" y="736368"/>
                  </a:lnTo>
                  <a:lnTo>
                    <a:pt x="407065" y="736850"/>
                  </a:lnTo>
                  <a:lnTo>
                    <a:pt x="408536" y="737931"/>
                  </a:lnTo>
                  <a:lnTo>
                    <a:pt x="409518" y="739603"/>
                  </a:lnTo>
                  <a:lnTo>
                    <a:pt x="410172" y="741671"/>
                  </a:lnTo>
                  <a:lnTo>
                    <a:pt x="411560" y="743050"/>
                  </a:lnTo>
                  <a:lnTo>
                    <a:pt x="413439" y="743969"/>
                  </a:lnTo>
                  <a:lnTo>
                    <a:pt x="419665" y="745700"/>
                  </a:lnTo>
                  <a:lnTo>
                    <a:pt x="424488" y="745775"/>
                  </a:lnTo>
                  <a:lnTo>
                    <a:pt x="425868" y="746738"/>
                  </a:lnTo>
                  <a:lnTo>
                    <a:pt x="426786" y="748333"/>
                  </a:lnTo>
                  <a:lnTo>
                    <a:pt x="427400" y="750348"/>
                  </a:lnTo>
                  <a:lnTo>
                    <a:pt x="428760" y="751692"/>
                  </a:lnTo>
                  <a:lnTo>
                    <a:pt x="430620" y="752588"/>
                  </a:lnTo>
                  <a:lnTo>
                    <a:pt x="435227" y="753583"/>
                  </a:lnTo>
                  <a:lnTo>
                    <a:pt x="444194" y="754275"/>
                  </a:lnTo>
                  <a:lnTo>
                    <a:pt x="447609" y="751793"/>
                  </a:lnTo>
                  <a:lnTo>
                    <a:pt x="449854" y="749798"/>
                  </a:lnTo>
                  <a:lnTo>
                    <a:pt x="452302" y="748467"/>
                  </a:lnTo>
                  <a:lnTo>
                    <a:pt x="461329" y="746157"/>
                  </a:lnTo>
                  <a:lnTo>
                    <a:pt x="470157" y="738457"/>
                  </a:lnTo>
                  <a:lnTo>
                    <a:pt x="473436" y="737778"/>
                  </a:lnTo>
                  <a:lnTo>
                    <a:pt x="478751" y="737342"/>
                  </a:lnTo>
                  <a:lnTo>
                    <a:pt x="487326" y="729863"/>
                  </a:lnTo>
                  <a:lnTo>
                    <a:pt x="492796" y="724467"/>
                  </a:lnTo>
                  <a:lnTo>
                    <a:pt x="495218" y="723008"/>
                  </a:lnTo>
                  <a:lnTo>
                    <a:pt x="500450" y="721387"/>
                  </a:lnTo>
                  <a:lnTo>
                    <a:pt x="502225" y="720002"/>
                  </a:lnTo>
                  <a:lnTo>
                    <a:pt x="503409" y="718126"/>
                  </a:lnTo>
                  <a:lnTo>
                    <a:pt x="504199" y="715923"/>
                  </a:lnTo>
                  <a:lnTo>
                    <a:pt x="507616" y="710935"/>
                  </a:lnTo>
                  <a:lnTo>
                    <a:pt x="509861" y="708272"/>
                  </a:lnTo>
                  <a:lnTo>
                    <a:pt x="511357" y="705543"/>
                  </a:lnTo>
                  <a:lnTo>
                    <a:pt x="513020" y="699972"/>
                  </a:lnTo>
                  <a:lnTo>
                    <a:pt x="514416" y="698106"/>
                  </a:lnTo>
                  <a:lnTo>
                    <a:pt x="516299" y="696861"/>
                  </a:lnTo>
                  <a:lnTo>
                    <a:pt x="518507" y="696032"/>
                  </a:lnTo>
                  <a:lnTo>
                    <a:pt x="519979" y="694526"/>
                  </a:lnTo>
                  <a:lnTo>
                    <a:pt x="520960" y="692570"/>
                  </a:lnTo>
                  <a:lnTo>
                    <a:pt x="521614" y="690313"/>
                  </a:lnTo>
                  <a:lnTo>
                    <a:pt x="523002" y="688809"/>
                  </a:lnTo>
                  <a:lnTo>
                    <a:pt x="524881" y="687806"/>
                  </a:lnTo>
                  <a:lnTo>
                    <a:pt x="527086" y="687137"/>
                  </a:lnTo>
                  <a:lnTo>
                    <a:pt x="528556" y="685739"/>
                  </a:lnTo>
                  <a:lnTo>
                    <a:pt x="529535" y="683854"/>
                  </a:lnTo>
                  <a:lnTo>
                    <a:pt x="530188" y="681645"/>
                  </a:lnTo>
                  <a:lnTo>
                    <a:pt x="533454" y="676651"/>
                  </a:lnTo>
                  <a:lnTo>
                    <a:pt x="544231" y="664572"/>
                  </a:lnTo>
                  <a:lnTo>
                    <a:pt x="545701" y="662123"/>
                  </a:lnTo>
                  <a:lnTo>
                    <a:pt x="548722" y="654125"/>
                  </a:lnTo>
                  <a:lnTo>
                    <a:pt x="554273" y="645723"/>
                  </a:lnTo>
                  <a:lnTo>
                    <a:pt x="555906" y="640048"/>
                  </a:lnTo>
                  <a:lnTo>
                    <a:pt x="557294" y="638153"/>
                  </a:lnTo>
                  <a:lnTo>
                    <a:pt x="559172" y="636890"/>
                  </a:lnTo>
                  <a:lnTo>
                    <a:pt x="561376" y="636049"/>
                  </a:lnTo>
                  <a:lnTo>
                    <a:pt x="562846" y="634535"/>
                  </a:lnTo>
                  <a:lnTo>
                    <a:pt x="563826" y="632573"/>
                  </a:lnTo>
                  <a:lnTo>
                    <a:pt x="564479" y="630313"/>
                  </a:lnTo>
                  <a:lnTo>
                    <a:pt x="567744" y="625261"/>
                  </a:lnTo>
                  <a:lnTo>
                    <a:pt x="569949" y="622581"/>
                  </a:lnTo>
                  <a:lnTo>
                    <a:pt x="571418" y="619841"/>
                  </a:lnTo>
                  <a:lnTo>
                    <a:pt x="573051" y="614257"/>
                  </a:lnTo>
                  <a:lnTo>
                    <a:pt x="574439" y="612387"/>
                  </a:lnTo>
                  <a:lnTo>
                    <a:pt x="576317" y="611141"/>
                  </a:lnTo>
                  <a:lnTo>
                    <a:pt x="578521" y="610309"/>
                  </a:lnTo>
                  <a:lnTo>
                    <a:pt x="579991" y="608803"/>
                  </a:lnTo>
                  <a:lnTo>
                    <a:pt x="580971" y="606846"/>
                  </a:lnTo>
                  <a:lnTo>
                    <a:pt x="581624" y="604589"/>
                  </a:lnTo>
                  <a:lnTo>
                    <a:pt x="583012" y="603084"/>
                  </a:lnTo>
                  <a:lnTo>
                    <a:pt x="584889" y="602081"/>
                  </a:lnTo>
                  <a:lnTo>
                    <a:pt x="587094" y="601412"/>
                  </a:lnTo>
                  <a:lnTo>
                    <a:pt x="588564" y="600014"/>
                  </a:lnTo>
                  <a:lnTo>
                    <a:pt x="589543" y="598129"/>
                  </a:lnTo>
                  <a:lnTo>
                    <a:pt x="590196" y="595920"/>
                  </a:lnTo>
                  <a:lnTo>
                    <a:pt x="593462" y="590926"/>
                  </a:lnTo>
                  <a:lnTo>
                    <a:pt x="595666" y="588260"/>
                  </a:lnTo>
                  <a:lnTo>
                    <a:pt x="597136" y="585531"/>
                  </a:lnTo>
                  <a:lnTo>
                    <a:pt x="598768" y="579958"/>
                  </a:lnTo>
                  <a:lnTo>
                    <a:pt x="600157" y="578091"/>
                  </a:lnTo>
                  <a:lnTo>
                    <a:pt x="602034" y="576847"/>
                  </a:lnTo>
                  <a:lnTo>
                    <a:pt x="604239" y="576017"/>
                  </a:lnTo>
                  <a:lnTo>
                    <a:pt x="605709" y="574511"/>
                  </a:lnTo>
                  <a:lnTo>
                    <a:pt x="606688" y="572555"/>
                  </a:lnTo>
                  <a:lnTo>
                    <a:pt x="607341" y="570298"/>
                  </a:lnTo>
                  <a:lnTo>
                    <a:pt x="610607" y="565251"/>
                  </a:lnTo>
                  <a:lnTo>
                    <a:pt x="612811" y="562571"/>
                  </a:lnTo>
                  <a:lnTo>
                    <a:pt x="614281" y="559832"/>
                  </a:lnTo>
                  <a:lnTo>
                    <a:pt x="616833" y="550302"/>
                  </a:lnTo>
                  <a:lnTo>
                    <a:pt x="623035" y="542124"/>
                  </a:lnTo>
                  <a:lnTo>
                    <a:pt x="624567" y="536854"/>
                  </a:lnTo>
                  <a:lnTo>
                    <a:pt x="625429" y="528531"/>
                  </a:lnTo>
                  <a:lnTo>
                    <a:pt x="626503" y="525709"/>
                  </a:lnTo>
                  <a:lnTo>
                    <a:pt x="631612" y="517186"/>
                  </a:lnTo>
                  <a:lnTo>
                    <a:pt x="634502" y="508628"/>
                  </a:lnTo>
                  <a:lnTo>
                    <a:pt x="640015" y="500060"/>
                  </a:lnTo>
                  <a:lnTo>
                    <a:pt x="641638" y="494346"/>
                  </a:lnTo>
                  <a:lnTo>
                    <a:pt x="643024" y="492442"/>
                  </a:lnTo>
                  <a:lnTo>
                    <a:pt x="644900" y="491172"/>
                  </a:lnTo>
                  <a:lnTo>
                    <a:pt x="647103" y="490325"/>
                  </a:lnTo>
                  <a:lnTo>
                    <a:pt x="648572" y="488808"/>
                  </a:lnTo>
                  <a:lnTo>
                    <a:pt x="649552" y="486844"/>
                  </a:lnTo>
                  <a:lnTo>
                    <a:pt x="650639" y="482123"/>
                  </a:lnTo>
                  <a:lnTo>
                    <a:pt x="651123" y="476849"/>
                  </a:lnTo>
                  <a:lnTo>
                    <a:pt x="652204" y="474109"/>
                  </a:lnTo>
                  <a:lnTo>
                    <a:pt x="657325" y="465702"/>
                  </a:lnTo>
                  <a:lnTo>
                    <a:pt x="658857" y="460026"/>
                  </a:lnTo>
                  <a:lnTo>
                    <a:pt x="659975" y="442909"/>
                  </a:lnTo>
                  <a:lnTo>
                    <a:pt x="660963" y="440053"/>
                  </a:lnTo>
                  <a:lnTo>
                    <a:pt x="665953" y="431482"/>
                  </a:lnTo>
                  <a:lnTo>
                    <a:pt x="668299" y="421745"/>
                  </a:lnTo>
                  <a:lnTo>
                    <a:pt x="674477" y="413543"/>
                  </a:lnTo>
                  <a:lnTo>
                    <a:pt x="676865" y="404496"/>
                  </a:lnTo>
                  <a:lnTo>
                    <a:pt x="677120" y="398827"/>
                  </a:lnTo>
                  <a:lnTo>
                    <a:pt x="678108" y="396377"/>
                  </a:lnTo>
                  <a:lnTo>
                    <a:pt x="683098" y="388378"/>
                  </a:lnTo>
                  <a:lnTo>
                    <a:pt x="684599" y="382797"/>
                  </a:lnTo>
                  <a:lnTo>
                    <a:pt x="685444" y="374300"/>
                  </a:lnTo>
                  <a:lnTo>
                    <a:pt x="686515" y="371453"/>
                  </a:lnTo>
                  <a:lnTo>
                    <a:pt x="691621" y="362896"/>
                  </a:lnTo>
                  <a:lnTo>
                    <a:pt x="694509" y="354328"/>
                  </a:lnTo>
                  <a:lnTo>
                    <a:pt x="700022" y="345757"/>
                  </a:lnTo>
                  <a:lnTo>
                    <a:pt x="701646" y="340042"/>
                  </a:lnTo>
                  <a:lnTo>
                    <a:pt x="702560" y="331469"/>
                  </a:lnTo>
                  <a:lnTo>
                    <a:pt x="703641" y="328612"/>
                  </a:lnTo>
                  <a:lnTo>
                    <a:pt x="708760" y="320040"/>
                  </a:lnTo>
                  <a:lnTo>
                    <a:pt x="710292" y="314324"/>
                  </a:lnTo>
                  <a:lnTo>
                    <a:pt x="711154" y="305752"/>
                  </a:lnTo>
                  <a:lnTo>
                    <a:pt x="712228" y="302895"/>
                  </a:lnTo>
                  <a:lnTo>
                    <a:pt x="717337" y="294322"/>
                  </a:lnTo>
                  <a:lnTo>
                    <a:pt x="718867" y="288607"/>
                  </a:lnTo>
                  <a:lnTo>
                    <a:pt x="719983" y="271462"/>
                  </a:lnTo>
                  <a:lnTo>
                    <a:pt x="720971" y="268605"/>
                  </a:lnTo>
                  <a:lnTo>
                    <a:pt x="725960" y="260032"/>
                  </a:lnTo>
                  <a:lnTo>
                    <a:pt x="728814" y="251460"/>
                  </a:lnTo>
                  <a:lnTo>
                    <a:pt x="734317" y="242887"/>
                  </a:lnTo>
                  <a:lnTo>
                    <a:pt x="735938" y="237172"/>
                  </a:lnTo>
                  <a:lnTo>
                    <a:pt x="737122" y="224578"/>
                  </a:lnTo>
                  <a:lnTo>
                    <a:pt x="744005" y="206997"/>
                  </a:lnTo>
                  <a:lnTo>
                    <a:pt x="745649" y="195490"/>
                  </a:lnTo>
                  <a:lnTo>
                    <a:pt x="745776" y="185406"/>
                  </a:lnTo>
                  <a:lnTo>
                    <a:pt x="746739" y="182659"/>
                  </a:lnTo>
                  <a:lnTo>
                    <a:pt x="751693" y="174242"/>
                  </a:lnTo>
                  <a:lnTo>
                    <a:pt x="753185" y="168563"/>
                  </a:lnTo>
                  <a:lnTo>
                    <a:pt x="754026" y="160011"/>
                  </a:lnTo>
                  <a:lnTo>
                    <a:pt x="755097" y="157156"/>
                  </a:lnTo>
                  <a:lnTo>
                    <a:pt x="760202" y="148588"/>
                  </a:lnTo>
                  <a:lnTo>
                    <a:pt x="761730" y="142874"/>
                  </a:lnTo>
                  <a:lnTo>
                    <a:pt x="762845" y="125730"/>
                  </a:lnTo>
                  <a:lnTo>
                    <a:pt x="763833" y="122872"/>
                  </a:lnTo>
                  <a:lnTo>
                    <a:pt x="768823" y="114300"/>
                  </a:lnTo>
                  <a:lnTo>
                    <a:pt x="771169" y="104563"/>
                  </a:lnTo>
                  <a:lnTo>
                    <a:pt x="771523" y="81644"/>
                  </a:lnTo>
                  <a:lnTo>
                    <a:pt x="771524" y="78483"/>
                  </a:lnTo>
                  <a:lnTo>
                    <a:pt x="777416" y="70571"/>
                  </a:lnTo>
                  <a:lnTo>
                    <a:pt x="780067" y="60146"/>
                  </a:lnTo>
                  <a:lnTo>
                    <a:pt x="780088" y="55497"/>
                  </a:lnTo>
                  <a:lnTo>
                    <a:pt x="779139" y="54143"/>
                  </a:lnTo>
                  <a:lnTo>
                    <a:pt x="777554" y="53240"/>
                  </a:lnTo>
                  <a:lnTo>
                    <a:pt x="772716" y="51791"/>
                  </a:lnTo>
                  <a:lnTo>
                    <a:pt x="772319" y="50720"/>
                  </a:lnTo>
                  <a:lnTo>
                    <a:pt x="771571" y="40866"/>
                  </a:lnTo>
                  <a:lnTo>
                    <a:pt x="771525" y="4136"/>
                  </a:lnTo>
                  <a:lnTo>
                    <a:pt x="772478" y="2757"/>
                  </a:lnTo>
                  <a:lnTo>
                    <a:pt x="774065" y="1838"/>
                  </a:lnTo>
                  <a:lnTo>
                    <a:pt x="78009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48"/>
            <p:cNvSpPr/>
            <p:nvPr/>
          </p:nvSpPr>
          <p:spPr>
            <a:xfrm>
              <a:off x="4717732" y="2110144"/>
              <a:ext cx="240031" cy="238721"/>
            </a:xfrm>
            <a:custGeom>
              <a:avLst/>
              <a:gdLst/>
              <a:ahLst/>
              <a:cxnLst/>
              <a:rect l="0" t="0" r="0" b="0"/>
              <a:pathLst>
                <a:path w="240031" h="238721">
                  <a:moveTo>
                    <a:pt x="0" y="170141"/>
                  </a:moveTo>
                  <a:lnTo>
                    <a:pt x="0" y="154540"/>
                  </a:lnTo>
                  <a:lnTo>
                    <a:pt x="2540" y="148602"/>
                  </a:lnTo>
                  <a:lnTo>
                    <a:pt x="9325" y="134549"/>
                  </a:lnTo>
                  <a:lnTo>
                    <a:pt x="37160" y="78678"/>
                  </a:lnTo>
                  <a:lnTo>
                    <a:pt x="40966" y="72971"/>
                  </a:lnTo>
                  <a:lnTo>
                    <a:pt x="45409" y="67261"/>
                  </a:lnTo>
                  <a:lnTo>
                    <a:pt x="50275" y="61549"/>
                  </a:lnTo>
                  <a:lnTo>
                    <a:pt x="54472" y="56789"/>
                  </a:lnTo>
                  <a:lnTo>
                    <a:pt x="61675" y="48959"/>
                  </a:lnTo>
                  <a:lnTo>
                    <a:pt x="63977" y="45538"/>
                  </a:lnTo>
                  <a:lnTo>
                    <a:pt x="66534" y="39197"/>
                  </a:lnTo>
                  <a:lnTo>
                    <a:pt x="69121" y="36172"/>
                  </a:lnTo>
                  <a:lnTo>
                    <a:pt x="72751" y="33203"/>
                  </a:lnTo>
                  <a:lnTo>
                    <a:pt x="77076" y="30272"/>
                  </a:lnTo>
                  <a:lnTo>
                    <a:pt x="84421" y="24474"/>
                  </a:lnTo>
                  <a:lnTo>
                    <a:pt x="92346" y="17542"/>
                  </a:lnTo>
                  <a:lnTo>
                    <a:pt x="98270" y="11790"/>
                  </a:lnTo>
                  <a:lnTo>
                    <a:pt x="100756" y="10281"/>
                  </a:lnTo>
                  <a:lnTo>
                    <a:pt x="106058" y="8605"/>
                  </a:lnTo>
                  <a:lnTo>
                    <a:pt x="107853" y="7205"/>
                  </a:lnTo>
                  <a:lnTo>
                    <a:pt x="109049" y="5319"/>
                  </a:lnTo>
                  <a:lnTo>
                    <a:pt x="109847" y="3110"/>
                  </a:lnTo>
                  <a:lnTo>
                    <a:pt x="111332" y="1637"/>
                  </a:lnTo>
                  <a:lnTo>
                    <a:pt x="113274" y="655"/>
                  </a:lnTo>
                  <a:lnTo>
                    <a:pt x="115521" y="0"/>
                  </a:lnTo>
                  <a:lnTo>
                    <a:pt x="117971" y="516"/>
                  </a:lnTo>
                  <a:lnTo>
                    <a:pt x="125018" y="4841"/>
                  </a:lnTo>
                  <a:lnTo>
                    <a:pt x="128483" y="7498"/>
                  </a:lnTo>
                  <a:lnTo>
                    <a:pt x="135829" y="14549"/>
                  </a:lnTo>
                  <a:lnTo>
                    <a:pt x="136273" y="15931"/>
                  </a:lnTo>
                  <a:lnTo>
                    <a:pt x="136765" y="20005"/>
                  </a:lnTo>
                  <a:lnTo>
                    <a:pt x="137849" y="22425"/>
                  </a:lnTo>
                  <a:lnTo>
                    <a:pt x="141594" y="27654"/>
                  </a:lnTo>
                  <a:lnTo>
                    <a:pt x="142974" y="30382"/>
                  </a:lnTo>
                  <a:lnTo>
                    <a:pt x="144506" y="35953"/>
                  </a:lnTo>
                  <a:lnTo>
                    <a:pt x="144915" y="39725"/>
                  </a:lnTo>
                  <a:lnTo>
                    <a:pt x="145188" y="44144"/>
                  </a:lnTo>
                  <a:lnTo>
                    <a:pt x="145490" y="53182"/>
                  </a:lnTo>
                  <a:lnTo>
                    <a:pt x="145625" y="60374"/>
                  </a:lnTo>
                  <a:lnTo>
                    <a:pt x="146613" y="64578"/>
                  </a:lnTo>
                  <a:lnTo>
                    <a:pt x="148225" y="69285"/>
                  </a:lnTo>
                  <a:lnTo>
                    <a:pt x="150251" y="74329"/>
                  </a:lnTo>
                  <a:lnTo>
                    <a:pt x="151602" y="78644"/>
                  </a:lnTo>
                  <a:lnTo>
                    <a:pt x="153104" y="85978"/>
                  </a:lnTo>
                  <a:lnTo>
                    <a:pt x="153504" y="90220"/>
                  </a:lnTo>
                  <a:lnTo>
                    <a:pt x="153771" y="94952"/>
                  </a:lnTo>
                  <a:lnTo>
                    <a:pt x="153949" y="100013"/>
                  </a:lnTo>
                  <a:lnTo>
                    <a:pt x="155020" y="104339"/>
                  </a:lnTo>
                  <a:lnTo>
                    <a:pt x="158751" y="111685"/>
                  </a:lnTo>
                  <a:lnTo>
                    <a:pt x="163583" y="118125"/>
                  </a:lnTo>
                  <a:lnTo>
                    <a:pt x="168906" y="125115"/>
                  </a:lnTo>
                  <a:lnTo>
                    <a:pt x="171659" y="129646"/>
                  </a:lnTo>
                  <a:lnTo>
                    <a:pt x="174447" y="134572"/>
                  </a:lnTo>
                  <a:lnTo>
                    <a:pt x="177258" y="138808"/>
                  </a:lnTo>
                  <a:lnTo>
                    <a:pt x="182921" y="146055"/>
                  </a:lnTo>
                  <a:lnTo>
                    <a:pt x="188613" y="152451"/>
                  </a:lnTo>
                  <a:lnTo>
                    <a:pt x="191465" y="155490"/>
                  </a:lnTo>
                  <a:lnTo>
                    <a:pt x="193366" y="158468"/>
                  </a:lnTo>
                  <a:lnTo>
                    <a:pt x="195478" y="164318"/>
                  </a:lnTo>
                  <a:lnTo>
                    <a:pt x="198957" y="170093"/>
                  </a:lnTo>
                  <a:lnTo>
                    <a:pt x="203678" y="176787"/>
                  </a:lnTo>
                  <a:lnTo>
                    <a:pt x="206270" y="181239"/>
                  </a:lnTo>
                  <a:lnTo>
                    <a:pt x="208951" y="186112"/>
                  </a:lnTo>
                  <a:lnTo>
                    <a:pt x="211691" y="190313"/>
                  </a:lnTo>
                  <a:lnTo>
                    <a:pt x="217275" y="197521"/>
                  </a:lnTo>
                  <a:lnTo>
                    <a:pt x="222931" y="203900"/>
                  </a:lnTo>
                  <a:lnTo>
                    <a:pt x="225774" y="206934"/>
                  </a:lnTo>
                  <a:lnTo>
                    <a:pt x="227668" y="209909"/>
                  </a:lnTo>
                  <a:lnTo>
                    <a:pt x="229773" y="215756"/>
                  </a:lnTo>
                  <a:lnTo>
                    <a:pt x="233249" y="221529"/>
                  </a:lnTo>
                  <a:lnTo>
                    <a:pt x="238691" y="228446"/>
                  </a:lnTo>
                  <a:lnTo>
                    <a:pt x="239435" y="231932"/>
                  </a:lnTo>
                  <a:lnTo>
                    <a:pt x="240030" y="23872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549"/>
            <p:cNvSpPr/>
            <p:nvPr/>
          </p:nvSpPr>
          <p:spPr>
            <a:xfrm>
              <a:off x="3971925" y="2254567"/>
              <a:ext cx="231458" cy="231459"/>
            </a:xfrm>
            <a:custGeom>
              <a:avLst/>
              <a:gdLst/>
              <a:ahLst/>
              <a:cxnLst/>
              <a:rect l="0" t="0" r="0" b="0"/>
              <a:pathLst>
                <a:path w="231458" h="231459">
                  <a:moveTo>
                    <a:pt x="0" y="231458"/>
                  </a:moveTo>
                  <a:lnTo>
                    <a:pt x="0" y="197449"/>
                  </a:lnTo>
                  <a:lnTo>
                    <a:pt x="952" y="192593"/>
                  </a:lnTo>
                  <a:lnTo>
                    <a:pt x="2540" y="187450"/>
                  </a:lnTo>
                  <a:lnTo>
                    <a:pt x="4550" y="182117"/>
                  </a:lnTo>
                  <a:lnTo>
                    <a:pt x="5891" y="177609"/>
                  </a:lnTo>
                  <a:lnTo>
                    <a:pt x="6785" y="173651"/>
                  </a:lnTo>
                  <a:lnTo>
                    <a:pt x="7380" y="170060"/>
                  </a:lnTo>
                  <a:lnTo>
                    <a:pt x="8730" y="165761"/>
                  </a:lnTo>
                  <a:lnTo>
                    <a:pt x="10583" y="160990"/>
                  </a:lnTo>
                  <a:lnTo>
                    <a:pt x="12770" y="155904"/>
                  </a:lnTo>
                  <a:lnTo>
                    <a:pt x="14228" y="150609"/>
                  </a:lnTo>
                  <a:lnTo>
                    <a:pt x="15200" y="145173"/>
                  </a:lnTo>
                  <a:lnTo>
                    <a:pt x="15849" y="139645"/>
                  </a:lnTo>
                  <a:lnTo>
                    <a:pt x="17233" y="135006"/>
                  </a:lnTo>
                  <a:lnTo>
                    <a:pt x="19109" y="130962"/>
                  </a:lnTo>
                  <a:lnTo>
                    <a:pt x="21311" y="127313"/>
                  </a:lnTo>
                  <a:lnTo>
                    <a:pt x="22780" y="122975"/>
                  </a:lnTo>
                  <a:lnTo>
                    <a:pt x="23759" y="118179"/>
                  </a:lnTo>
                  <a:lnTo>
                    <a:pt x="24412" y="113076"/>
                  </a:lnTo>
                  <a:lnTo>
                    <a:pt x="24847" y="108721"/>
                  </a:lnTo>
                  <a:lnTo>
                    <a:pt x="25137" y="104866"/>
                  </a:lnTo>
                  <a:lnTo>
                    <a:pt x="25330" y="101343"/>
                  </a:lnTo>
                  <a:lnTo>
                    <a:pt x="26412" y="97090"/>
                  </a:lnTo>
                  <a:lnTo>
                    <a:pt x="28085" y="92349"/>
                  </a:lnTo>
                  <a:lnTo>
                    <a:pt x="30153" y="87284"/>
                  </a:lnTo>
                  <a:lnTo>
                    <a:pt x="32484" y="82954"/>
                  </a:lnTo>
                  <a:lnTo>
                    <a:pt x="34991" y="79115"/>
                  </a:lnTo>
                  <a:lnTo>
                    <a:pt x="37615" y="75603"/>
                  </a:lnTo>
                  <a:lnTo>
                    <a:pt x="39364" y="71357"/>
                  </a:lnTo>
                  <a:lnTo>
                    <a:pt x="40530" y="66622"/>
                  </a:lnTo>
                  <a:lnTo>
                    <a:pt x="41307" y="61559"/>
                  </a:lnTo>
                  <a:lnTo>
                    <a:pt x="41826" y="57232"/>
                  </a:lnTo>
                  <a:lnTo>
                    <a:pt x="42171" y="53395"/>
                  </a:lnTo>
                  <a:lnTo>
                    <a:pt x="42401" y="49884"/>
                  </a:lnTo>
                  <a:lnTo>
                    <a:pt x="43507" y="46591"/>
                  </a:lnTo>
                  <a:lnTo>
                    <a:pt x="47276" y="40392"/>
                  </a:lnTo>
                  <a:lnTo>
                    <a:pt x="49586" y="34462"/>
                  </a:lnTo>
                  <a:lnTo>
                    <a:pt x="50202" y="31547"/>
                  </a:lnTo>
                  <a:lnTo>
                    <a:pt x="53427" y="25769"/>
                  </a:lnTo>
                  <a:lnTo>
                    <a:pt x="55620" y="22894"/>
                  </a:lnTo>
                  <a:lnTo>
                    <a:pt x="58058" y="17160"/>
                  </a:lnTo>
                  <a:lnTo>
                    <a:pt x="58707" y="14298"/>
                  </a:lnTo>
                  <a:lnTo>
                    <a:pt x="60093" y="12389"/>
                  </a:lnTo>
                  <a:lnTo>
                    <a:pt x="61970" y="11117"/>
                  </a:lnTo>
                  <a:lnTo>
                    <a:pt x="64173" y="10269"/>
                  </a:lnTo>
                  <a:lnTo>
                    <a:pt x="65642" y="8751"/>
                  </a:lnTo>
                  <a:lnTo>
                    <a:pt x="66621" y="6787"/>
                  </a:lnTo>
                  <a:lnTo>
                    <a:pt x="68193" y="1341"/>
                  </a:lnTo>
                  <a:lnTo>
                    <a:pt x="69274" y="894"/>
                  </a:lnTo>
                  <a:lnTo>
                    <a:pt x="75927" y="118"/>
                  </a:lnTo>
                  <a:lnTo>
                    <a:pt x="82801" y="23"/>
                  </a:lnTo>
                  <a:lnTo>
                    <a:pt x="85714" y="0"/>
                  </a:lnTo>
                  <a:lnTo>
                    <a:pt x="90272" y="4551"/>
                  </a:lnTo>
                  <a:lnTo>
                    <a:pt x="91614" y="6844"/>
                  </a:lnTo>
                  <a:lnTo>
                    <a:pt x="93502" y="13669"/>
                  </a:lnTo>
                  <a:lnTo>
                    <a:pt x="93944" y="15601"/>
                  </a:lnTo>
                  <a:lnTo>
                    <a:pt x="98743" y="21238"/>
                  </a:lnTo>
                  <a:lnTo>
                    <a:pt x="103576" y="26267"/>
                  </a:lnTo>
                  <a:lnTo>
                    <a:pt x="106198" y="28941"/>
                  </a:lnTo>
                  <a:lnTo>
                    <a:pt x="108898" y="30724"/>
                  </a:lnTo>
                  <a:lnTo>
                    <a:pt x="114439" y="32705"/>
                  </a:lnTo>
                  <a:lnTo>
                    <a:pt x="120077" y="36126"/>
                  </a:lnTo>
                  <a:lnTo>
                    <a:pt x="122913" y="38371"/>
                  </a:lnTo>
                  <a:lnTo>
                    <a:pt x="124805" y="40821"/>
                  </a:lnTo>
                  <a:lnTo>
                    <a:pt x="126065" y="43406"/>
                  </a:lnTo>
                  <a:lnTo>
                    <a:pt x="126906" y="46083"/>
                  </a:lnTo>
                  <a:lnTo>
                    <a:pt x="128418" y="47867"/>
                  </a:lnTo>
                  <a:lnTo>
                    <a:pt x="130380" y="49056"/>
                  </a:lnTo>
                  <a:lnTo>
                    <a:pt x="132640" y="49849"/>
                  </a:lnTo>
                  <a:lnTo>
                    <a:pt x="137691" y="53270"/>
                  </a:lnTo>
                  <a:lnTo>
                    <a:pt x="140371" y="55516"/>
                  </a:lnTo>
                  <a:lnTo>
                    <a:pt x="142158" y="57966"/>
                  </a:lnTo>
                  <a:lnTo>
                    <a:pt x="144143" y="63227"/>
                  </a:lnTo>
                  <a:lnTo>
                    <a:pt x="147566" y="68741"/>
                  </a:lnTo>
                  <a:lnTo>
                    <a:pt x="152973" y="75491"/>
                  </a:lnTo>
                  <a:lnTo>
                    <a:pt x="158461" y="81211"/>
                  </a:lnTo>
                  <a:lnTo>
                    <a:pt x="191462" y="114309"/>
                  </a:lnTo>
                  <a:lnTo>
                    <a:pt x="194316" y="116211"/>
                  </a:lnTo>
                  <a:lnTo>
                    <a:pt x="200028" y="118324"/>
                  </a:lnTo>
                  <a:lnTo>
                    <a:pt x="205741" y="121804"/>
                  </a:lnTo>
                  <a:lnTo>
                    <a:pt x="208598" y="124065"/>
                  </a:lnTo>
                  <a:lnTo>
                    <a:pt x="210503" y="126525"/>
                  </a:lnTo>
                  <a:lnTo>
                    <a:pt x="211772" y="129118"/>
                  </a:lnTo>
                  <a:lnTo>
                    <a:pt x="213810" y="135571"/>
                  </a:lnTo>
                  <a:lnTo>
                    <a:pt x="220104" y="142738"/>
                  </a:lnTo>
                  <a:lnTo>
                    <a:pt x="227069" y="149889"/>
                  </a:lnTo>
                  <a:lnTo>
                    <a:pt x="231457" y="15430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550"/>
            <p:cNvSpPr/>
            <p:nvPr/>
          </p:nvSpPr>
          <p:spPr>
            <a:xfrm>
              <a:off x="4906445" y="2820393"/>
              <a:ext cx="197016" cy="325563"/>
            </a:xfrm>
            <a:custGeom>
              <a:avLst/>
              <a:gdLst/>
              <a:ahLst/>
              <a:cxnLst/>
              <a:rect l="0" t="0" r="0" b="0"/>
              <a:pathLst>
                <a:path w="197016" h="325563">
                  <a:moveTo>
                    <a:pt x="179905" y="25677"/>
                  </a:moveTo>
                  <a:lnTo>
                    <a:pt x="179905" y="18296"/>
                  </a:lnTo>
                  <a:lnTo>
                    <a:pt x="178952" y="17899"/>
                  </a:lnTo>
                  <a:lnTo>
                    <a:pt x="175354" y="17457"/>
                  </a:lnTo>
                  <a:lnTo>
                    <a:pt x="173061" y="16387"/>
                  </a:lnTo>
                  <a:lnTo>
                    <a:pt x="167973" y="12658"/>
                  </a:lnTo>
                  <a:lnTo>
                    <a:pt x="162537" y="7826"/>
                  </a:lnTo>
                  <a:lnTo>
                    <a:pt x="159753" y="5203"/>
                  </a:lnTo>
                  <a:lnTo>
                    <a:pt x="156945" y="3455"/>
                  </a:lnTo>
                  <a:lnTo>
                    <a:pt x="151286" y="1513"/>
                  </a:lnTo>
                  <a:lnTo>
                    <a:pt x="145595" y="650"/>
                  </a:lnTo>
                  <a:lnTo>
                    <a:pt x="138731" y="96"/>
                  </a:lnTo>
                  <a:lnTo>
                    <a:pt x="128441" y="0"/>
                  </a:lnTo>
                  <a:lnTo>
                    <a:pt x="123688" y="939"/>
                  </a:lnTo>
                  <a:lnTo>
                    <a:pt x="118614" y="2517"/>
                  </a:lnTo>
                  <a:lnTo>
                    <a:pt x="113327" y="4522"/>
                  </a:lnTo>
                  <a:lnTo>
                    <a:pt x="108850" y="5858"/>
                  </a:lnTo>
                  <a:lnTo>
                    <a:pt x="104912" y="6749"/>
                  </a:lnTo>
                  <a:lnTo>
                    <a:pt x="101334" y="7344"/>
                  </a:lnTo>
                  <a:lnTo>
                    <a:pt x="97045" y="9645"/>
                  </a:lnTo>
                  <a:lnTo>
                    <a:pt x="92280" y="13084"/>
                  </a:lnTo>
                  <a:lnTo>
                    <a:pt x="87198" y="17281"/>
                  </a:lnTo>
                  <a:lnTo>
                    <a:pt x="81905" y="21032"/>
                  </a:lnTo>
                  <a:lnTo>
                    <a:pt x="76472" y="24485"/>
                  </a:lnTo>
                  <a:lnTo>
                    <a:pt x="70944" y="27740"/>
                  </a:lnTo>
                  <a:lnTo>
                    <a:pt x="66307" y="31815"/>
                  </a:lnTo>
                  <a:lnTo>
                    <a:pt x="62263" y="36436"/>
                  </a:lnTo>
                  <a:lnTo>
                    <a:pt x="58614" y="41422"/>
                  </a:lnTo>
                  <a:lnTo>
                    <a:pt x="54277" y="46651"/>
                  </a:lnTo>
                  <a:lnTo>
                    <a:pt x="49480" y="52042"/>
                  </a:lnTo>
                  <a:lnTo>
                    <a:pt x="44378" y="57541"/>
                  </a:lnTo>
                  <a:lnTo>
                    <a:pt x="40023" y="63112"/>
                  </a:lnTo>
                  <a:lnTo>
                    <a:pt x="36168" y="68731"/>
                  </a:lnTo>
                  <a:lnTo>
                    <a:pt x="32645" y="74382"/>
                  </a:lnTo>
                  <a:lnTo>
                    <a:pt x="29344" y="80054"/>
                  </a:lnTo>
                  <a:lnTo>
                    <a:pt x="26191" y="85741"/>
                  </a:lnTo>
                  <a:lnTo>
                    <a:pt x="20148" y="97139"/>
                  </a:lnTo>
                  <a:lnTo>
                    <a:pt x="14286" y="108555"/>
                  </a:lnTo>
                  <a:lnTo>
                    <a:pt x="12343" y="115219"/>
                  </a:lnTo>
                  <a:lnTo>
                    <a:pt x="11047" y="122519"/>
                  </a:lnTo>
                  <a:lnTo>
                    <a:pt x="10183" y="130243"/>
                  </a:lnTo>
                  <a:lnTo>
                    <a:pt x="8654" y="137298"/>
                  </a:lnTo>
                  <a:lnTo>
                    <a:pt x="6682" y="143906"/>
                  </a:lnTo>
                  <a:lnTo>
                    <a:pt x="4416" y="150216"/>
                  </a:lnTo>
                  <a:lnTo>
                    <a:pt x="2904" y="156328"/>
                  </a:lnTo>
                  <a:lnTo>
                    <a:pt x="1897" y="162307"/>
                  </a:lnTo>
                  <a:lnTo>
                    <a:pt x="1225" y="168199"/>
                  </a:lnTo>
                  <a:lnTo>
                    <a:pt x="778" y="174031"/>
                  </a:lnTo>
                  <a:lnTo>
                    <a:pt x="479" y="179825"/>
                  </a:lnTo>
                  <a:lnTo>
                    <a:pt x="280" y="185592"/>
                  </a:lnTo>
                  <a:lnTo>
                    <a:pt x="0" y="207361"/>
                  </a:lnTo>
                  <a:lnTo>
                    <a:pt x="913" y="214427"/>
                  </a:lnTo>
                  <a:lnTo>
                    <a:pt x="2475" y="221043"/>
                  </a:lnTo>
                  <a:lnTo>
                    <a:pt x="4468" y="227358"/>
                  </a:lnTo>
                  <a:lnTo>
                    <a:pt x="5797" y="233474"/>
                  </a:lnTo>
                  <a:lnTo>
                    <a:pt x="6683" y="239455"/>
                  </a:lnTo>
                  <a:lnTo>
                    <a:pt x="7273" y="245348"/>
                  </a:lnTo>
                  <a:lnTo>
                    <a:pt x="8619" y="251182"/>
                  </a:lnTo>
                  <a:lnTo>
                    <a:pt x="10469" y="256976"/>
                  </a:lnTo>
                  <a:lnTo>
                    <a:pt x="12655" y="262744"/>
                  </a:lnTo>
                  <a:lnTo>
                    <a:pt x="15084" y="271692"/>
                  </a:lnTo>
                  <a:lnTo>
                    <a:pt x="17116" y="279797"/>
                  </a:lnTo>
                  <a:lnTo>
                    <a:pt x="21194" y="289749"/>
                  </a:lnTo>
                  <a:lnTo>
                    <a:pt x="24568" y="294117"/>
                  </a:lnTo>
                  <a:lnTo>
                    <a:pt x="28721" y="297982"/>
                  </a:lnTo>
                  <a:lnTo>
                    <a:pt x="33396" y="301511"/>
                  </a:lnTo>
                  <a:lnTo>
                    <a:pt x="37465" y="304816"/>
                  </a:lnTo>
                  <a:lnTo>
                    <a:pt x="41130" y="307972"/>
                  </a:lnTo>
                  <a:lnTo>
                    <a:pt x="44526" y="311029"/>
                  </a:lnTo>
                  <a:lnTo>
                    <a:pt x="50839" y="316965"/>
                  </a:lnTo>
                  <a:lnTo>
                    <a:pt x="53856" y="319881"/>
                  </a:lnTo>
                  <a:lnTo>
                    <a:pt x="57772" y="321825"/>
                  </a:lnTo>
                  <a:lnTo>
                    <a:pt x="62288" y="323122"/>
                  </a:lnTo>
                  <a:lnTo>
                    <a:pt x="67204" y="323986"/>
                  </a:lnTo>
                  <a:lnTo>
                    <a:pt x="72385" y="324562"/>
                  </a:lnTo>
                  <a:lnTo>
                    <a:pt x="77745" y="324946"/>
                  </a:lnTo>
                  <a:lnTo>
                    <a:pt x="87828" y="325373"/>
                  </a:lnTo>
                  <a:lnTo>
                    <a:pt x="95484" y="325562"/>
                  </a:lnTo>
                  <a:lnTo>
                    <a:pt x="98859" y="324660"/>
                  </a:lnTo>
                  <a:lnTo>
                    <a:pt x="102062" y="323106"/>
                  </a:lnTo>
                  <a:lnTo>
                    <a:pt x="108160" y="318840"/>
                  </a:lnTo>
                  <a:lnTo>
                    <a:pt x="114046" y="313769"/>
                  </a:lnTo>
                  <a:lnTo>
                    <a:pt x="117901" y="311083"/>
                  </a:lnTo>
                  <a:lnTo>
                    <a:pt x="122377" y="308340"/>
                  </a:lnTo>
                  <a:lnTo>
                    <a:pt x="127265" y="305559"/>
                  </a:lnTo>
                  <a:lnTo>
                    <a:pt x="130524" y="302752"/>
                  </a:lnTo>
                  <a:lnTo>
                    <a:pt x="132697" y="299929"/>
                  </a:lnTo>
                  <a:lnTo>
                    <a:pt x="140734" y="284002"/>
                  </a:lnTo>
                  <a:lnTo>
                    <a:pt x="145985" y="276061"/>
                  </a:lnTo>
                  <a:lnTo>
                    <a:pt x="151495" y="268403"/>
                  </a:lnTo>
                  <a:lnTo>
                    <a:pt x="157118" y="258650"/>
                  </a:lnTo>
                  <a:lnTo>
                    <a:pt x="162792" y="247965"/>
                  </a:lnTo>
                  <a:lnTo>
                    <a:pt x="174196" y="225584"/>
                  </a:lnTo>
                  <a:lnTo>
                    <a:pt x="176099" y="219908"/>
                  </a:lnTo>
                  <a:lnTo>
                    <a:pt x="177367" y="214219"/>
                  </a:lnTo>
                  <a:lnTo>
                    <a:pt x="178213" y="208522"/>
                  </a:lnTo>
                  <a:lnTo>
                    <a:pt x="179729" y="202818"/>
                  </a:lnTo>
                  <a:lnTo>
                    <a:pt x="181693" y="197111"/>
                  </a:lnTo>
                  <a:lnTo>
                    <a:pt x="183954" y="191401"/>
                  </a:lnTo>
                  <a:lnTo>
                    <a:pt x="185462" y="185690"/>
                  </a:lnTo>
                  <a:lnTo>
                    <a:pt x="186467" y="179977"/>
                  </a:lnTo>
                  <a:lnTo>
                    <a:pt x="187137" y="174263"/>
                  </a:lnTo>
                  <a:lnTo>
                    <a:pt x="188536" y="168550"/>
                  </a:lnTo>
                  <a:lnTo>
                    <a:pt x="190421" y="162835"/>
                  </a:lnTo>
                  <a:lnTo>
                    <a:pt x="192631" y="157121"/>
                  </a:lnTo>
                  <a:lnTo>
                    <a:pt x="194104" y="151406"/>
                  </a:lnTo>
                  <a:lnTo>
                    <a:pt x="195086" y="145691"/>
                  </a:lnTo>
                  <a:lnTo>
                    <a:pt x="195740" y="139976"/>
                  </a:lnTo>
                  <a:lnTo>
                    <a:pt x="196177" y="134261"/>
                  </a:lnTo>
                  <a:lnTo>
                    <a:pt x="196468" y="128546"/>
                  </a:lnTo>
                  <a:lnTo>
                    <a:pt x="196877" y="113942"/>
                  </a:lnTo>
                  <a:lnTo>
                    <a:pt x="197015" y="100474"/>
                  </a:lnTo>
                  <a:lnTo>
                    <a:pt x="194495" y="91940"/>
                  </a:lnTo>
                  <a:lnTo>
                    <a:pt x="191151" y="82749"/>
                  </a:lnTo>
                  <a:lnTo>
                    <a:pt x="189666" y="75490"/>
                  </a:lnTo>
                  <a:lnTo>
                    <a:pt x="186465" y="69088"/>
                  </a:lnTo>
                  <a:lnTo>
                    <a:pt x="181868" y="63068"/>
                  </a:lnTo>
                  <a:lnTo>
                    <a:pt x="176650" y="57217"/>
                  </a:lnTo>
                  <a:lnTo>
                    <a:pt x="173925" y="55276"/>
                  </a:lnTo>
                  <a:lnTo>
                    <a:pt x="168357" y="53120"/>
                  </a:lnTo>
                  <a:lnTo>
                    <a:pt x="166491" y="51592"/>
                  </a:lnTo>
                  <a:lnTo>
                    <a:pt x="165247" y="49621"/>
                  </a:lnTo>
                  <a:lnTo>
                    <a:pt x="164418" y="47355"/>
                  </a:lnTo>
                  <a:lnTo>
                    <a:pt x="162913" y="45843"/>
                  </a:lnTo>
                  <a:lnTo>
                    <a:pt x="160956" y="44836"/>
                  </a:lnTo>
                  <a:lnTo>
                    <a:pt x="156243" y="43717"/>
                  </a:lnTo>
                  <a:lnTo>
                    <a:pt x="150973" y="43219"/>
                  </a:lnTo>
                  <a:lnTo>
                    <a:pt x="148235" y="42134"/>
                  </a:lnTo>
                  <a:lnTo>
                    <a:pt x="142651" y="38389"/>
                  </a:lnTo>
                  <a:lnTo>
                    <a:pt x="137188" y="34357"/>
                  </a:lnTo>
                  <a:lnTo>
                    <a:pt x="131179" y="34270"/>
                  </a:lnTo>
                  <a:lnTo>
                    <a:pt x="128470" y="3424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551"/>
            <p:cNvSpPr/>
            <p:nvPr/>
          </p:nvSpPr>
          <p:spPr>
            <a:xfrm>
              <a:off x="5223509" y="3086100"/>
              <a:ext cx="85726" cy="102871"/>
            </a:xfrm>
            <a:custGeom>
              <a:avLst/>
              <a:gdLst/>
              <a:ahLst/>
              <a:cxnLst/>
              <a:rect l="0" t="0" r="0" b="0"/>
              <a:pathLst>
                <a:path w="85726" h="102871">
                  <a:moveTo>
                    <a:pt x="0" y="0"/>
                  </a:moveTo>
                  <a:lnTo>
                    <a:pt x="7382" y="0"/>
                  </a:lnTo>
                  <a:lnTo>
                    <a:pt x="7779" y="952"/>
                  </a:lnTo>
                  <a:lnTo>
                    <a:pt x="8044" y="2539"/>
                  </a:lnTo>
                  <a:lnTo>
                    <a:pt x="8220" y="4551"/>
                  </a:lnTo>
                  <a:lnTo>
                    <a:pt x="9290" y="5891"/>
                  </a:lnTo>
                  <a:lnTo>
                    <a:pt x="10956" y="6785"/>
                  </a:lnTo>
                  <a:lnTo>
                    <a:pt x="13019" y="7380"/>
                  </a:lnTo>
                  <a:lnTo>
                    <a:pt x="15347" y="8730"/>
                  </a:lnTo>
                  <a:lnTo>
                    <a:pt x="17852" y="10583"/>
                  </a:lnTo>
                  <a:lnTo>
                    <a:pt x="20474" y="12770"/>
                  </a:lnTo>
                  <a:lnTo>
                    <a:pt x="22222" y="15181"/>
                  </a:lnTo>
                  <a:lnTo>
                    <a:pt x="23387" y="17740"/>
                  </a:lnTo>
                  <a:lnTo>
                    <a:pt x="24164" y="20399"/>
                  </a:lnTo>
                  <a:lnTo>
                    <a:pt x="25635" y="22172"/>
                  </a:lnTo>
                  <a:lnTo>
                    <a:pt x="27568" y="23354"/>
                  </a:lnTo>
                  <a:lnTo>
                    <a:pt x="29809" y="24142"/>
                  </a:lnTo>
                  <a:lnTo>
                    <a:pt x="32255" y="25619"/>
                  </a:lnTo>
                  <a:lnTo>
                    <a:pt x="34839" y="27557"/>
                  </a:lnTo>
                  <a:lnTo>
                    <a:pt x="37513" y="29801"/>
                  </a:lnTo>
                  <a:lnTo>
                    <a:pt x="40249" y="32250"/>
                  </a:lnTo>
                  <a:lnTo>
                    <a:pt x="45829" y="37511"/>
                  </a:lnTo>
                  <a:lnTo>
                    <a:pt x="54325" y="45828"/>
                  </a:lnTo>
                  <a:lnTo>
                    <a:pt x="57172" y="49602"/>
                  </a:lnTo>
                  <a:lnTo>
                    <a:pt x="60023" y="54022"/>
                  </a:lnTo>
                  <a:lnTo>
                    <a:pt x="62875" y="58875"/>
                  </a:lnTo>
                  <a:lnTo>
                    <a:pt x="65729" y="63063"/>
                  </a:lnTo>
                  <a:lnTo>
                    <a:pt x="68585" y="66806"/>
                  </a:lnTo>
                  <a:lnTo>
                    <a:pt x="71441" y="70255"/>
                  </a:lnTo>
                  <a:lnTo>
                    <a:pt x="73345" y="73506"/>
                  </a:lnTo>
                  <a:lnTo>
                    <a:pt x="74614" y="76627"/>
                  </a:lnTo>
                  <a:lnTo>
                    <a:pt x="75460" y="79659"/>
                  </a:lnTo>
                  <a:lnTo>
                    <a:pt x="76977" y="83586"/>
                  </a:lnTo>
                  <a:lnTo>
                    <a:pt x="78941" y="88109"/>
                  </a:lnTo>
                  <a:lnTo>
                    <a:pt x="85725" y="10287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552"/>
            <p:cNvSpPr/>
            <p:nvPr/>
          </p:nvSpPr>
          <p:spPr>
            <a:xfrm>
              <a:off x="5317807" y="2837509"/>
              <a:ext cx="300004" cy="307394"/>
            </a:xfrm>
            <a:custGeom>
              <a:avLst/>
              <a:gdLst/>
              <a:ahLst/>
              <a:cxnLst/>
              <a:rect l="0" t="0" r="0" b="0"/>
              <a:pathLst>
                <a:path w="300004" h="307394">
                  <a:moveTo>
                    <a:pt x="0" y="25705"/>
                  </a:moveTo>
                  <a:lnTo>
                    <a:pt x="4551" y="25705"/>
                  </a:lnTo>
                  <a:lnTo>
                    <a:pt x="6844" y="24753"/>
                  </a:lnTo>
                  <a:lnTo>
                    <a:pt x="14622" y="19814"/>
                  </a:lnTo>
                  <a:lnTo>
                    <a:pt x="22959" y="16975"/>
                  </a:lnTo>
                  <a:lnTo>
                    <a:pt x="28619" y="12935"/>
                  </a:lnTo>
                  <a:lnTo>
                    <a:pt x="36850" y="7965"/>
                  </a:lnTo>
                  <a:lnTo>
                    <a:pt x="41711" y="5306"/>
                  </a:lnTo>
                  <a:lnTo>
                    <a:pt x="46858" y="3533"/>
                  </a:lnTo>
                  <a:lnTo>
                    <a:pt x="52194" y="2352"/>
                  </a:lnTo>
                  <a:lnTo>
                    <a:pt x="57655" y="1564"/>
                  </a:lnTo>
                  <a:lnTo>
                    <a:pt x="63202" y="1038"/>
                  </a:lnTo>
                  <a:lnTo>
                    <a:pt x="68805" y="688"/>
                  </a:lnTo>
                  <a:lnTo>
                    <a:pt x="80110" y="299"/>
                  </a:lnTo>
                  <a:lnTo>
                    <a:pt x="104047" y="29"/>
                  </a:lnTo>
                  <a:lnTo>
                    <a:pt x="118353" y="0"/>
                  </a:lnTo>
                  <a:lnTo>
                    <a:pt x="123670" y="949"/>
                  </a:lnTo>
                  <a:lnTo>
                    <a:pt x="129119" y="2534"/>
                  </a:lnTo>
                  <a:lnTo>
                    <a:pt x="134657" y="4542"/>
                  </a:lnTo>
                  <a:lnTo>
                    <a:pt x="143350" y="9315"/>
                  </a:lnTo>
                  <a:lnTo>
                    <a:pt x="150389" y="14611"/>
                  </a:lnTo>
                  <a:lnTo>
                    <a:pt x="159706" y="22947"/>
                  </a:lnTo>
                  <a:lnTo>
                    <a:pt x="168499" y="31450"/>
                  </a:lnTo>
                  <a:lnTo>
                    <a:pt x="174267" y="37149"/>
                  </a:lnTo>
                  <a:lnTo>
                    <a:pt x="176185" y="40954"/>
                  </a:lnTo>
                  <a:lnTo>
                    <a:pt x="178317" y="50263"/>
                  </a:lnTo>
                  <a:lnTo>
                    <a:pt x="179264" y="58210"/>
                  </a:lnTo>
                  <a:lnTo>
                    <a:pt x="179517" y="61663"/>
                  </a:lnTo>
                  <a:lnTo>
                    <a:pt x="182338" y="70579"/>
                  </a:lnTo>
                  <a:lnTo>
                    <a:pt x="184423" y="75624"/>
                  </a:lnTo>
                  <a:lnTo>
                    <a:pt x="185814" y="80892"/>
                  </a:lnTo>
                  <a:lnTo>
                    <a:pt x="186741" y="86309"/>
                  </a:lnTo>
                  <a:lnTo>
                    <a:pt x="187359" y="91825"/>
                  </a:lnTo>
                  <a:lnTo>
                    <a:pt x="186819" y="97408"/>
                  </a:lnTo>
                  <a:lnTo>
                    <a:pt x="185506" y="103035"/>
                  </a:lnTo>
                  <a:lnTo>
                    <a:pt x="183678" y="108691"/>
                  </a:lnTo>
                  <a:lnTo>
                    <a:pt x="181507" y="114367"/>
                  </a:lnTo>
                  <a:lnTo>
                    <a:pt x="179107" y="120055"/>
                  </a:lnTo>
                  <a:lnTo>
                    <a:pt x="176555" y="125753"/>
                  </a:lnTo>
                  <a:lnTo>
                    <a:pt x="171179" y="134623"/>
                  </a:lnTo>
                  <a:lnTo>
                    <a:pt x="165614" y="142694"/>
                  </a:lnTo>
                  <a:lnTo>
                    <a:pt x="162798" y="147513"/>
                  </a:lnTo>
                  <a:lnTo>
                    <a:pt x="155982" y="159833"/>
                  </a:lnTo>
                  <a:lnTo>
                    <a:pt x="147741" y="169251"/>
                  </a:lnTo>
                  <a:lnTo>
                    <a:pt x="141058" y="176089"/>
                  </a:lnTo>
                  <a:lnTo>
                    <a:pt x="144929" y="172239"/>
                  </a:lnTo>
                  <a:lnTo>
                    <a:pt x="145376" y="169254"/>
                  </a:lnTo>
                  <a:lnTo>
                    <a:pt x="145494" y="167125"/>
                  </a:lnTo>
                  <a:lnTo>
                    <a:pt x="146526" y="165705"/>
                  </a:lnTo>
                  <a:lnTo>
                    <a:pt x="148167" y="164759"/>
                  </a:lnTo>
                  <a:lnTo>
                    <a:pt x="150213" y="164128"/>
                  </a:lnTo>
                  <a:lnTo>
                    <a:pt x="155027" y="160887"/>
                  </a:lnTo>
                  <a:lnTo>
                    <a:pt x="161293" y="156271"/>
                  </a:lnTo>
                  <a:lnTo>
                    <a:pt x="170428" y="151045"/>
                  </a:lnTo>
                  <a:lnTo>
                    <a:pt x="180839" y="145547"/>
                  </a:lnTo>
                  <a:lnTo>
                    <a:pt x="203044" y="134256"/>
                  </a:lnTo>
                  <a:lnTo>
                    <a:pt x="208705" y="132363"/>
                  </a:lnTo>
                  <a:lnTo>
                    <a:pt x="214384" y="131100"/>
                  </a:lnTo>
                  <a:lnTo>
                    <a:pt x="220075" y="130259"/>
                  </a:lnTo>
                  <a:lnTo>
                    <a:pt x="228939" y="129324"/>
                  </a:lnTo>
                  <a:lnTo>
                    <a:pt x="237006" y="128908"/>
                  </a:lnTo>
                  <a:lnTo>
                    <a:pt x="251305" y="128674"/>
                  </a:lnTo>
                  <a:lnTo>
                    <a:pt x="258694" y="128619"/>
                  </a:lnTo>
                  <a:lnTo>
                    <a:pt x="261998" y="129557"/>
                  </a:lnTo>
                  <a:lnTo>
                    <a:pt x="271198" y="134476"/>
                  </a:lnTo>
                  <a:lnTo>
                    <a:pt x="277060" y="135960"/>
                  </a:lnTo>
                  <a:lnTo>
                    <a:pt x="279004" y="137309"/>
                  </a:lnTo>
                  <a:lnTo>
                    <a:pt x="280300" y="139160"/>
                  </a:lnTo>
                  <a:lnTo>
                    <a:pt x="281164" y="141347"/>
                  </a:lnTo>
                  <a:lnTo>
                    <a:pt x="286931" y="148975"/>
                  </a:lnTo>
                  <a:lnTo>
                    <a:pt x="288443" y="151700"/>
                  </a:lnTo>
                  <a:lnTo>
                    <a:pt x="291522" y="160087"/>
                  </a:lnTo>
                  <a:lnTo>
                    <a:pt x="295618" y="165758"/>
                  </a:lnTo>
                  <a:lnTo>
                    <a:pt x="297091" y="169556"/>
                  </a:lnTo>
                  <a:lnTo>
                    <a:pt x="298728" y="178857"/>
                  </a:lnTo>
                  <a:lnTo>
                    <a:pt x="299165" y="184004"/>
                  </a:lnTo>
                  <a:lnTo>
                    <a:pt x="299456" y="189340"/>
                  </a:lnTo>
                  <a:lnTo>
                    <a:pt x="299865" y="203412"/>
                  </a:lnTo>
                  <a:lnTo>
                    <a:pt x="300003" y="221252"/>
                  </a:lnTo>
                  <a:lnTo>
                    <a:pt x="299062" y="225602"/>
                  </a:lnTo>
                  <a:lnTo>
                    <a:pt x="294139" y="236276"/>
                  </a:lnTo>
                  <a:lnTo>
                    <a:pt x="292654" y="242482"/>
                  </a:lnTo>
                  <a:lnTo>
                    <a:pt x="289453" y="250956"/>
                  </a:lnTo>
                  <a:lnTo>
                    <a:pt x="284856" y="260119"/>
                  </a:lnTo>
                  <a:lnTo>
                    <a:pt x="279638" y="267367"/>
                  </a:lnTo>
                  <a:lnTo>
                    <a:pt x="271345" y="276802"/>
                  </a:lnTo>
                  <a:lnTo>
                    <a:pt x="262855" y="285630"/>
                  </a:lnTo>
                  <a:lnTo>
                    <a:pt x="254307" y="294279"/>
                  </a:lnTo>
                  <a:lnTo>
                    <a:pt x="251453" y="296194"/>
                  </a:lnTo>
                  <a:lnTo>
                    <a:pt x="245742" y="298323"/>
                  </a:lnTo>
                  <a:lnTo>
                    <a:pt x="237489" y="299269"/>
                  </a:lnTo>
                  <a:lnTo>
                    <a:pt x="228423" y="299689"/>
                  </a:lnTo>
                  <a:lnTo>
                    <a:pt x="221218" y="299876"/>
                  </a:lnTo>
                  <a:lnTo>
                    <a:pt x="212302" y="302499"/>
                  </a:lnTo>
                  <a:lnTo>
                    <a:pt x="200157" y="307393"/>
                  </a:lnTo>
                  <a:lnTo>
                    <a:pt x="198208" y="306842"/>
                  </a:lnTo>
                  <a:lnTo>
                    <a:pt x="195956" y="305522"/>
                  </a:lnTo>
                  <a:lnTo>
                    <a:pt x="188595" y="30002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553"/>
            <p:cNvSpPr/>
            <p:nvPr/>
          </p:nvSpPr>
          <p:spPr>
            <a:xfrm>
              <a:off x="5592127" y="2760345"/>
              <a:ext cx="222839" cy="411481"/>
            </a:xfrm>
            <a:custGeom>
              <a:avLst/>
              <a:gdLst/>
              <a:ahLst/>
              <a:cxnLst/>
              <a:rect l="0" t="0" r="0" b="0"/>
              <a:pathLst>
                <a:path w="222839" h="411481">
                  <a:moveTo>
                    <a:pt x="0" y="0"/>
                  </a:moveTo>
                  <a:lnTo>
                    <a:pt x="24951" y="0"/>
                  </a:lnTo>
                  <a:lnTo>
                    <a:pt x="29969" y="952"/>
                  </a:lnTo>
                  <a:lnTo>
                    <a:pt x="35219" y="2540"/>
                  </a:lnTo>
                  <a:lnTo>
                    <a:pt x="40625" y="4550"/>
                  </a:lnTo>
                  <a:lnTo>
                    <a:pt x="46133" y="6844"/>
                  </a:lnTo>
                  <a:lnTo>
                    <a:pt x="51710" y="9325"/>
                  </a:lnTo>
                  <a:lnTo>
                    <a:pt x="62987" y="14622"/>
                  </a:lnTo>
                  <a:lnTo>
                    <a:pt x="108590" y="37160"/>
                  </a:lnTo>
                  <a:lnTo>
                    <a:pt x="114304" y="40966"/>
                  </a:lnTo>
                  <a:lnTo>
                    <a:pt x="120017" y="45408"/>
                  </a:lnTo>
                  <a:lnTo>
                    <a:pt x="125732" y="50274"/>
                  </a:lnTo>
                  <a:lnTo>
                    <a:pt x="131446" y="55424"/>
                  </a:lnTo>
                  <a:lnTo>
                    <a:pt x="142876" y="66225"/>
                  </a:lnTo>
                  <a:lnTo>
                    <a:pt x="149543" y="71772"/>
                  </a:lnTo>
                  <a:lnTo>
                    <a:pt x="156845" y="77376"/>
                  </a:lnTo>
                  <a:lnTo>
                    <a:pt x="164571" y="83016"/>
                  </a:lnTo>
                  <a:lnTo>
                    <a:pt x="170674" y="88681"/>
                  </a:lnTo>
                  <a:lnTo>
                    <a:pt x="175695" y="94363"/>
                  </a:lnTo>
                  <a:lnTo>
                    <a:pt x="179995" y="100056"/>
                  </a:lnTo>
                  <a:lnTo>
                    <a:pt x="189853" y="114002"/>
                  </a:lnTo>
                  <a:lnTo>
                    <a:pt x="195149" y="121721"/>
                  </a:lnTo>
                  <a:lnTo>
                    <a:pt x="199632" y="129725"/>
                  </a:lnTo>
                  <a:lnTo>
                    <a:pt x="203573" y="137918"/>
                  </a:lnTo>
                  <a:lnTo>
                    <a:pt x="207153" y="146238"/>
                  </a:lnTo>
                  <a:lnTo>
                    <a:pt x="210492" y="154641"/>
                  </a:lnTo>
                  <a:lnTo>
                    <a:pt x="216742" y="171599"/>
                  </a:lnTo>
                  <a:lnTo>
                    <a:pt x="218790" y="180122"/>
                  </a:lnTo>
                  <a:lnTo>
                    <a:pt x="220155" y="188661"/>
                  </a:lnTo>
                  <a:lnTo>
                    <a:pt x="221065" y="197212"/>
                  </a:lnTo>
                  <a:lnTo>
                    <a:pt x="221672" y="206722"/>
                  </a:lnTo>
                  <a:lnTo>
                    <a:pt x="222076" y="216872"/>
                  </a:lnTo>
                  <a:lnTo>
                    <a:pt x="222526" y="238310"/>
                  </a:lnTo>
                  <a:lnTo>
                    <a:pt x="222838" y="294472"/>
                  </a:lnTo>
                  <a:lnTo>
                    <a:pt x="221901" y="305852"/>
                  </a:lnTo>
                  <a:lnTo>
                    <a:pt x="220324" y="317249"/>
                  </a:lnTo>
                  <a:lnTo>
                    <a:pt x="218321" y="328657"/>
                  </a:lnTo>
                  <a:lnTo>
                    <a:pt x="215080" y="339119"/>
                  </a:lnTo>
                  <a:lnTo>
                    <a:pt x="211014" y="348952"/>
                  </a:lnTo>
                  <a:lnTo>
                    <a:pt x="195352" y="380714"/>
                  </a:lnTo>
                  <a:lnTo>
                    <a:pt x="191598" y="393361"/>
                  </a:lnTo>
                  <a:lnTo>
                    <a:pt x="188595" y="41148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554"/>
            <p:cNvSpPr/>
            <p:nvPr/>
          </p:nvSpPr>
          <p:spPr>
            <a:xfrm>
              <a:off x="4717874" y="2700337"/>
              <a:ext cx="162736" cy="531496"/>
            </a:xfrm>
            <a:custGeom>
              <a:avLst/>
              <a:gdLst/>
              <a:ahLst/>
              <a:cxnLst/>
              <a:rect l="0" t="0" r="0" b="0"/>
              <a:pathLst>
                <a:path w="162736" h="531496">
                  <a:moveTo>
                    <a:pt x="162735" y="0"/>
                  </a:moveTo>
                  <a:lnTo>
                    <a:pt x="162735" y="4551"/>
                  </a:lnTo>
                  <a:lnTo>
                    <a:pt x="160830" y="6844"/>
                  </a:lnTo>
                  <a:lnTo>
                    <a:pt x="157655" y="9325"/>
                  </a:lnTo>
                  <a:lnTo>
                    <a:pt x="147974" y="15600"/>
                  </a:lnTo>
                  <a:lnTo>
                    <a:pt x="145274" y="18020"/>
                  </a:lnTo>
                  <a:lnTo>
                    <a:pt x="137195" y="25789"/>
                  </a:lnTo>
                  <a:lnTo>
                    <a:pt x="133326" y="30528"/>
                  </a:lnTo>
                  <a:lnTo>
                    <a:pt x="129794" y="35592"/>
                  </a:lnTo>
                  <a:lnTo>
                    <a:pt x="126487" y="40873"/>
                  </a:lnTo>
                  <a:lnTo>
                    <a:pt x="122378" y="46299"/>
                  </a:lnTo>
                  <a:lnTo>
                    <a:pt x="117732" y="51821"/>
                  </a:lnTo>
                  <a:lnTo>
                    <a:pt x="112731" y="57407"/>
                  </a:lnTo>
                  <a:lnTo>
                    <a:pt x="107492" y="63989"/>
                  </a:lnTo>
                  <a:lnTo>
                    <a:pt x="102094" y="71234"/>
                  </a:lnTo>
                  <a:lnTo>
                    <a:pt x="96591" y="78922"/>
                  </a:lnTo>
                  <a:lnTo>
                    <a:pt x="91969" y="86905"/>
                  </a:lnTo>
                  <a:lnTo>
                    <a:pt x="87935" y="95084"/>
                  </a:lnTo>
                  <a:lnTo>
                    <a:pt x="84294" y="103394"/>
                  </a:lnTo>
                  <a:lnTo>
                    <a:pt x="79961" y="111792"/>
                  </a:lnTo>
                  <a:lnTo>
                    <a:pt x="75168" y="120248"/>
                  </a:lnTo>
                  <a:lnTo>
                    <a:pt x="70067" y="128743"/>
                  </a:lnTo>
                  <a:lnTo>
                    <a:pt x="65714" y="137264"/>
                  </a:lnTo>
                  <a:lnTo>
                    <a:pt x="61859" y="145802"/>
                  </a:lnTo>
                  <a:lnTo>
                    <a:pt x="58337" y="154351"/>
                  </a:lnTo>
                  <a:lnTo>
                    <a:pt x="55036" y="163861"/>
                  </a:lnTo>
                  <a:lnTo>
                    <a:pt x="51884" y="174011"/>
                  </a:lnTo>
                  <a:lnTo>
                    <a:pt x="45841" y="194496"/>
                  </a:lnTo>
                  <a:lnTo>
                    <a:pt x="39980" y="213125"/>
                  </a:lnTo>
                  <a:lnTo>
                    <a:pt x="36131" y="223046"/>
                  </a:lnTo>
                  <a:lnTo>
                    <a:pt x="31660" y="233470"/>
                  </a:lnTo>
                  <a:lnTo>
                    <a:pt x="26774" y="244229"/>
                  </a:lnTo>
                  <a:lnTo>
                    <a:pt x="23517" y="255212"/>
                  </a:lnTo>
                  <a:lnTo>
                    <a:pt x="21346" y="266344"/>
                  </a:lnTo>
                  <a:lnTo>
                    <a:pt x="19898" y="277575"/>
                  </a:lnTo>
                  <a:lnTo>
                    <a:pt x="17981" y="287920"/>
                  </a:lnTo>
                  <a:lnTo>
                    <a:pt x="15750" y="297674"/>
                  </a:lnTo>
                  <a:lnTo>
                    <a:pt x="5326" y="338412"/>
                  </a:lnTo>
                  <a:lnTo>
                    <a:pt x="3503" y="349433"/>
                  </a:lnTo>
                  <a:lnTo>
                    <a:pt x="2288" y="360590"/>
                  </a:lnTo>
                  <a:lnTo>
                    <a:pt x="1478" y="371839"/>
                  </a:lnTo>
                  <a:lnTo>
                    <a:pt x="938" y="382195"/>
                  </a:lnTo>
                  <a:lnTo>
                    <a:pt x="338" y="401322"/>
                  </a:lnTo>
                  <a:lnTo>
                    <a:pt x="0" y="432706"/>
                  </a:lnTo>
                  <a:lnTo>
                    <a:pt x="905" y="442776"/>
                  </a:lnTo>
                  <a:lnTo>
                    <a:pt x="2461" y="452346"/>
                  </a:lnTo>
                  <a:lnTo>
                    <a:pt x="4451" y="461584"/>
                  </a:lnTo>
                  <a:lnTo>
                    <a:pt x="6730" y="470600"/>
                  </a:lnTo>
                  <a:lnTo>
                    <a:pt x="9202" y="479469"/>
                  </a:lnTo>
                  <a:lnTo>
                    <a:pt x="14488" y="496942"/>
                  </a:lnTo>
                  <a:lnTo>
                    <a:pt x="25576" y="53149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555"/>
            <p:cNvSpPr/>
            <p:nvPr/>
          </p:nvSpPr>
          <p:spPr>
            <a:xfrm>
              <a:off x="5120640" y="2374582"/>
              <a:ext cx="137161" cy="291466"/>
            </a:xfrm>
            <a:custGeom>
              <a:avLst/>
              <a:gdLst/>
              <a:ahLst/>
              <a:cxnLst/>
              <a:rect l="0" t="0" r="0" b="0"/>
              <a:pathLst>
                <a:path w="137161" h="291466">
                  <a:moveTo>
                    <a:pt x="0" y="0"/>
                  </a:moveTo>
                  <a:lnTo>
                    <a:pt x="4551" y="4551"/>
                  </a:lnTo>
                  <a:lnTo>
                    <a:pt x="5891" y="6844"/>
                  </a:lnTo>
                  <a:lnTo>
                    <a:pt x="7381" y="11932"/>
                  </a:lnTo>
                  <a:lnTo>
                    <a:pt x="8043" y="19908"/>
                  </a:lnTo>
                  <a:lnTo>
                    <a:pt x="8219" y="24702"/>
                  </a:lnTo>
                  <a:lnTo>
                    <a:pt x="9289" y="29803"/>
                  </a:lnTo>
                  <a:lnTo>
                    <a:pt x="10955" y="35109"/>
                  </a:lnTo>
                  <a:lnTo>
                    <a:pt x="13018" y="40551"/>
                  </a:lnTo>
                  <a:lnTo>
                    <a:pt x="15346" y="46084"/>
                  </a:lnTo>
                  <a:lnTo>
                    <a:pt x="17851" y="51678"/>
                  </a:lnTo>
                  <a:lnTo>
                    <a:pt x="23173" y="62973"/>
                  </a:lnTo>
                  <a:lnTo>
                    <a:pt x="54296" y="125731"/>
                  </a:lnTo>
                  <a:lnTo>
                    <a:pt x="58105" y="132398"/>
                  </a:lnTo>
                  <a:lnTo>
                    <a:pt x="62549" y="139700"/>
                  </a:lnTo>
                  <a:lnTo>
                    <a:pt x="67416" y="147426"/>
                  </a:lnTo>
                  <a:lnTo>
                    <a:pt x="71614" y="154482"/>
                  </a:lnTo>
                  <a:lnTo>
                    <a:pt x="75365" y="161090"/>
                  </a:lnTo>
                  <a:lnTo>
                    <a:pt x="78818" y="167401"/>
                  </a:lnTo>
                  <a:lnTo>
                    <a:pt x="82073" y="174466"/>
                  </a:lnTo>
                  <a:lnTo>
                    <a:pt x="85195" y="182033"/>
                  </a:lnTo>
                  <a:lnTo>
                    <a:pt x="88229" y="189935"/>
                  </a:lnTo>
                  <a:lnTo>
                    <a:pt x="91204" y="197108"/>
                  </a:lnTo>
                  <a:lnTo>
                    <a:pt x="94140" y="203796"/>
                  </a:lnTo>
                  <a:lnTo>
                    <a:pt x="97050" y="210159"/>
                  </a:lnTo>
                  <a:lnTo>
                    <a:pt x="99942" y="217259"/>
                  </a:lnTo>
                  <a:lnTo>
                    <a:pt x="102823" y="224849"/>
                  </a:lnTo>
                  <a:lnTo>
                    <a:pt x="105696" y="232767"/>
                  </a:lnTo>
                  <a:lnTo>
                    <a:pt x="108564" y="239950"/>
                  </a:lnTo>
                  <a:lnTo>
                    <a:pt x="111429" y="246644"/>
                  </a:lnTo>
                  <a:lnTo>
                    <a:pt x="114290" y="253012"/>
                  </a:lnTo>
                  <a:lnTo>
                    <a:pt x="117151" y="258210"/>
                  </a:lnTo>
                  <a:lnTo>
                    <a:pt x="120010" y="262628"/>
                  </a:lnTo>
                  <a:lnTo>
                    <a:pt x="122869" y="266525"/>
                  </a:lnTo>
                  <a:lnTo>
                    <a:pt x="126046" y="273396"/>
                  </a:lnTo>
                  <a:lnTo>
                    <a:pt x="126893" y="276561"/>
                  </a:lnTo>
                  <a:lnTo>
                    <a:pt x="130374" y="282619"/>
                  </a:lnTo>
                  <a:lnTo>
                    <a:pt x="137160" y="29146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556"/>
            <p:cNvSpPr/>
            <p:nvPr/>
          </p:nvSpPr>
          <p:spPr>
            <a:xfrm>
              <a:off x="5377815" y="2571750"/>
              <a:ext cx="68581" cy="128588"/>
            </a:xfrm>
            <a:custGeom>
              <a:avLst/>
              <a:gdLst/>
              <a:ahLst/>
              <a:cxnLst/>
              <a:rect l="0" t="0" r="0" b="0"/>
              <a:pathLst>
                <a:path w="68581" h="128588">
                  <a:moveTo>
                    <a:pt x="0" y="0"/>
                  </a:moveTo>
                  <a:lnTo>
                    <a:pt x="12770" y="0"/>
                  </a:lnTo>
                  <a:lnTo>
                    <a:pt x="15181" y="952"/>
                  </a:lnTo>
                  <a:lnTo>
                    <a:pt x="17740" y="2539"/>
                  </a:lnTo>
                  <a:lnTo>
                    <a:pt x="20400" y="4551"/>
                  </a:lnTo>
                  <a:lnTo>
                    <a:pt x="23125" y="7796"/>
                  </a:lnTo>
                  <a:lnTo>
                    <a:pt x="25894" y="11865"/>
                  </a:lnTo>
                  <a:lnTo>
                    <a:pt x="28692" y="16482"/>
                  </a:lnTo>
                  <a:lnTo>
                    <a:pt x="31511" y="20513"/>
                  </a:lnTo>
                  <a:lnTo>
                    <a:pt x="34342" y="24153"/>
                  </a:lnTo>
                  <a:lnTo>
                    <a:pt x="37182" y="27532"/>
                  </a:lnTo>
                  <a:lnTo>
                    <a:pt x="40028" y="31689"/>
                  </a:lnTo>
                  <a:lnTo>
                    <a:pt x="42878" y="36366"/>
                  </a:lnTo>
                  <a:lnTo>
                    <a:pt x="45730" y="41389"/>
                  </a:lnTo>
                  <a:lnTo>
                    <a:pt x="47632" y="46643"/>
                  </a:lnTo>
                  <a:lnTo>
                    <a:pt x="48899" y="52050"/>
                  </a:lnTo>
                  <a:lnTo>
                    <a:pt x="49744" y="57560"/>
                  </a:lnTo>
                  <a:lnTo>
                    <a:pt x="51260" y="62185"/>
                  </a:lnTo>
                  <a:lnTo>
                    <a:pt x="53224" y="66222"/>
                  </a:lnTo>
                  <a:lnTo>
                    <a:pt x="55485" y="69865"/>
                  </a:lnTo>
                  <a:lnTo>
                    <a:pt x="56992" y="74199"/>
                  </a:lnTo>
                  <a:lnTo>
                    <a:pt x="57997" y="78994"/>
                  </a:lnTo>
                  <a:lnTo>
                    <a:pt x="58667" y="84095"/>
                  </a:lnTo>
                  <a:lnTo>
                    <a:pt x="60066" y="89400"/>
                  </a:lnTo>
                  <a:lnTo>
                    <a:pt x="61951" y="94843"/>
                  </a:lnTo>
                  <a:lnTo>
                    <a:pt x="64161" y="100376"/>
                  </a:lnTo>
                  <a:lnTo>
                    <a:pt x="65634" y="105017"/>
                  </a:lnTo>
                  <a:lnTo>
                    <a:pt x="66616" y="109064"/>
                  </a:lnTo>
                  <a:lnTo>
                    <a:pt x="67270" y="112714"/>
                  </a:lnTo>
                  <a:lnTo>
                    <a:pt x="67707" y="116100"/>
                  </a:lnTo>
                  <a:lnTo>
                    <a:pt x="67998" y="119310"/>
                  </a:lnTo>
                  <a:lnTo>
                    <a:pt x="68580" y="12858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557"/>
            <p:cNvSpPr/>
            <p:nvPr/>
          </p:nvSpPr>
          <p:spPr>
            <a:xfrm>
              <a:off x="5394959" y="2297796"/>
              <a:ext cx="300039" cy="299672"/>
            </a:xfrm>
            <a:custGeom>
              <a:avLst/>
              <a:gdLst/>
              <a:ahLst/>
              <a:cxnLst/>
              <a:rect l="0" t="0" r="0" b="0"/>
              <a:pathLst>
                <a:path w="300039" h="299672">
                  <a:moveTo>
                    <a:pt x="0" y="119649"/>
                  </a:moveTo>
                  <a:lnTo>
                    <a:pt x="0" y="124199"/>
                  </a:lnTo>
                  <a:lnTo>
                    <a:pt x="953" y="126493"/>
                  </a:lnTo>
                  <a:lnTo>
                    <a:pt x="7382" y="135249"/>
                  </a:lnTo>
                  <a:lnTo>
                    <a:pt x="8044" y="141187"/>
                  </a:lnTo>
                  <a:lnTo>
                    <a:pt x="8220" y="145438"/>
                  </a:lnTo>
                  <a:lnTo>
                    <a:pt x="9290" y="149224"/>
                  </a:lnTo>
                  <a:lnTo>
                    <a:pt x="13019" y="155970"/>
                  </a:lnTo>
                  <a:lnTo>
                    <a:pt x="20474" y="165124"/>
                  </a:lnTo>
                  <a:lnTo>
                    <a:pt x="22222" y="169016"/>
                  </a:lnTo>
                  <a:lnTo>
                    <a:pt x="23387" y="173515"/>
                  </a:lnTo>
                  <a:lnTo>
                    <a:pt x="24164" y="178419"/>
                  </a:lnTo>
                  <a:lnTo>
                    <a:pt x="27568" y="186409"/>
                  </a:lnTo>
                  <a:lnTo>
                    <a:pt x="29809" y="189873"/>
                  </a:lnTo>
                  <a:lnTo>
                    <a:pt x="32255" y="192182"/>
                  </a:lnTo>
                  <a:lnTo>
                    <a:pt x="34839" y="193722"/>
                  </a:lnTo>
                  <a:lnTo>
                    <a:pt x="37513" y="194748"/>
                  </a:lnTo>
                  <a:lnTo>
                    <a:pt x="39297" y="196385"/>
                  </a:lnTo>
                  <a:lnTo>
                    <a:pt x="40485" y="198429"/>
                  </a:lnTo>
                  <a:lnTo>
                    <a:pt x="41278" y="200744"/>
                  </a:lnTo>
                  <a:lnTo>
                    <a:pt x="42759" y="202287"/>
                  </a:lnTo>
                  <a:lnTo>
                    <a:pt x="44698" y="203316"/>
                  </a:lnTo>
                  <a:lnTo>
                    <a:pt x="46944" y="204002"/>
                  </a:lnTo>
                  <a:lnTo>
                    <a:pt x="51980" y="207304"/>
                  </a:lnTo>
                  <a:lnTo>
                    <a:pt x="54656" y="209518"/>
                  </a:lnTo>
                  <a:lnTo>
                    <a:pt x="57393" y="210994"/>
                  </a:lnTo>
                  <a:lnTo>
                    <a:pt x="62973" y="212634"/>
                  </a:lnTo>
                  <a:lnTo>
                    <a:pt x="65795" y="212119"/>
                  </a:lnTo>
                  <a:lnTo>
                    <a:pt x="74317" y="207796"/>
                  </a:lnTo>
                  <a:lnTo>
                    <a:pt x="80020" y="206450"/>
                  </a:lnTo>
                  <a:lnTo>
                    <a:pt x="88270" y="203312"/>
                  </a:lnTo>
                  <a:lnTo>
                    <a:pt x="97334" y="198742"/>
                  </a:lnTo>
                  <a:lnTo>
                    <a:pt x="104537" y="193536"/>
                  </a:lnTo>
                  <a:lnTo>
                    <a:pt x="113454" y="185508"/>
                  </a:lnTo>
                  <a:lnTo>
                    <a:pt x="118499" y="180700"/>
                  </a:lnTo>
                  <a:lnTo>
                    <a:pt x="123767" y="176542"/>
                  </a:lnTo>
                  <a:lnTo>
                    <a:pt x="129184" y="172817"/>
                  </a:lnTo>
                  <a:lnTo>
                    <a:pt x="134700" y="169382"/>
                  </a:lnTo>
                  <a:lnTo>
                    <a:pt x="143370" y="163025"/>
                  </a:lnTo>
                  <a:lnTo>
                    <a:pt x="147015" y="159996"/>
                  </a:lnTo>
                  <a:lnTo>
                    <a:pt x="153605" y="151551"/>
                  </a:lnTo>
                  <a:lnTo>
                    <a:pt x="159709" y="142400"/>
                  </a:lnTo>
                  <a:lnTo>
                    <a:pt x="165597" y="135158"/>
                  </a:lnTo>
                  <a:lnTo>
                    <a:pt x="171389" y="128764"/>
                  </a:lnTo>
                  <a:lnTo>
                    <a:pt x="174267" y="125726"/>
                  </a:lnTo>
                  <a:lnTo>
                    <a:pt x="176186" y="121795"/>
                  </a:lnTo>
                  <a:lnTo>
                    <a:pt x="177465" y="117269"/>
                  </a:lnTo>
                  <a:lnTo>
                    <a:pt x="178318" y="112347"/>
                  </a:lnTo>
                  <a:lnTo>
                    <a:pt x="181805" y="104339"/>
                  </a:lnTo>
                  <a:lnTo>
                    <a:pt x="185577" y="97604"/>
                  </a:lnTo>
                  <a:lnTo>
                    <a:pt x="187254" y="91436"/>
                  </a:lnTo>
                  <a:lnTo>
                    <a:pt x="186749" y="87505"/>
                  </a:lnTo>
                  <a:lnTo>
                    <a:pt x="185459" y="82980"/>
                  </a:lnTo>
                  <a:lnTo>
                    <a:pt x="182439" y="73824"/>
                  </a:lnTo>
                  <a:lnTo>
                    <a:pt x="181097" y="66580"/>
                  </a:lnTo>
                  <a:lnTo>
                    <a:pt x="177960" y="60185"/>
                  </a:lnTo>
                  <a:lnTo>
                    <a:pt x="170840" y="51230"/>
                  </a:lnTo>
                  <a:lnTo>
                    <a:pt x="168185" y="48318"/>
                  </a:lnTo>
                  <a:lnTo>
                    <a:pt x="166417" y="45425"/>
                  </a:lnTo>
                  <a:lnTo>
                    <a:pt x="164451" y="39670"/>
                  </a:lnTo>
                  <a:lnTo>
                    <a:pt x="163344" y="31076"/>
                  </a:lnTo>
                  <a:lnTo>
                    <a:pt x="162236" y="28215"/>
                  </a:lnTo>
                  <a:lnTo>
                    <a:pt x="157079" y="19638"/>
                  </a:lnTo>
                  <a:lnTo>
                    <a:pt x="155538" y="13922"/>
                  </a:lnTo>
                  <a:lnTo>
                    <a:pt x="154175" y="12017"/>
                  </a:lnTo>
                  <a:lnTo>
                    <a:pt x="152314" y="10746"/>
                  </a:lnTo>
                  <a:lnTo>
                    <a:pt x="147033" y="8708"/>
                  </a:lnTo>
                  <a:lnTo>
                    <a:pt x="137741" y="183"/>
                  </a:lnTo>
                  <a:lnTo>
                    <a:pt x="137548" y="0"/>
                  </a:lnTo>
                  <a:lnTo>
                    <a:pt x="137195" y="7047"/>
                  </a:lnTo>
                  <a:lnTo>
                    <a:pt x="143059" y="14821"/>
                  </a:lnTo>
                  <a:lnTo>
                    <a:pt x="145893" y="23713"/>
                  </a:lnTo>
                  <a:lnTo>
                    <a:pt x="149932" y="32878"/>
                  </a:lnTo>
                  <a:lnTo>
                    <a:pt x="157560" y="48748"/>
                  </a:lnTo>
                  <a:lnTo>
                    <a:pt x="208598" y="151082"/>
                  </a:lnTo>
                  <a:lnTo>
                    <a:pt x="211456" y="157749"/>
                  </a:lnTo>
                  <a:lnTo>
                    <a:pt x="214313" y="165051"/>
                  </a:lnTo>
                  <a:lnTo>
                    <a:pt x="217170" y="172777"/>
                  </a:lnTo>
                  <a:lnTo>
                    <a:pt x="220028" y="178880"/>
                  </a:lnTo>
                  <a:lnTo>
                    <a:pt x="225743" y="188201"/>
                  </a:lnTo>
                  <a:lnTo>
                    <a:pt x="228601" y="192973"/>
                  </a:lnTo>
                  <a:lnTo>
                    <a:pt x="231458" y="198059"/>
                  </a:lnTo>
                  <a:lnTo>
                    <a:pt x="237173" y="208790"/>
                  </a:lnTo>
                  <a:lnTo>
                    <a:pt x="251460" y="236880"/>
                  </a:lnTo>
                  <a:lnTo>
                    <a:pt x="257175" y="245729"/>
                  </a:lnTo>
                  <a:lnTo>
                    <a:pt x="262891" y="253789"/>
                  </a:lnTo>
                  <a:lnTo>
                    <a:pt x="265748" y="258606"/>
                  </a:lnTo>
                  <a:lnTo>
                    <a:pt x="268605" y="263722"/>
                  </a:lnTo>
                  <a:lnTo>
                    <a:pt x="274320" y="271946"/>
                  </a:lnTo>
                  <a:lnTo>
                    <a:pt x="281200" y="280436"/>
                  </a:lnTo>
                  <a:lnTo>
                    <a:pt x="289402" y="288957"/>
                  </a:lnTo>
                  <a:lnTo>
                    <a:pt x="300038" y="29967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558"/>
            <p:cNvSpPr/>
            <p:nvPr/>
          </p:nvSpPr>
          <p:spPr>
            <a:xfrm>
              <a:off x="5532120" y="2237422"/>
              <a:ext cx="299533" cy="411481"/>
            </a:xfrm>
            <a:custGeom>
              <a:avLst/>
              <a:gdLst/>
              <a:ahLst/>
              <a:cxnLst/>
              <a:rect l="0" t="0" r="0" b="0"/>
              <a:pathLst>
                <a:path w="299533" h="411481">
                  <a:moveTo>
                    <a:pt x="0" y="0"/>
                  </a:moveTo>
                  <a:lnTo>
                    <a:pt x="7381" y="7381"/>
                  </a:lnTo>
                  <a:lnTo>
                    <a:pt x="10583" y="8043"/>
                  </a:lnTo>
                  <a:lnTo>
                    <a:pt x="12770" y="8220"/>
                  </a:lnTo>
                  <a:lnTo>
                    <a:pt x="15181" y="9290"/>
                  </a:lnTo>
                  <a:lnTo>
                    <a:pt x="20399" y="13019"/>
                  </a:lnTo>
                  <a:lnTo>
                    <a:pt x="25029" y="15347"/>
                  </a:lnTo>
                  <a:lnTo>
                    <a:pt x="30974" y="17851"/>
                  </a:lnTo>
                  <a:lnTo>
                    <a:pt x="37794" y="20473"/>
                  </a:lnTo>
                  <a:lnTo>
                    <a:pt x="44246" y="23174"/>
                  </a:lnTo>
                  <a:lnTo>
                    <a:pt x="50452" y="25927"/>
                  </a:lnTo>
                  <a:lnTo>
                    <a:pt x="56495" y="28715"/>
                  </a:lnTo>
                  <a:lnTo>
                    <a:pt x="62428" y="32478"/>
                  </a:lnTo>
                  <a:lnTo>
                    <a:pt x="68288" y="36892"/>
                  </a:lnTo>
                  <a:lnTo>
                    <a:pt x="74100" y="41740"/>
                  </a:lnTo>
                  <a:lnTo>
                    <a:pt x="80833" y="45924"/>
                  </a:lnTo>
                  <a:lnTo>
                    <a:pt x="88178" y="49666"/>
                  </a:lnTo>
                  <a:lnTo>
                    <a:pt x="95933" y="53113"/>
                  </a:lnTo>
                  <a:lnTo>
                    <a:pt x="103008" y="57316"/>
                  </a:lnTo>
                  <a:lnTo>
                    <a:pt x="109629" y="62024"/>
                  </a:lnTo>
                  <a:lnTo>
                    <a:pt x="115949" y="67067"/>
                  </a:lnTo>
                  <a:lnTo>
                    <a:pt x="123019" y="72334"/>
                  </a:lnTo>
                  <a:lnTo>
                    <a:pt x="138495" y="83266"/>
                  </a:lnTo>
                  <a:lnTo>
                    <a:pt x="145670" y="89801"/>
                  </a:lnTo>
                  <a:lnTo>
                    <a:pt x="152358" y="97015"/>
                  </a:lnTo>
                  <a:lnTo>
                    <a:pt x="158722" y="104681"/>
                  </a:lnTo>
                  <a:lnTo>
                    <a:pt x="164869" y="111698"/>
                  </a:lnTo>
                  <a:lnTo>
                    <a:pt x="170873" y="118280"/>
                  </a:lnTo>
                  <a:lnTo>
                    <a:pt x="183576" y="131627"/>
                  </a:lnTo>
                  <a:lnTo>
                    <a:pt x="198747" y="147083"/>
                  </a:lnTo>
                  <a:lnTo>
                    <a:pt x="205840" y="155205"/>
                  </a:lnTo>
                  <a:lnTo>
                    <a:pt x="212474" y="163478"/>
                  </a:lnTo>
                  <a:lnTo>
                    <a:pt x="218802" y="171850"/>
                  </a:lnTo>
                  <a:lnTo>
                    <a:pt x="224925" y="179337"/>
                  </a:lnTo>
                  <a:lnTo>
                    <a:pt x="230912" y="186233"/>
                  </a:lnTo>
                  <a:lnTo>
                    <a:pt x="236809" y="192735"/>
                  </a:lnTo>
                  <a:lnTo>
                    <a:pt x="242645" y="199928"/>
                  </a:lnTo>
                  <a:lnTo>
                    <a:pt x="248441" y="207580"/>
                  </a:lnTo>
                  <a:lnTo>
                    <a:pt x="254209" y="215539"/>
                  </a:lnTo>
                  <a:lnTo>
                    <a:pt x="259008" y="223703"/>
                  </a:lnTo>
                  <a:lnTo>
                    <a:pt x="263159" y="232003"/>
                  </a:lnTo>
                  <a:lnTo>
                    <a:pt x="266879" y="240394"/>
                  </a:lnTo>
                  <a:lnTo>
                    <a:pt x="270312" y="249797"/>
                  </a:lnTo>
                  <a:lnTo>
                    <a:pt x="273553" y="259877"/>
                  </a:lnTo>
                  <a:lnTo>
                    <a:pt x="279694" y="280283"/>
                  </a:lnTo>
                  <a:lnTo>
                    <a:pt x="285598" y="298878"/>
                  </a:lnTo>
                  <a:lnTo>
                    <a:pt x="288506" y="306884"/>
                  </a:lnTo>
                  <a:lnTo>
                    <a:pt x="291398" y="314127"/>
                  </a:lnTo>
                  <a:lnTo>
                    <a:pt x="294277" y="320860"/>
                  </a:lnTo>
                  <a:lnTo>
                    <a:pt x="296197" y="328207"/>
                  </a:lnTo>
                  <a:lnTo>
                    <a:pt x="297478" y="335962"/>
                  </a:lnTo>
                  <a:lnTo>
                    <a:pt x="298330" y="343990"/>
                  </a:lnTo>
                  <a:lnTo>
                    <a:pt x="298900" y="352199"/>
                  </a:lnTo>
                  <a:lnTo>
                    <a:pt x="299279" y="360530"/>
                  </a:lnTo>
                  <a:lnTo>
                    <a:pt x="299532" y="368940"/>
                  </a:lnTo>
                  <a:lnTo>
                    <a:pt x="298747" y="377405"/>
                  </a:lnTo>
                  <a:lnTo>
                    <a:pt x="297272" y="385906"/>
                  </a:lnTo>
                  <a:lnTo>
                    <a:pt x="291464" y="41148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559"/>
            <p:cNvSpPr/>
            <p:nvPr/>
          </p:nvSpPr>
          <p:spPr>
            <a:xfrm>
              <a:off x="4953086" y="2366010"/>
              <a:ext cx="133265" cy="385763"/>
            </a:xfrm>
            <a:custGeom>
              <a:avLst/>
              <a:gdLst/>
              <a:ahLst/>
              <a:cxnLst/>
              <a:rect l="0" t="0" r="0" b="0"/>
              <a:pathLst>
                <a:path w="133265" h="385763">
                  <a:moveTo>
                    <a:pt x="47539" y="0"/>
                  </a:moveTo>
                  <a:lnTo>
                    <a:pt x="42988" y="4551"/>
                  </a:lnTo>
                  <a:lnTo>
                    <a:pt x="40695" y="7796"/>
                  </a:lnTo>
                  <a:lnTo>
                    <a:pt x="38213" y="11865"/>
                  </a:lnTo>
                  <a:lnTo>
                    <a:pt x="31938" y="22981"/>
                  </a:lnTo>
                  <a:lnTo>
                    <a:pt x="23855" y="38864"/>
                  </a:lnTo>
                  <a:lnTo>
                    <a:pt x="18597" y="49340"/>
                  </a:lnTo>
                  <a:lnTo>
                    <a:pt x="15626" y="60346"/>
                  </a:lnTo>
                  <a:lnTo>
                    <a:pt x="13353" y="71588"/>
                  </a:lnTo>
                  <a:lnTo>
                    <a:pt x="11413" y="77253"/>
                  </a:lnTo>
                  <a:lnTo>
                    <a:pt x="9167" y="82934"/>
                  </a:lnTo>
                  <a:lnTo>
                    <a:pt x="7670" y="89579"/>
                  </a:lnTo>
                  <a:lnTo>
                    <a:pt x="6672" y="96867"/>
                  </a:lnTo>
                  <a:lnTo>
                    <a:pt x="6007" y="104583"/>
                  </a:lnTo>
                  <a:lnTo>
                    <a:pt x="4611" y="111632"/>
                  </a:lnTo>
                  <a:lnTo>
                    <a:pt x="2728" y="118236"/>
                  </a:lnTo>
                  <a:lnTo>
                    <a:pt x="520" y="124544"/>
                  </a:lnTo>
                  <a:lnTo>
                    <a:pt x="0" y="131607"/>
                  </a:lnTo>
                  <a:lnTo>
                    <a:pt x="606" y="139173"/>
                  </a:lnTo>
                  <a:lnTo>
                    <a:pt x="1963" y="147074"/>
                  </a:lnTo>
                  <a:lnTo>
                    <a:pt x="2867" y="154247"/>
                  </a:lnTo>
                  <a:lnTo>
                    <a:pt x="3470" y="160934"/>
                  </a:lnTo>
                  <a:lnTo>
                    <a:pt x="3872" y="167296"/>
                  </a:lnTo>
                  <a:lnTo>
                    <a:pt x="5093" y="174396"/>
                  </a:lnTo>
                  <a:lnTo>
                    <a:pt x="6859" y="181986"/>
                  </a:lnTo>
                  <a:lnTo>
                    <a:pt x="8989" y="189904"/>
                  </a:lnTo>
                  <a:lnTo>
                    <a:pt x="13895" y="206322"/>
                  </a:lnTo>
                  <a:lnTo>
                    <a:pt x="16537" y="214700"/>
                  </a:lnTo>
                  <a:lnTo>
                    <a:pt x="19251" y="222191"/>
                  </a:lnTo>
                  <a:lnTo>
                    <a:pt x="22013" y="229089"/>
                  </a:lnTo>
                  <a:lnTo>
                    <a:pt x="24807" y="235594"/>
                  </a:lnTo>
                  <a:lnTo>
                    <a:pt x="27621" y="242787"/>
                  </a:lnTo>
                  <a:lnTo>
                    <a:pt x="33289" y="258400"/>
                  </a:lnTo>
                  <a:lnTo>
                    <a:pt x="36134" y="265612"/>
                  </a:lnTo>
                  <a:lnTo>
                    <a:pt x="38983" y="272324"/>
                  </a:lnTo>
                  <a:lnTo>
                    <a:pt x="44688" y="284863"/>
                  </a:lnTo>
                  <a:lnTo>
                    <a:pt x="56112" y="308435"/>
                  </a:lnTo>
                  <a:lnTo>
                    <a:pt x="67541" y="331435"/>
                  </a:lnTo>
                  <a:lnTo>
                    <a:pt x="71351" y="336209"/>
                  </a:lnTo>
                  <a:lnTo>
                    <a:pt x="75796" y="340344"/>
                  </a:lnTo>
                  <a:lnTo>
                    <a:pt x="80664" y="344054"/>
                  </a:lnTo>
                  <a:lnTo>
                    <a:pt x="85815" y="348431"/>
                  </a:lnTo>
                  <a:lnTo>
                    <a:pt x="91154" y="353255"/>
                  </a:lnTo>
                  <a:lnTo>
                    <a:pt x="96618" y="358376"/>
                  </a:lnTo>
                  <a:lnTo>
                    <a:pt x="101213" y="361789"/>
                  </a:lnTo>
                  <a:lnTo>
                    <a:pt x="105229" y="364065"/>
                  </a:lnTo>
                  <a:lnTo>
                    <a:pt x="108859" y="365583"/>
                  </a:lnTo>
                  <a:lnTo>
                    <a:pt x="112231" y="367546"/>
                  </a:lnTo>
                  <a:lnTo>
                    <a:pt x="115432" y="369808"/>
                  </a:lnTo>
                  <a:lnTo>
                    <a:pt x="118519" y="372269"/>
                  </a:lnTo>
                  <a:lnTo>
                    <a:pt x="121529" y="374862"/>
                  </a:lnTo>
                  <a:lnTo>
                    <a:pt x="124487" y="377542"/>
                  </a:lnTo>
                  <a:lnTo>
                    <a:pt x="133264" y="38576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560"/>
            <p:cNvSpPr/>
            <p:nvPr/>
          </p:nvSpPr>
          <p:spPr>
            <a:xfrm>
              <a:off x="3358338" y="2846070"/>
              <a:ext cx="142100" cy="120016"/>
            </a:xfrm>
            <a:custGeom>
              <a:avLst/>
              <a:gdLst/>
              <a:ahLst/>
              <a:cxnLst/>
              <a:rect l="0" t="0" r="0" b="0"/>
              <a:pathLst>
                <a:path w="142100" h="120016">
                  <a:moveTo>
                    <a:pt x="4939" y="120015"/>
                  </a:moveTo>
                  <a:lnTo>
                    <a:pt x="388" y="115464"/>
                  </a:lnTo>
                  <a:lnTo>
                    <a:pt x="0" y="113171"/>
                  </a:lnTo>
                  <a:lnTo>
                    <a:pt x="694" y="110689"/>
                  </a:lnTo>
                  <a:lnTo>
                    <a:pt x="4100" y="104414"/>
                  </a:lnTo>
                  <a:lnTo>
                    <a:pt x="5333" y="103899"/>
                  </a:lnTo>
                  <a:lnTo>
                    <a:pt x="9242" y="103327"/>
                  </a:lnTo>
                  <a:lnTo>
                    <a:pt x="12570" y="101270"/>
                  </a:lnTo>
                  <a:lnTo>
                    <a:pt x="16694" y="97993"/>
                  </a:lnTo>
                  <a:lnTo>
                    <a:pt x="21348" y="93903"/>
                  </a:lnTo>
                  <a:lnTo>
                    <a:pt x="26356" y="90224"/>
                  </a:lnTo>
                  <a:lnTo>
                    <a:pt x="31599" y="86820"/>
                  </a:lnTo>
                  <a:lnTo>
                    <a:pt x="37000" y="83597"/>
                  </a:lnTo>
                  <a:lnTo>
                    <a:pt x="41553" y="80496"/>
                  </a:lnTo>
                  <a:lnTo>
                    <a:pt x="45541" y="77476"/>
                  </a:lnTo>
                  <a:lnTo>
                    <a:pt x="49152" y="74511"/>
                  </a:lnTo>
                  <a:lnTo>
                    <a:pt x="52512" y="71581"/>
                  </a:lnTo>
                  <a:lnTo>
                    <a:pt x="55704" y="68676"/>
                  </a:lnTo>
                  <a:lnTo>
                    <a:pt x="58785" y="65786"/>
                  </a:lnTo>
                  <a:lnTo>
                    <a:pt x="62744" y="62907"/>
                  </a:lnTo>
                  <a:lnTo>
                    <a:pt x="67288" y="60036"/>
                  </a:lnTo>
                  <a:lnTo>
                    <a:pt x="72223" y="57169"/>
                  </a:lnTo>
                  <a:lnTo>
                    <a:pt x="82785" y="51443"/>
                  </a:lnTo>
                  <a:lnTo>
                    <a:pt x="88269" y="48583"/>
                  </a:lnTo>
                  <a:lnTo>
                    <a:pt x="92878" y="44771"/>
                  </a:lnTo>
                  <a:lnTo>
                    <a:pt x="96902" y="40325"/>
                  </a:lnTo>
                  <a:lnTo>
                    <a:pt x="100538" y="35455"/>
                  </a:lnTo>
                  <a:lnTo>
                    <a:pt x="104867" y="31257"/>
                  </a:lnTo>
                  <a:lnTo>
                    <a:pt x="109658" y="27505"/>
                  </a:lnTo>
                  <a:lnTo>
                    <a:pt x="114756" y="24052"/>
                  </a:lnTo>
                  <a:lnTo>
                    <a:pt x="119108" y="20797"/>
                  </a:lnTo>
                  <a:lnTo>
                    <a:pt x="122961" y="17675"/>
                  </a:lnTo>
                  <a:lnTo>
                    <a:pt x="126483" y="14640"/>
                  </a:lnTo>
                  <a:lnTo>
                    <a:pt x="129783" y="11665"/>
                  </a:lnTo>
                  <a:lnTo>
                    <a:pt x="142099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561"/>
            <p:cNvSpPr/>
            <p:nvPr/>
          </p:nvSpPr>
          <p:spPr>
            <a:xfrm>
              <a:off x="3423284" y="2751772"/>
              <a:ext cx="282894" cy="240031"/>
            </a:xfrm>
            <a:custGeom>
              <a:avLst/>
              <a:gdLst/>
              <a:ahLst/>
              <a:cxnLst/>
              <a:rect l="0" t="0" r="0" b="0"/>
              <a:pathLst>
                <a:path w="282894" h="240031">
                  <a:moveTo>
                    <a:pt x="0" y="0"/>
                  </a:moveTo>
                  <a:lnTo>
                    <a:pt x="0" y="7381"/>
                  </a:lnTo>
                  <a:lnTo>
                    <a:pt x="4551" y="12770"/>
                  </a:lnTo>
                  <a:lnTo>
                    <a:pt x="11866" y="17741"/>
                  </a:lnTo>
                  <a:lnTo>
                    <a:pt x="20514" y="23125"/>
                  </a:lnTo>
                  <a:lnTo>
                    <a:pt x="27532" y="28693"/>
                  </a:lnTo>
                  <a:lnTo>
                    <a:pt x="33827" y="34342"/>
                  </a:lnTo>
                  <a:lnTo>
                    <a:pt x="41704" y="40981"/>
                  </a:lnTo>
                  <a:lnTo>
                    <a:pt x="47806" y="45418"/>
                  </a:lnTo>
                  <a:lnTo>
                    <a:pt x="54731" y="50281"/>
                  </a:lnTo>
                  <a:lnTo>
                    <a:pt x="61252" y="55428"/>
                  </a:lnTo>
                  <a:lnTo>
                    <a:pt x="67505" y="60765"/>
                  </a:lnTo>
                  <a:lnTo>
                    <a:pt x="73578" y="66227"/>
                  </a:lnTo>
                  <a:lnTo>
                    <a:pt x="79533" y="72727"/>
                  </a:lnTo>
                  <a:lnTo>
                    <a:pt x="85407" y="79917"/>
                  </a:lnTo>
                  <a:lnTo>
                    <a:pt x="91228" y="87568"/>
                  </a:lnTo>
                  <a:lnTo>
                    <a:pt x="97014" y="94574"/>
                  </a:lnTo>
                  <a:lnTo>
                    <a:pt x="102776" y="101149"/>
                  </a:lnTo>
                  <a:lnTo>
                    <a:pt x="108522" y="107438"/>
                  </a:lnTo>
                  <a:lnTo>
                    <a:pt x="115211" y="113535"/>
                  </a:lnTo>
                  <a:lnTo>
                    <a:pt x="122527" y="119505"/>
                  </a:lnTo>
                  <a:lnTo>
                    <a:pt x="130263" y="125390"/>
                  </a:lnTo>
                  <a:lnTo>
                    <a:pt x="137324" y="131218"/>
                  </a:lnTo>
                  <a:lnTo>
                    <a:pt x="143937" y="137009"/>
                  </a:lnTo>
                  <a:lnTo>
                    <a:pt x="150251" y="142774"/>
                  </a:lnTo>
                  <a:lnTo>
                    <a:pt x="162346" y="154260"/>
                  </a:lnTo>
                  <a:lnTo>
                    <a:pt x="202852" y="194307"/>
                  </a:lnTo>
                  <a:lnTo>
                    <a:pt x="208578" y="199071"/>
                  </a:lnTo>
                  <a:lnTo>
                    <a:pt x="214299" y="203199"/>
                  </a:lnTo>
                  <a:lnTo>
                    <a:pt x="220019" y="206903"/>
                  </a:lnTo>
                  <a:lnTo>
                    <a:pt x="225737" y="210326"/>
                  </a:lnTo>
                  <a:lnTo>
                    <a:pt x="231454" y="213560"/>
                  </a:lnTo>
                  <a:lnTo>
                    <a:pt x="237170" y="216668"/>
                  </a:lnTo>
                  <a:lnTo>
                    <a:pt x="241933" y="219693"/>
                  </a:lnTo>
                  <a:lnTo>
                    <a:pt x="249766" y="225594"/>
                  </a:lnTo>
                  <a:lnTo>
                    <a:pt x="256423" y="231392"/>
                  </a:lnTo>
                  <a:lnTo>
                    <a:pt x="259531" y="234271"/>
                  </a:lnTo>
                  <a:lnTo>
                    <a:pt x="262556" y="236191"/>
                  </a:lnTo>
                  <a:lnTo>
                    <a:pt x="268457" y="238323"/>
                  </a:lnTo>
                  <a:lnTo>
                    <a:pt x="274255" y="239272"/>
                  </a:lnTo>
                  <a:lnTo>
                    <a:pt x="282893" y="24003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562"/>
            <p:cNvSpPr/>
            <p:nvPr/>
          </p:nvSpPr>
          <p:spPr>
            <a:xfrm>
              <a:off x="3757612" y="2940367"/>
              <a:ext cx="120016" cy="94298"/>
            </a:xfrm>
            <a:custGeom>
              <a:avLst/>
              <a:gdLst/>
              <a:ahLst/>
              <a:cxnLst/>
              <a:rect l="0" t="0" r="0" b="0"/>
              <a:pathLst>
                <a:path w="120016" h="94298">
                  <a:moveTo>
                    <a:pt x="0" y="0"/>
                  </a:moveTo>
                  <a:lnTo>
                    <a:pt x="20400" y="0"/>
                  </a:lnTo>
                  <a:lnTo>
                    <a:pt x="23125" y="953"/>
                  </a:lnTo>
                  <a:lnTo>
                    <a:pt x="25894" y="2540"/>
                  </a:lnTo>
                  <a:lnTo>
                    <a:pt x="28693" y="4551"/>
                  </a:lnTo>
                  <a:lnTo>
                    <a:pt x="31511" y="5892"/>
                  </a:lnTo>
                  <a:lnTo>
                    <a:pt x="34342" y="6785"/>
                  </a:lnTo>
                  <a:lnTo>
                    <a:pt x="37182" y="7381"/>
                  </a:lnTo>
                  <a:lnTo>
                    <a:pt x="39076" y="8731"/>
                  </a:lnTo>
                  <a:lnTo>
                    <a:pt x="40338" y="10583"/>
                  </a:lnTo>
                  <a:lnTo>
                    <a:pt x="41179" y="12770"/>
                  </a:lnTo>
                  <a:lnTo>
                    <a:pt x="42693" y="15181"/>
                  </a:lnTo>
                  <a:lnTo>
                    <a:pt x="44655" y="17741"/>
                  </a:lnTo>
                  <a:lnTo>
                    <a:pt x="46915" y="20400"/>
                  </a:lnTo>
                  <a:lnTo>
                    <a:pt x="50326" y="23125"/>
                  </a:lnTo>
                  <a:lnTo>
                    <a:pt x="54506" y="25894"/>
                  </a:lnTo>
                  <a:lnTo>
                    <a:pt x="59198" y="28693"/>
                  </a:lnTo>
                  <a:lnTo>
                    <a:pt x="63278" y="31511"/>
                  </a:lnTo>
                  <a:lnTo>
                    <a:pt x="66950" y="34342"/>
                  </a:lnTo>
                  <a:lnTo>
                    <a:pt x="70350" y="37182"/>
                  </a:lnTo>
                  <a:lnTo>
                    <a:pt x="73570" y="40981"/>
                  </a:lnTo>
                  <a:lnTo>
                    <a:pt x="76669" y="45418"/>
                  </a:lnTo>
                  <a:lnTo>
                    <a:pt x="79688" y="50281"/>
                  </a:lnTo>
                  <a:lnTo>
                    <a:pt x="82653" y="53523"/>
                  </a:lnTo>
                  <a:lnTo>
                    <a:pt x="85582" y="55685"/>
                  </a:lnTo>
                  <a:lnTo>
                    <a:pt x="88487" y="57126"/>
                  </a:lnTo>
                  <a:lnTo>
                    <a:pt x="91376" y="59039"/>
                  </a:lnTo>
                  <a:lnTo>
                    <a:pt x="94255" y="61267"/>
                  </a:lnTo>
                  <a:lnTo>
                    <a:pt x="97127" y="63705"/>
                  </a:lnTo>
                  <a:lnTo>
                    <a:pt x="99994" y="66282"/>
                  </a:lnTo>
                  <a:lnTo>
                    <a:pt x="105719" y="71686"/>
                  </a:lnTo>
                  <a:lnTo>
                    <a:pt x="118321" y="84054"/>
                  </a:lnTo>
                  <a:lnTo>
                    <a:pt x="118885" y="85563"/>
                  </a:lnTo>
                  <a:lnTo>
                    <a:pt x="119262" y="87522"/>
                  </a:lnTo>
                  <a:lnTo>
                    <a:pt x="120015" y="9429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563"/>
            <p:cNvSpPr/>
            <p:nvPr/>
          </p:nvSpPr>
          <p:spPr>
            <a:xfrm>
              <a:off x="3654742" y="2683192"/>
              <a:ext cx="274321" cy="205741"/>
            </a:xfrm>
            <a:custGeom>
              <a:avLst/>
              <a:gdLst/>
              <a:ahLst/>
              <a:cxnLst/>
              <a:rect l="0" t="0" r="0" b="0"/>
              <a:pathLst>
                <a:path w="274321" h="205741">
                  <a:moveTo>
                    <a:pt x="0" y="154305"/>
                  </a:moveTo>
                  <a:lnTo>
                    <a:pt x="4551" y="154305"/>
                  </a:lnTo>
                  <a:lnTo>
                    <a:pt x="6844" y="155258"/>
                  </a:lnTo>
                  <a:lnTo>
                    <a:pt x="11931" y="158856"/>
                  </a:lnTo>
                  <a:lnTo>
                    <a:pt x="13669" y="161149"/>
                  </a:lnTo>
                  <a:lnTo>
                    <a:pt x="14828" y="163630"/>
                  </a:lnTo>
                  <a:lnTo>
                    <a:pt x="15601" y="166237"/>
                  </a:lnTo>
                  <a:lnTo>
                    <a:pt x="18020" y="168927"/>
                  </a:lnTo>
                  <a:lnTo>
                    <a:pt x="25789" y="174456"/>
                  </a:lnTo>
                  <a:lnTo>
                    <a:pt x="33052" y="180089"/>
                  </a:lnTo>
                  <a:lnTo>
                    <a:pt x="39455" y="185767"/>
                  </a:lnTo>
                  <a:lnTo>
                    <a:pt x="45475" y="191466"/>
                  </a:lnTo>
                  <a:lnTo>
                    <a:pt x="54220" y="200029"/>
                  </a:lnTo>
                  <a:lnTo>
                    <a:pt x="57101" y="201933"/>
                  </a:lnTo>
                  <a:lnTo>
                    <a:pt x="62844" y="204048"/>
                  </a:lnTo>
                  <a:lnTo>
                    <a:pt x="68571" y="204988"/>
                  </a:lnTo>
                  <a:lnTo>
                    <a:pt x="74291" y="205406"/>
                  </a:lnTo>
                  <a:lnTo>
                    <a:pt x="80008" y="205591"/>
                  </a:lnTo>
                  <a:lnTo>
                    <a:pt x="82866" y="204689"/>
                  </a:lnTo>
                  <a:lnTo>
                    <a:pt x="90487" y="199820"/>
                  </a:lnTo>
                  <a:lnTo>
                    <a:pt x="94121" y="197001"/>
                  </a:lnTo>
                  <a:lnTo>
                    <a:pt x="98347" y="192966"/>
                  </a:lnTo>
                  <a:lnTo>
                    <a:pt x="99855" y="190557"/>
                  </a:lnTo>
                  <a:lnTo>
                    <a:pt x="101529" y="185339"/>
                  </a:lnTo>
                  <a:lnTo>
                    <a:pt x="104814" y="179846"/>
                  </a:lnTo>
                  <a:lnTo>
                    <a:pt x="107024" y="177047"/>
                  </a:lnTo>
                  <a:lnTo>
                    <a:pt x="108497" y="174229"/>
                  </a:lnTo>
                  <a:lnTo>
                    <a:pt x="110134" y="168558"/>
                  </a:lnTo>
                  <a:lnTo>
                    <a:pt x="113401" y="162862"/>
                  </a:lnTo>
                  <a:lnTo>
                    <a:pt x="115605" y="160010"/>
                  </a:lnTo>
                  <a:lnTo>
                    <a:pt x="117075" y="156203"/>
                  </a:lnTo>
                  <a:lnTo>
                    <a:pt x="118055" y="151760"/>
                  </a:lnTo>
                  <a:lnTo>
                    <a:pt x="118709" y="146894"/>
                  </a:lnTo>
                  <a:lnTo>
                    <a:pt x="120096" y="141744"/>
                  </a:lnTo>
                  <a:lnTo>
                    <a:pt x="121974" y="136406"/>
                  </a:lnTo>
                  <a:lnTo>
                    <a:pt x="124179" y="130943"/>
                  </a:lnTo>
                  <a:lnTo>
                    <a:pt x="125648" y="125395"/>
                  </a:lnTo>
                  <a:lnTo>
                    <a:pt x="126628" y="119792"/>
                  </a:lnTo>
                  <a:lnTo>
                    <a:pt x="127281" y="114151"/>
                  </a:lnTo>
                  <a:lnTo>
                    <a:pt x="127717" y="108486"/>
                  </a:lnTo>
                  <a:lnTo>
                    <a:pt x="128007" y="102804"/>
                  </a:lnTo>
                  <a:lnTo>
                    <a:pt x="128201" y="97111"/>
                  </a:lnTo>
                  <a:lnTo>
                    <a:pt x="127377" y="92363"/>
                  </a:lnTo>
                  <a:lnTo>
                    <a:pt x="125876" y="88246"/>
                  </a:lnTo>
                  <a:lnTo>
                    <a:pt x="123922" y="84548"/>
                  </a:lnTo>
                  <a:lnTo>
                    <a:pt x="122620" y="80178"/>
                  </a:lnTo>
                  <a:lnTo>
                    <a:pt x="121751" y="75359"/>
                  </a:lnTo>
                  <a:lnTo>
                    <a:pt x="121173" y="70242"/>
                  </a:lnTo>
                  <a:lnTo>
                    <a:pt x="119834" y="65878"/>
                  </a:lnTo>
                  <a:lnTo>
                    <a:pt x="117990" y="62016"/>
                  </a:lnTo>
                  <a:lnTo>
                    <a:pt x="115807" y="58489"/>
                  </a:lnTo>
                  <a:lnTo>
                    <a:pt x="114352" y="55185"/>
                  </a:lnTo>
                  <a:lnTo>
                    <a:pt x="112736" y="48974"/>
                  </a:lnTo>
                  <a:lnTo>
                    <a:pt x="112018" y="43039"/>
                  </a:lnTo>
                  <a:lnTo>
                    <a:pt x="111826" y="40123"/>
                  </a:lnTo>
                  <a:lnTo>
                    <a:pt x="110745" y="37226"/>
                  </a:lnTo>
                  <a:lnTo>
                    <a:pt x="107005" y="31468"/>
                  </a:lnTo>
                  <a:lnTo>
                    <a:pt x="102168" y="25733"/>
                  </a:lnTo>
                  <a:lnTo>
                    <a:pt x="99544" y="22870"/>
                  </a:lnTo>
                  <a:lnTo>
                    <a:pt x="97795" y="20009"/>
                  </a:lnTo>
                  <a:lnTo>
                    <a:pt x="95852" y="14291"/>
                  </a:lnTo>
                  <a:lnTo>
                    <a:pt x="93429" y="11432"/>
                  </a:lnTo>
                  <a:lnTo>
                    <a:pt x="85656" y="5716"/>
                  </a:lnTo>
                  <a:lnTo>
                    <a:pt x="79672" y="1694"/>
                  </a:lnTo>
                  <a:lnTo>
                    <a:pt x="75733" y="753"/>
                  </a:lnTo>
                  <a:lnTo>
                    <a:pt x="68569" y="99"/>
                  </a:lnTo>
                  <a:lnTo>
                    <a:pt x="60042" y="0"/>
                  </a:lnTo>
                  <a:lnTo>
                    <a:pt x="64568" y="0"/>
                  </a:lnTo>
                  <a:lnTo>
                    <a:pt x="65906" y="1905"/>
                  </a:lnTo>
                  <a:lnTo>
                    <a:pt x="66797" y="5080"/>
                  </a:lnTo>
                  <a:lnTo>
                    <a:pt x="67392" y="9102"/>
                  </a:lnTo>
                  <a:lnTo>
                    <a:pt x="68740" y="12735"/>
                  </a:lnTo>
                  <a:lnTo>
                    <a:pt x="70592" y="16110"/>
                  </a:lnTo>
                  <a:lnTo>
                    <a:pt x="72779" y="19313"/>
                  </a:lnTo>
                  <a:lnTo>
                    <a:pt x="76141" y="23353"/>
                  </a:lnTo>
                  <a:lnTo>
                    <a:pt x="80289" y="27951"/>
                  </a:lnTo>
                  <a:lnTo>
                    <a:pt x="84958" y="32922"/>
                  </a:lnTo>
                  <a:lnTo>
                    <a:pt x="89024" y="38140"/>
                  </a:lnTo>
                  <a:lnTo>
                    <a:pt x="92687" y="43524"/>
                  </a:lnTo>
                  <a:lnTo>
                    <a:pt x="96081" y="49019"/>
                  </a:lnTo>
                  <a:lnTo>
                    <a:pt x="99297" y="54587"/>
                  </a:lnTo>
                  <a:lnTo>
                    <a:pt x="105409" y="65853"/>
                  </a:lnTo>
                  <a:lnTo>
                    <a:pt x="109325" y="71525"/>
                  </a:lnTo>
                  <a:lnTo>
                    <a:pt x="113841" y="77211"/>
                  </a:lnTo>
                  <a:lnTo>
                    <a:pt x="118757" y="82906"/>
                  </a:lnTo>
                  <a:lnTo>
                    <a:pt x="123938" y="88608"/>
                  </a:lnTo>
                  <a:lnTo>
                    <a:pt x="134776" y="100024"/>
                  </a:lnTo>
                  <a:lnTo>
                    <a:pt x="151588" y="117161"/>
                  </a:lnTo>
                  <a:lnTo>
                    <a:pt x="157256" y="121923"/>
                  </a:lnTo>
                  <a:lnTo>
                    <a:pt x="162940" y="126049"/>
                  </a:lnTo>
                  <a:lnTo>
                    <a:pt x="168634" y="129753"/>
                  </a:lnTo>
                  <a:lnTo>
                    <a:pt x="173383" y="133174"/>
                  </a:lnTo>
                  <a:lnTo>
                    <a:pt x="181199" y="139516"/>
                  </a:lnTo>
                  <a:lnTo>
                    <a:pt x="185569" y="143493"/>
                  </a:lnTo>
                  <a:lnTo>
                    <a:pt x="195505" y="152993"/>
                  </a:lnTo>
                  <a:lnTo>
                    <a:pt x="207258" y="164500"/>
                  </a:lnTo>
                  <a:lnTo>
                    <a:pt x="211515" y="167769"/>
                  </a:lnTo>
                  <a:lnTo>
                    <a:pt x="216257" y="170901"/>
                  </a:lnTo>
                  <a:lnTo>
                    <a:pt x="221324" y="173942"/>
                  </a:lnTo>
                  <a:lnTo>
                    <a:pt x="229494" y="179860"/>
                  </a:lnTo>
                  <a:lnTo>
                    <a:pt x="233006" y="182772"/>
                  </a:lnTo>
                  <a:lnTo>
                    <a:pt x="239448" y="186007"/>
                  </a:lnTo>
                  <a:lnTo>
                    <a:pt x="246439" y="188397"/>
                  </a:lnTo>
                  <a:lnTo>
                    <a:pt x="250970" y="190368"/>
                  </a:lnTo>
                  <a:lnTo>
                    <a:pt x="255896" y="192635"/>
                  </a:lnTo>
                  <a:lnTo>
                    <a:pt x="263909" y="195153"/>
                  </a:lnTo>
                  <a:lnTo>
                    <a:pt x="267379" y="195824"/>
                  </a:lnTo>
                  <a:lnTo>
                    <a:pt x="269693" y="197225"/>
                  </a:lnTo>
                  <a:lnTo>
                    <a:pt x="271235" y="199111"/>
                  </a:lnTo>
                  <a:lnTo>
                    <a:pt x="274320" y="20574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564"/>
            <p:cNvSpPr/>
            <p:nvPr/>
          </p:nvSpPr>
          <p:spPr>
            <a:xfrm>
              <a:off x="3680459" y="2614717"/>
              <a:ext cx="420054" cy="351369"/>
            </a:xfrm>
            <a:custGeom>
              <a:avLst/>
              <a:gdLst/>
              <a:ahLst/>
              <a:cxnLst/>
              <a:rect l="0" t="0" r="0" b="0"/>
              <a:pathLst>
                <a:path w="420054" h="351369">
                  <a:moveTo>
                    <a:pt x="0" y="8468"/>
                  </a:moveTo>
                  <a:lnTo>
                    <a:pt x="0" y="3917"/>
                  </a:lnTo>
                  <a:lnTo>
                    <a:pt x="953" y="2576"/>
                  </a:lnTo>
                  <a:lnTo>
                    <a:pt x="2541" y="1682"/>
                  </a:lnTo>
                  <a:lnTo>
                    <a:pt x="6844" y="690"/>
                  </a:lnTo>
                  <a:lnTo>
                    <a:pt x="19908" y="52"/>
                  </a:lnTo>
                  <a:lnTo>
                    <a:pt x="24702" y="0"/>
                  </a:lnTo>
                  <a:lnTo>
                    <a:pt x="28851" y="917"/>
                  </a:lnTo>
                  <a:lnTo>
                    <a:pt x="40193" y="5807"/>
                  </a:lnTo>
                  <a:lnTo>
                    <a:pt x="49931" y="7285"/>
                  </a:lnTo>
                  <a:lnTo>
                    <a:pt x="60610" y="10482"/>
                  </a:lnTo>
                  <a:lnTo>
                    <a:pt x="71705" y="15078"/>
                  </a:lnTo>
                  <a:lnTo>
                    <a:pt x="82987" y="20295"/>
                  </a:lnTo>
                  <a:lnTo>
                    <a:pt x="117169" y="37078"/>
                  </a:lnTo>
                  <a:lnTo>
                    <a:pt x="123832" y="39924"/>
                  </a:lnTo>
                  <a:lnTo>
                    <a:pt x="131133" y="42773"/>
                  </a:lnTo>
                  <a:lnTo>
                    <a:pt x="138857" y="45625"/>
                  </a:lnTo>
                  <a:lnTo>
                    <a:pt x="145911" y="48479"/>
                  </a:lnTo>
                  <a:lnTo>
                    <a:pt x="158830" y="54191"/>
                  </a:lnTo>
                  <a:lnTo>
                    <a:pt x="165894" y="58000"/>
                  </a:lnTo>
                  <a:lnTo>
                    <a:pt x="173461" y="62444"/>
                  </a:lnTo>
                  <a:lnTo>
                    <a:pt x="181363" y="67312"/>
                  </a:lnTo>
                  <a:lnTo>
                    <a:pt x="188537" y="71509"/>
                  </a:lnTo>
                  <a:lnTo>
                    <a:pt x="201587" y="78714"/>
                  </a:lnTo>
                  <a:lnTo>
                    <a:pt x="208686" y="82921"/>
                  </a:lnTo>
                  <a:lnTo>
                    <a:pt x="224195" y="92675"/>
                  </a:lnTo>
                  <a:lnTo>
                    <a:pt x="231378" y="97943"/>
                  </a:lnTo>
                  <a:lnTo>
                    <a:pt x="244440" y="108877"/>
                  </a:lnTo>
                  <a:lnTo>
                    <a:pt x="251543" y="114460"/>
                  </a:lnTo>
                  <a:lnTo>
                    <a:pt x="259135" y="120087"/>
                  </a:lnTo>
                  <a:lnTo>
                    <a:pt x="267055" y="125743"/>
                  </a:lnTo>
                  <a:lnTo>
                    <a:pt x="274239" y="131419"/>
                  </a:lnTo>
                  <a:lnTo>
                    <a:pt x="280934" y="137107"/>
                  </a:lnTo>
                  <a:lnTo>
                    <a:pt x="287302" y="142805"/>
                  </a:lnTo>
                  <a:lnTo>
                    <a:pt x="292500" y="148508"/>
                  </a:lnTo>
                  <a:lnTo>
                    <a:pt x="296917" y="154215"/>
                  </a:lnTo>
                  <a:lnTo>
                    <a:pt x="300815" y="159925"/>
                  </a:lnTo>
                  <a:lnTo>
                    <a:pt x="306271" y="166589"/>
                  </a:lnTo>
                  <a:lnTo>
                    <a:pt x="312766" y="173890"/>
                  </a:lnTo>
                  <a:lnTo>
                    <a:pt x="319953" y="181614"/>
                  </a:lnTo>
                  <a:lnTo>
                    <a:pt x="325698" y="189621"/>
                  </a:lnTo>
                  <a:lnTo>
                    <a:pt x="330479" y="197816"/>
                  </a:lnTo>
                  <a:lnTo>
                    <a:pt x="334620" y="206138"/>
                  </a:lnTo>
                  <a:lnTo>
                    <a:pt x="339285" y="213590"/>
                  </a:lnTo>
                  <a:lnTo>
                    <a:pt x="344300" y="220464"/>
                  </a:lnTo>
                  <a:lnTo>
                    <a:pt x="349548" y="226951"/>
                  </a:lnTo>
                  <a:lnTo>
                    <a:pt x="354953" y="234133"/>
                  </a:lnTo>
                  <a:lnTo>
                    <a:pt x="366037" y="249733"/>
                  </a:lnTo>
                  <a:lnTo>
                    <a:pt x="370707" y="257894"/>
                  </a:lnTo>
                  <a:lnTo>
                    <a:pt x="374774" y="266192"/>
                  </a:lnTo>
                  <a:lnTo>
                    <a:pt x="378437" y="274581"/>
                  </a:lnTo>
                  <a:lnTo>
                    <a:pt x="382784" y="282079"/>
                  </a:lnTo>
                  <a:lnTo>
                    <a:pt x="387587" y="288983"/>
                  </a:lnTo>
                  <a:lnTo>
                    <a:pt x="392694" y="295490"/>
                  </a:lnTo>
                  <a:lnTo>
                    <a:pt x="397051" y="302686"/>
                  </a:lnTo>
                  <a:lnTo>
                    <a:pt x="400909" y="310341"/>
                  </a:lnTo>
                  <a:lnTo>
                    <a:pt x="404433" y="318301"/>
                  </a:lnTo>
                  <a:lnTo>
                    <a:pt x="406782" y="324561"/>
                  </a:lnTo>
                  <a:lnTo>
                    <a:pt x="409392" y="334056"/>
                  </a:lnTo>
                  <a:lnTo>
                    <a:pt x="413093" y="341451"/>
                  </a:lnTo>
                  <a:lnTo>
                    <a:pt x="420053" y="35136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565"/>
            <p:cNvSpPr/>
            <p:nvPr/>
          </p:nvSpPr>
          <p:spPr>
            <a:xfrm>
              <a:off x="3088957" y="2914650"/>
              <a:ext cx="445771" cy="385763"/>
            </a:xfrm>
            <a:custGeom>
              <a:avLst/>
              <a:gdLst/>
              <a:ahLst/>
              <a:cxnLst/>
              <a:rect l="0" t="0" r="0" b="0"/>
              <a:pathLst>
                <a:path w="445771" h="385763">
                  <a:moveTo>
                    <a:pt x="0" y="0"/>
                  </a:moveTo>
                  <a:lnTo>
                    <a:pt x="11932" y="11931"/>
                  </a:lnTo>
                  <a:lnTo>
                    <a:pt x="13669" y="14621"/>
                  </a:lnTo>
                  <a:lnTo>
                    <a:pt x="18999" y="28323"/>
                  </a:lnTo>
                  <a:lnTo>
                    <a:pt x="23684" y="39258"/>
                  </a:lnTo>
                  <a:lnTo>
                    <a:pt x="28941" y="53643"/>
                  </a:lnTo>
                  <a:lnTo>
                    <a:pt x="31677" y="60527"/>
                  </a:lnTo>
                  <a:lnTo>
                    <a:pt x="34453" y="67021"/>
                  </a:lnTo>
                  <a:lnTo>
                    <a:pt x="37256" y="73256"/>
                  </a:lnTo>
                  <a:lnTo>
                    <a:pt x="41030" y="80269"/>
                  </a:lnTo>
                  <a:lnTo>
                    <a:pt x="45451" y="87803"/>
                  </a:lnTo>
                  <a:lnTo>
                    <a:pt x="50303" y="95683"/>
                  </a:lnTo>
                  <a:lnTo>
                    <a:pt x="54490" y="103793"/>
                  </a:lnTo>
                  <a:lnTo>
                    <a:pt x="58235" y="112058"/>
                  </a:lnTo>
                  <a:lnTo>
                    <a:pt x="61683" y="120425"/>
                  </a:lnTo>
                  <a:lnTo>
                    <a:pt x="65887" y="127908"/>
                  </a:lnTo>
                  <a:lnTo>
                    <a:pt x="70595" y="134802"/>
                  </a:lnTo>
                  <a:lnTo>
                    <a:pt x="75638" y="141303"/>
                  </a:lnTo>
                  <a:lnTo>
                    <a:pt x="81858" y="148495"/>
                  </a:lnTo>
                  <a:lnTo>
                    <a:pt x="88862" y="156146"/>
                  </a:lnTo>
                  <a:lnTo>
                    <a:pt x="96389" y="164105"/>
                  </a:lnTo>
                  <a:lnTo>
                    <a:pt x="103312" y="172268"/>
                  </a:lnTo>
                  <a:lnTo>
                    <a:pt x="109832" y="180568"/>
                  </a:lnTo>
                  <a:lnTo>
                    <a:pt x="116084" y="188958"/>
                  </a:lnTo>
                  <a:lnTo>
                    <a:pt x="123109" y="197410"/>
                  </a:lnTo>
                  <a:lnTo>
                    <a:pt x="130650" y="205901"/>
                  </a:lnTo>
                  <a:lnTo>
                    <a:pt x="145697" y="222004"/>
                  </a:lnTo>
                  <a:lnTo>
                    <a:pt x="158734" y="235511"/>
                  </a:lnTo>
                  <a:lnTo>
                    <a:pt x="165830" y="241780"/>
                  </a:lnTo>
                  <a:lnTo>
                    <a:pt x="173419" y="247864"/>
                  </a:lnTo>
                  <a:lnTo>
                    <a:pt x="181335" y="253825"/>
                  </a:lnTo>
                  <a:lnTo>
                    <a:pt x="189470" y="260656"/>
                  </a:lnTo>
                  <a:lnTo>
                    <a:pt x="197751" y="268068"/>
                  </a:lnTo>
                  <a:lnTo>
                    <a:pt x="206129" y="275867"/>
                  </a:lnTo>
                  <a:lnTo>
                    <a:pt x="214572" y="282971"/>
                  </a:lnTo>
                  <a:lnTo>
                    <a:pt x="223058" y="289612"/>
                  </a:lnTo>
                  <a:lnTo>
                    <a:pt x="231573" y="295945"/>
                  </a:lnTo>
                  <a:lnTo>
                    <a:pt x="248654" y="308061"/>
                  </a:lnTo>
                  <a:lnTo>
                    <a:pt x="300042" y="342851"/>
                  </a:lnTo>
                  <a:lnTo>
                    <a:pt x="308613" y="348582"/>
                  </a:lnTo>
                  <a:lnTo>
                    <a:pt x="317185" y="353356"/>
                  </a:lnTo>
                  <a:lnTo>
                    <a:pt x="325757" y="357490"/>
                  </a:lnTo>
                  <a:lnTo>
                    <a:pt x="341948" y="364624"/>
                  </a:lnTo>
                  <a:lnTo>
                    <a:pt x="355495" y="370970"/>
                  </a:lnTo>
                  <a:lnTo>
                    <a:pt x="362726" y="373996"/>
                  </a:lnTo>
                  <a:lnTo>
                    <a:pt x="370405" y="376965"/>
                  </a:lnTo>
                  <a:lnTo>
                    <a:pt x="378382" y="379898"/>
                  </a:lnTo>
                  <a:lnTo>
                    <a:pt x="385604" y="381853"/>
                  </a:lnTo>
                  <a:lnTo>
                    <a:pt x="398710" y="384025"/>
                  </a:lnTo>
                  <a:lnTo>
                    <a:pt x="410885" y="384990"/>
                  </a:lnTo>
                  <a:lnTo>
                    <a:pt x="422645" y="385419"/>
                  </a:lnTo>
                  <a:lnTo>
                    <a:pt x="445770" y="38576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133475"/>
            <a:ext cx="4419600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479"/>
          <p:cNvSpPr/>
          <p:nvPr/>
        </p:nvSpPr>
        <p:spPr>
          <a:xfrm>
            <a:off x="5026447" y="2700337"/>
            <a:ext cx="10483" cy="1"/>
          </a:xfrm>
          <a:custGeom>
            <a:avLst/>
            <a:gdLst/>
            <a:ahLst/>
            <a:cxnLst/>
            <a:rect l="0" t="0" r="0" b="0"/>
            <a:pathLst>
              <a:path w="10483" h="1">
                <a:moveTo>
                  <a:pt x="8468" y="0"/>
                </a:moveTo>
                <a:lnTo>
                  <a:pt x="0" y="0"/>
                </a:lnTo>
                <a:lnTo>
                  <a:pt x="10482" y="0"/>
                </a:lnTo>
                <a:close/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80"/>
          <p:cNvSpPr/>
          <p:nvPr/>
        </p:nvSpPr>
        <p:spPr>
          <a:xfrm>
            <a:off x="5017770" y="2691764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81"/>
          <p:cNvSpPr/>
          <p:nvPr/>
        </p:nvSpPr>
        <p:spPr>
          <a:xfrm>
            <a:off x="5009197" y="270033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82"/>
          <p:cNvSpPr/>
          <p:nvPr/>
        </p:nvSpPr>
        <p:spPr>
          <a:xfrm>
            <a:off x="5000625" y="270891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83"/>
          <p:cNvSpPr/>
          <p:nvPr/>
        </p:nvSpPr>
        <p:spPr>
          <a:xfrm>
            <a:off x="5026342" y="2691764"/>
            <a:ext cx="8574" cy="17147"/>
          </a:xfrm>
          <a:custGeom>
            <a:avLst/>
            <a:gdLst/>
            <a:ahLst/>
            <a:cxnLst/>
            <a:rect l="0" t="0" r="0" b="0"/>
            <a:pathLst>
              <a:path w="8574" h="17147">
                <a:moveTo>
                  <a:pt x="8573" y="17146"/>
                </a:moveTo>
                <a:lnTo>
                  <a:pt x="8573" y="8926"/>
                </a:lnTo>
                <a:lnTo>
                  <a:pt x="7620" y="7856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84"/>
          <p:cNvSpPr/>
          <p:nvPr/>
        </p:nvSpPr>
        <p:spPr>
          <a:xfrm>
            <a:off x="5009197" y="2674620"/>
            <a:ext cx="25719" cy="42863"/>
          </a:xfrm>
          <a:custGeom>
            <a:avLst/>
            <a:gdLst/>
            <a:ahLst/>
            <a:cxnLst/>
            <a:rect l="0" t="0" r="0" b="0"/>
            <a:pathLst>
              <a:path w="25719" h="42863">
                <a:moveTo>
                  <a:pt x="0" y="42862"/>
                </a:moveTo>
                <a:lnTo>
                  <a:pt x="4551" y="42862"/>
                </a:lnTo>
                <a:lnTo>
                  <a:pt x="5891" y="41909"/>
                </a:lnTo>
                <a:lnTo>
                  <a:pt x="6785" y="40322"/>
                </a:lnTo>
                <a:lnTo>
                  <a:pt x="8219" y="35481"/>
                </a:lnTo>
                <a:lnTo>
                  <a:pt x="9290" y="35084"/>
                </a:lnTo>
                <a:lnTo>
                  <a:pt x="10956" y="34819"/>
                </a:lnTo>
                <a:lnTo>
                  <a:pt x="15922" y="34394"/>
                </a:lnTo>
                <a:lnTo>
                  <a:pt x="17283" y="33407"/>
                </a:lnTo>
                <a:lnTo>
                  <a:pt x="19142" y="31796"/>
                </a:lnTo>
                <a:lnTo>
                  <a:pt x="21333" y="29770"/>
                </a:lnTo>
                <a:lnTo>
                  <a:pt x="22795" y="27466"/>
                </a:lnTo>
                <a:lnTo>
                  <a:pt x="23769" y="24978"/>
                </a:lnTo>
                <a:lnTo>
                  <a:pt x="24419" y="22367"/>
                </a:lnTo>
                <a:lnTo>
                  <a:pt x="24851" y="19674"/>
                </a:lnTo>
                <a:lnTo>
                  <a:pt x="25140" y="16925"/>
                </a:lnTo>
                <a:lnTo>
                  <a:pt x="25603" y="10222"/>
                </a:lnTo>
                <a:lnTo>
                  <a:pt x="25667" y="6765"/>
                </a:lnTo>
                <a:lnTo>
                  <a:pt x="2571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85"/>
          <p:cNvSpPr/>
          <p:nvPr/>
        </p:nvSpPr>
        <p:spPr>
          <a:xfrm>
            <a:off x="5009197" y="2700337"/>
            <a:ext cx="25719" cy="17146"/>
          </a:xfrm>
          <a:custGeom>
            <a:avLst/>
            <a:gdLst/>
            <a:ahLst/>
            <a:cxnLst/>
            <a:rect l="0" t="0" r="0" b="0"/>
            <a:pathLst>
              <a:path w="25719" h="17146">
                <a:moveTo>
                  <a:pt x="0" y="17145"/>
                </a:moveTo>
                <a:lnTo>
                  <a:pt x="8219" y="17145"/>
                </a:lnTo>
                <a:lnTo>
                  <a:pt x="9290" y="16192"/>
                </a:lnTo>
                <a:lnTo>
                  <a:pt x="16783" y="8925"/>
                </a:lnTo>
                <a:lnTo>
                  <a:pt x="2571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86"/>
          <p:cNvSpPr/>
          <p:nvPr/>
        </p:nvSpPr>
        <p:spPr>
          <a:xfrm>
            <a:off x="5352098" y="2528887"/>
            <a:ext cx="85725" cy="420053"/>
          </a:xfrm>
          <a:custGeom>
            <a:avLst/>
            <a:gdLst/>
            <a:ahLst/>
            <a:cxnLst/>
            <a:rect l="0" t="0" r="0" b="0"/>
            <a:pathLst>
              <a:path w="85725" h="420053">
                <a:moveTo>
                  <a:pt x="51434" y="0"/>
                </a:moveTo>
                <a:lnTo>
                  <a:pt x="42966" y="0"/>
                </a:lnTo>
                <a:lnTo>
                  <a:pt x="42871" y="7381"/>
                </a:lnTo>
                <a:lnTo>
                  <a:pt x="40326" y="10583"/>
                </a:lnTo>
                <a:lnTo>
                  <a:pt x="38314" y="12770"/>
                </a:lnTo>
                <a:lnTo>
                  <a:pt x="36972" y="15181"/>
                </a:lnTo>
                <a:lnTo>
                  <a:pt x="34643" y="24142"/>
                </a:lnTo>
                <a:lnTo>
                  <a:pt x="34394" y="29801"/>
                </a:lnTo>
                <a:lnTo>
                  <a:pt x="33406" y="32250"/>
                </a:lnTo>
                <a:lnTo>
                  <a:pt x="31796" y="34835"/>
                </a:lnTo>
                <a:lnTo>
                  <a:pt x="29770" y="37511"/>
                </a:lnTo>
                <a:lnTo>
                  <a:pt x="27518" y="43024"/>
                </a:lnTo>
                <a:lnTo>
                  <a:pt x="26917" y="45828"/>
                </a:lnTo>
                <a:lnTo>
                  <a:pt x="25565" y="48649"/>
                </a:lnTo>
                <a:lnTo>
                  <a:pt x="23711" y="51483"/>
                </a:lnTo>
                <a:lnTo>
                  <a:pt x="21521" y="54325"/>
                </a:lnTo>
                <a:lnTo>
                  <a:pt x="19089" y="60022"/>
                </a:lnTo>
                <a:lnTo>
                  <a:pt x="18009" y="66681"/>
                </a:lnTo>
                <a:lnTo>
                  <a:pt x="17528" y="75991"/>
                </a:lnTo>
                <a:lnTo>
                  <a:pt x="16448" y="80188"/>
                </a:lnTo>
                <a:lnTo>
                  <a:pt x="14775" y="83939"/>
                </a:lnTo>
                <a:lnTo>
                  <a:pt x="12707" y="87392"/>
                </a:lnTo>
                <a:lnTo>
                  <a:pt x="10409" y="96308"/>
                </a:lnTo>
                <a:lnTo>
                  <a:pt x="8436" y="106621"/>
                </a:lnTo>
                <a:lnTo>
                  <a:pt x="6576" y="112039"/>
                </a:lnTo>
                <a:lnTo>
                  <a:pt x="4384" y="117555"/>
                </a:lnTo>
                <a:lnTo>
                  <a:pt x="1948" y="128764"/>
                </a:lnTo>
                <a:lnTo>
                  <a:pt x="865" y="139144"/>
                </a:lnTo>
                <a:lnTo>
                  <a:pt x="256" y="151294"/>
                </a:lnTo>
                <a:lnTo>
                  <a:pt x="50" y="171984"/>
                </a:lnTo>
                <a:lnTo>
                  <a:pt x="0" y="228609"/>
                </a:lnTo>
                <a:lnTo>
                  <a:pt x="952" y="233369"/>
                </a:lnTo>
                <a:lnTo>
                  <a:pt x="2539" y="237494"/>
                </a:lnTo>
                <a:lnTo>
                  <a:pt x="4550" y="241197"/>
                </a:lnTo>
                <a:lnTo>
                  <a:pt x="6784" y="250391"/>
                </a:lnTo>
                <a:lnTo>
                  <a:pt x="7380" y="255510"/>
                </a:lnTo>
                <a:lnTo>
                  <a:pt x="8729" y="259875"/>
                </a:lnTo>
                <a:lnTo>
                  <a:pt x="10582" y="263738"/>
                </a:lnTo>
                <a:lnTo>
                  <a:pt x="12769" y="267265"/>
                </a:lnTo>
                <a:lnTo>
                  <a:pt x="15200" y="276265"/>
                </a:lnTo>
                <a:lnTo>
                  <a:pt x="17232" y="286614"/>
                </a:lnTo>
                <a:lnTo>
                  <a:pt x="19108" y="292041"/>
                </a:lnTo>
                <a:lnTo>
                  <a:pt x="21311" y="297564"/>
                </a:lnTo>
                <a:lnTo>
                  <a:pt x="23732" y="302199"/>
                </a:lnTo>
                <a:lnTo>
                  <a:pt x="26298" y="306241"/>
                </a:lnTo>
                <a:lnTo>
                  <a:pt x="28962" y="309888"/>
                </a:lnTo>
                <a:lnTo>
                  <a:pt x="30738" y="313272"/>
                </a:lnTo>
                <a:lnTo>
                  <a:pt x="34189" y="323538"/>
                </a:lnTo>
                <a:lnTo>
                  <a:pt x="36128" y="328087"/>
                </a:lnTo>
                <a:lnTo>
                  <a:pt x="38372" y="333025"/>
                </a:lnTo>
                <a:lnTo>
                  <a:pt x="40867" y="341051"/>
                </a:lnTo>
                <a:lnTo>
                  <a:pt x="41532" y="344525"/>
                </a:lnTo>
                <a:lnTo>
                  <a:pt x="42927" y="347793"/>
                </a:lnTo>
                <a:lnTo>
                  <a:pt x="44810" y="350925"/>
                </a:lnTo>
                <a:lnTo>
                  <a:pt x="47018" y="353965"/>
                </a:lnTo>
                <a:lnTo>
                  <a:pt x="49443" y="356944"/>
                </a:lnTo>
                <a:lnTo>
                  <a:pt x="52012" y="359883"/>
                </a:lnTo>
                <a:lnTo>
                  <a:pt x="54677" y="362794"/>
                </a:lnTo>
                <a:lnTo>
                  <a:pt x="56453" y="366641"/>
                </a:lnTo>
                <a:lnTo>
                  <a:pt x="58427" y="375994"/>
                </a:lnTo>
                <a:lnTo>
                  <a:pt x="60859" y="380203"/>
                </a:lnTo>
                <a:lnTo>
                  <a:pt x="64385" y="383961"/>
                </a:lnTo>
                <a:lnTo>
                  <a:pt x="68640" y="387419"/>
                </a:lnTo>
                <a:lnTo>
                  <a:pt x="71478" y="390677"/>
                </a:lnTo>
                <a:lnTo>
                  <a:pt x="73369" y="393801"/>
                </a:lnTo>
                <a:lnTo>
                  <a:pt x="76404" y="401109"/>
                </a:lnTo>
                <a:lnTo>
                  <a:pt x="77606" y="402661"/>
                </a:lnTo>
                <a:lnTo>
                  <a:pt x="79360" y="404648"/>
                </a:lnTo>
                <a:lnTo>
                  <a:pt x="84467" y="410131"/>
                </a:lnTo>
                <a:lnTo>
                  <a:pt x="85165" y="413421"/>
                </a:lnTo>
                <a:lnTo>
                  <a:pt x="85724" y="42005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87"/>
          <p:cNvSpPr/>
          <p:nvPr/>
        </p:nvSpPr>
        <p:spPr>
          <a:xfrm>
            <a:off x="5420677" y="2675017"/>
            <a:ext cx="205741" cy="196771"/>
          </a:xfrm>
          <a:custGeom>
            <a:avLst/>
            <a:gdLst/>
            <a:ahLst/>
            <a:cxnLst/>
            <a:rect l="0" t="0" r="0" b="0"/>
            <a:pathLst>
              <a:path w="205741" h="196771">
                <a:moveTo>
                  <a:pt x="0" y="102472"/>
                </a:moveTo>
                <a:lnTo>
                  <a:pt x="0" y="89702"/>
                </a:lnTo>
                <a:lnTo>
                  <a:pt x="953" y="87291"/>
                </a:lnTo>
                <a:lnTo>
                  <a:pt x="4551" y="82073"/>
                </a:lnTo>
                <a:lnTo>
                  <a:pt x="6785" y="76579"/>
                </a:lnTo>
                <a:lnTo>
                  <a:pt x="7381" y="73780"/>
                </a:lnTo>
                <a:lnTo>
                  <a:pt x="10583" y="68130"/>
                </a:lnTo>
                <a:lnTo>
                  <a:pt x="15181" y="62444"/>
                </a:lnTo>
                <a:lnTo>
                  <a:pt x="20400" y="56742"/>
                </a:lnTo>
                <a:lnTo>
                  <a:pt x="41127" y="35678"/>
                </a:lnTo>
                <a:lnTo>
                  <a:pt x="53950" y="22815"/>
                </a:lnTo>
                <a:lnTo>
                  <a:pt x="57874" y="19840"/>
                </a:lnTo>
                <a:lnTo>
                  <a:pt x="62396" y="16904"/>
                </a:lnTo>
                <a:lnTo>
                  <a:pt x="67314" y="13995"/>
                </a:lnTo>
                <a:lnTo>
                  <a:pt x="71546" y="12055"/>
                </a:lnTo>
                <a:lnTo>
                  <a:pt x="75320" y="10762"/>
                </a:lnTo>
                <a:lnTo>
                  <a:pt x="78789" y="9899"/>
                </a:lnTo>
                <a:lnTo>
                  <a:pt x="85182" y="6401"/>
                </a:lnTo>
                <a:lnTo>
                  <a:pt x="88221" y="4135"/>
                </a:lnTo>
                <a:lnTo>
                  <a:pt x="94137" y="1617"/>
                </a:lnTo>
                <a:lnTo>
                  <a:pt x="99941" y="498"/>
                </a:lnTo>
                <a:lnTo>
                  <a:pt x="105696" y="0"/>
                </a:lnTo>
                <a:lnTo>
                  <a:pt x="107611" y="820"/>
                </a:lnTo>
                <a:lnTo>
                  <a:pt x="108888" y="2319"/>
                </a:lnTo>
                <a:lnTo>
                  <a:pt x="109740" y="4271"/>
                </a:lnTo>
                <a:lnTo>
                  <a:pt x="111260" y="5573"/>
                </a:lnTo>
                <a:lnTo>
                  <a:pt x="113226" y="6440"/>
                </a:lnTo>
                <a:lnTo>
                  <a:pt x="117950" y="7404"/>
                </a:lnTo>
                <a:lnTo>
                  <a:pt x="123225" y="7832"/>
                </a:lnTo>
                <a:lnTo>
                  <a:pt x="125965" y="8899"/>
                </a:lnTo>
                <a:lnTo>
                  <a:pt x="131549" y="12624"/>
                </a:lnTo>
                <a:lnTo>
                  <a:pt x="133420" y="15904"/>
                </a:lnTo>
                <a:lnTo>
                  <a:pt x="134666" y="19995"/>
                </a:lnTo>
                <a:lnTo>
                  <a:pt x="135498" y="24628"/>
                </a:lnTo>
                <a:lnTo>
                  <a:pt x="136052" y="28668"/>
                </a:lnTo>
                <a:lnTo>
                  <a:pt x="136421" y="32315"/>
                </a:lnTo>
                <a:lnTo>
                  <a:pt x="136668" y="35698"/>
                </a:lnTo>
                <a:lnTo>
                  <a:pt x="136832" y="38906"/>
                </a:lnTo>
                <a:lnTo>
                  <a:pt x="137015" y="45011"/>
                </a:lnTo>
                <a:lnTo>
                  <a:pt x="136110" y="48925"/>
                </a:lnTo>
                <a:lnTo>
                  <a:pt x="134556" y="53439"/>
                </a:lnTo>
                <a:lnTo>
                  <a:pt x="132566" y="58353"/>
                </a:lnTo>
                <a:lnTo>
                  <a:pt x="130288" y="63535"/>
                </a:lnTo>
                <a:lnTo>
                  <a:pt x="125216" y="74372"/>
                </a:lnTo>
                <a:lnTo>
                  <a:pt x="122529" y="78976"/>
                </a:lnTo>
                <a:lnTo>
                  <a:pt x="119786" y="82998"/>
                </a:lnTo>
                <a:lnTo>
                  <a:pt x="117005" y="86632"/>
                </a:lnTo>
                <a:lnTo>
                  <a:pt x="115151" y="90960"/>
                </a:lnTo>
                <a:lnTo>
                  <a:pt x="113915" y="95750"/>
                </a:lnTo>
                <a:lnTo>
                  <a:pt x="113091" y="100848"/>
                </a:lnTo>
                <a:lnTo>
                  <a:pt x="111589" y="105200"/>
                </a:lnTo>
                <a:lnTo>
                  <a:pt x="109635" y="109053"/>
                </a:lnTo>
                <a:lnTo>
                  <a:pt x="107380" y="112575"/>
                </a:lnTo>
                <a:lnTo>
                  <a:pt x="105877" y="116827"/>
                </a:lnTo>
                <a:lnTo>
                  <a:pt x="104874" y="121567"/>
                </a:lnTo>
                <a:lnTo>
                  <a:pt x="104206" y="126632"/>
                </a:lnTo>
                <a:lnTo>
                  <a:pt x="103761" y="130962"/>
                </a:lnTo>
                <a:lnTo>
                  <a:pt x="103464" y="134801"/>
                </a:lnTo>
                <a:lnTo>
                  <a:pt x="103266" y="138312"/>
                </a:lnTo>
                <a:lnTo>
                  <a:pt x="102182" y="142558"/>
                </a:lnTo>
                <a:lnTo>
                  <a:pt x="100506" y="147294"/>
                </a:lnTo>
                <a:lnTo>
                  <a:pt x="98437" y="152356"/>
                </a:lnTo>
                <a:lnTo>
                  <a:pt x="97057" y="156683"/>
                </a:lnTo>
                <a:lnTo>
                  <a:pt x="96137" y="160521"/>
                </a:lnTo>
                <a:lnTo>
                  <a:pt x="95524" y="164031"/>
                </a:lnTo>
                <a:lnTo>
                  <a:pt x="95115" y="167324"/>
                </a:lnTo>
                <a:lnTo>
                  <a:pt x="94843" y="170472"/>
                </a:lnTo>
                <a:lnTo>
                  <a:pt x="94405" y="177817"/>
                </a:lnTo>
                <a:lnTo>
                  <a:pt x="96885" y="181362"/>
                </a:lnTo>
                <a:lnTo>
                  <a:pt x="101688" y="186847"/>
                </a:lnTo>
                <a:lnTo>
                  <a:pt x="102345" y="190137"/>
                </a:lnTo>
                <a:lnTo>
                  <a:pt x="102519" y="192348"/>
                </a:lnTo>
                <a:lnTo>
                  <a:pt x="103589" y="193822"/>
                </a:lnTo>
                <a:lnTo>
                  <a:pt x="105254" y="194805"/>
                </a:lnTo>
                <a:lnTo>
                  <a:pt x="110220" y="196382"/>
                </a:lnTo>
                <a:lnTo>
                  <a:pt x="115631" y="196655"/>
                </a:lnTo>
                <a:lnTo>
                  <a:pt x="131562" y="196760"/>
                </a:lnTo>
                <a:lnTo>
                  <a:pt x="158355" y="196770"/>
                </a:lnTo>
                <a:lnTo>
                  <a:pt x="160815" y="195818"/>
                </a:lnTo>
                <a:lnTo>
                  <a:pt x="166088" y="192219"/>
                </a:lnTo>
                <a:lnTo>
                  <a:pt x="171607" y="189985"/>
                </a:lnTo>
                <a:lnTo>
                  <a:pt x="177235" y="188992"/>
                </a:lnTo>
                <a:lnTo>
                  <a:pt x="182911" y="188551"/>
                </a:lnTo>
                <a:lnTo>
                  <a:pt x="188425" y="188267"/>
                </a:lnTo>
                <a:lnTo>
                  <a:pt x="205740" y="18819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88"/>
          <p:cNvSpPr/>
          <p:nvPr/>
        </p:nvSpPr>
        <p:spPr>
          <a:xfrm>
            <a:off x="5720715" y="2871787"/>
            <a:ext cx="17145" cy="120016"/>
          </a:xfrm>
          <a:custGeom>
            <a:avLst/>
            <a:gdLst/>
            <a:ahLst/>
            <a:cxnLst/>
            <a:rect l="0" t="0" r="0" b="0"/>
            <a:pathLst>
              <a:path w="17145" h="120016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2540" y="8043"/>
                </a:lnTo>
                <a:lnTo>
                  <a:pt x="4551" y="8220"/>
                </a:lnTo>
                <a:lnTo>
                  <a:pt x="5891" y="9290"/>
                </a:lnTo>
                <a:lnTo>
                  <a:pt x="6785" y="10956"/>
                </a:lnTo>
                <a:lnTo>
                  <a:pt x="7381" y="13019"/>
                </a:lnTo>
                <a:lnTo>
                  <a:pt x="7778" y="15347"/>
                </a:lnTo>
                <a:lnTo>
                  <a:pt x="8043" y="17851"/>
                </a:lnTo>
                <a:lnTo>
                  <a:pt x="8219" y="20473"/>
                </a:lnTo>
                <a:lnTo>
                  <a:pt x="9289" y="23174"/>
                </a:lnTo>
                <a:lnTo>
                  <a:pt x="10955" y="25927"/>
                </a:lnTo>
                <a:lnTo>
                  <a:pt x="15922" y="32638"/>
                </a:lnTo>
                <a:lnTo>
                  <a:pt x="16329" y="34141"/>
                </a:lnTo>
                <a:lnTo>
                  <a:pt x="16601" y="36096"/>
                </a:lnTo>
                <a:lnTo>
                  <a:pt x="16782" y="38351"/>
                </a:lnTo>
                <a:lnTo>
                  <a:pt x="16903" y="40808"/>
                </a:lnTo>
                <a:lnTo>
                  <a:pt x="17037" y="46077"/>
                </a:lnTo>
                <a:lnTo>
                  <a:pt x="17144" y="12001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89"/>
          <p:cNvSpPr/>
          <p:nvPr/>
        </p:nvSpPr>
        <p:spPr>
          <a:xfrm>
            <a:off x="5763577" y="2691764"/>
            <a:ext cx="111444" cy="102869"/>
          </a:xfrm>
          <a:custGeom>
            <a:avLst/>
            <a:gdLst/>
            <a:ahLst/>
            <a:cxnLst/>
            <a:rect l="0" t="0" r="0" b="0"/>
            <a:pathLst>
              <a:path w="111444" h="102869">
                <a:moveTo>
                  <a:pt x="0" y="0"/>
                </a:moveTo>
                <a:lnTo>
                  <a:pt x="0" y="12771"/>
                </a:lnTo>
                <a:lnTo>
                  <a:pt x="953" y="14229"/>
                </a:lnTo>
                <a:lnTo>
                  <a:pt x="2540" y="15201"/>
                </a:lnTo>
                <a:lnTo>
                  <a:pt x="4551" y="15849"/>
                </a:lnTo>
                <a:lnTo>
                  <a:pt x="5892" y="17234"/>
                </a:lnTo>
                <a:lnTo>
                  <a:pt x="6785" y="19109"/>
                </a:lnTo>
                <a:lnTo>
                  <a:pt x="7381" y="21312"/>
                </a:lnTo>
                <a:lnTo>
                  <a:pt x="7778" y="23734"/>
                </a:lnTo>
                <a:lnTo>
                  <a:pt x="8043" y="26300"/>
                </a:lnTo>
                <a:lnTo>
                  <a:pt x="8219" y="28963"/>
                </a:lnTo>
                <a:lnTo>
                  <a:pt x="8337" y="31692"/>
                </a:lnTo>
                <a:lnTo>
                  <a:pt x="8468" y="37263"/>
                </a:lnTo>
                <a:lnTo>
                  <a:pt x="9455" y="40082"/>
                </a:lnTo>
                <a:lnTo>
                  <a:pt x="11066" y="42914"/>
                </a:lnTo>
                <a:lnTo>
                  <a:pt x="13093" y="45755"/>
                </a:lnTo>
                <a:lnTo>
                  <a:pt x="14443" y="48601"/>
                </a:lnTo>
                <a:lnTo>
                  <a:pt x="15344" y="51451"/>
                </a:lnTo>
                <a:lnTo>
                  <a:pt x="15945" y="54303"/>
                </a:lnTo>
                <a:lnTo>
                  <a:pt x="16345" y="57157"/>
                </a:lnTo>
                <a:lnTo>
                  <a:pt x="16611" y="60012"/>
                </a:lnTo>
                <a:lnTo>
                  <a:pt x="16789" y="62869"/>
                </a:lnTo>
                <a:lnTo>
                  <a:pt x="17860" y="65725"/>
                </a:lnTo>
                <a:lnTo>
                  <a:pt x="19527" y="68582"/>
                </a:lnTo>
                <a:lnTo>
                  <a:pt x="24495" y="75460"/>
                </a:lnTo>
                <a:lnTo>
                  <a:pt x="24902" y="76977"/>
                </a:lnTo>
                <a:lnTo>
                  <a:pt x="25174" y="78941"/>
                </a:lnTo>
                <a:lnTo>
                  <a:pt x="25356" y="81202"/>
                </a:lnTo>
                <a:lnTo>
                  <a:pt x="25476" y="83662"/>
                </a:lnTo>
                <a:lnTo>
                  <a:pt x="25610" y="88936"/>
                </a:lnTo>
                <a:lnTo>
                  <a:pt x="26599" y="90723"/>
                </a:lnTo>
                <a:lnTo>
                  <a:pt x="28210" y="91915"/>
                </a:lnTo>
                <a:lnTo>
                  <a:pt x="30237" y="92709"/>
                </a:lnTo>
                <a:lnTo>
                  <a:pt x="31587" y="94191"/>
                </a:lnTo>
                <a:lnTo>
                  <a:pt x="32488" y="96132"/>
                </a:lnTo>
                <a:lnTo>
                  <a:pt x="33089" y="98378"/>
                </a:lnTo>
                <a:lnTo>
                  <a:pt x="34442" y="99876"/>
                </a:lnTo>
                <a:lnTo>
                  <a:pt x="36296" y="100874"/>
                </a:lnTo>
                <a:lnTo>
                  <a:pt x="38485" y="101539"/>
                </a:lnTo>
                <a:lnTo>
                  <a:pt x="40897" y="101983"/>
                </a:lnTo>
                <a:lnTo>
                  <a:pt x="43457" y="102279"/>
                </a:lnTo>
                <a:lnTo>
                  <a:pt x="49859" y="102754"/>
                </a:lnTo>
                <a:lnTo>
                  <a:pt x="53275" y="102819"/>
                </a:lnTo>
                <a:lnTo>
                  <a:pt x="66995" y="102868"/>
                </a:lnTo>
                <a:lnTo>
                  <a:pt x="70416" y="100329"/>
                </a:lnTo>
                <a:lnTo>
                  <a:pt x="72661" y="98319"/>
                </a:lnTo>
                <a:lnTo>
                  <a:pt x="75111" y="96978"/>
                </a:lnTo>
                <a:lnTo>
                  <a:pt x="77696" y="96085"/>
                </a:lnTo>
                <a:lnTo>
                  <a:pt x="80372" y="95489"/>
                </a:lnTo>
                <a:lnTo>
                  <a:pt x="83109" y="95092"/>
                </a:lnTo>
                <a:lnTo>
                  <a:pt x="85886" y="94828"/>
                </a:lnTo>
                <a:lnTo>
                  <a:pt x="88690" y="94651"/>
                </a:lnTo>
                <a:lnTo>
                  <a:pt x="94345" y="94455"/>
                </a:lnTo>
                <a:lnTo>
                  <a:pt x="97187" y="94403"/>
                </a:lnTo>
                <a:lnTo>
                  <a:pt x="99081" y="93415"/>
                </a:lnTo>
                <a:lnTo>
                  <a:pt x="100344" y="91805"/>
                </a:lnTo>
                <a:lnTo>
                  <a:pt x="101186" y="89778"/>
                </a:lnTo>
                <a:lnTo>
                  <a:pt x="102700" y="88427"/>
                </a:lnTo>
                <a:lnTo>
                  <a:pt x="104662" y="87527"/>
                </a:lnTo>
                <a:lnTo>
                  <a:pt x="111443" y="857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90"/>
          <p:cNvSpPr/>
          <p:nvPr/>
        </p:nvSpPr>
        <p:spPr>
          <a:xfrm>
            <a:off x="5892165" y="2700337"/>
            <a:ext cx="8573" cy="188596"/>
          </a:xfrm>
          <a:custGeom>
            <a:avLst/>
            <a:gdLst/>
            <a:ahLst/>
            <a:cxnLst/>
            <a:rect l="0" t="0" r="0" b="0"/>
            <a:pathLst>
              <a:path w="8573" h="188596">
                <a:moveTo>
                  <a:pt x="0" y="0"/>
                </a:moveTo>
                <a:lnTo>
                  <a:pt x="0" y="27854"/>
                </a:lnTo>
                <a:lnTo>
                  <a:pt x="952" y="30952"/>
                </a:lnTo>
                <a:lnTo>
                  <a:pt x="2540" y="33970"/>
                </a:lnTo>
                <a:lnTo>
                  <a:pt x="4551" y="36934"/>
                </a:lnTo>
                <a:lnTo>
                  <a:pt x="5891" y="40815"/>
                </a:lnTo>
                <a:lnTo>
                  <a:pt x="6785" y="45308"/>
                </a:lnTo>
                <a:lnTo>
                  <a:pt x="7381" y="50208"/>
                </a:lnTo>
                <a:lnTo>
                  <a:pt x="7778" y="54427"/>
                </a:lnTo>
                <a:lnTo>
                  <a:pt x="8043" y="58192"/>
                </a:lnTo>
                <a:lnTo>
                  <a:pt x="8219" y="61655"/>
                </a:lnTo>
                <a:lnTo>
                  <a:pt x="8415" y="70582"/>
                </a:lnTo>
                <a:lnTo>
                  <a:pt x="8572" y="18859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91"/>
          <p:cNvSpPr/>
          <p:nvPr/>
        </p:nvSpPr>
        <p:spPr>
          <a:xfrm>
            <a:off x="5900737" y="2563177"/>
            <a:ext cx="171085" cy="411481"/>
          </a:xfrm>
          <a:custGeom>
            <a:avLst/>
            <a:gdLst/>
            <a:ahLst/>
            <a:cxnLst/>
            <a:rect l="0" t="0" r="0" b="0"/>
            <a:pathLst>
              <a:path w="171085" h="411481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2770" y="4551"/>
                </a:lnTo>
                <a:lnTo>
                  <a:pt x="15181" y="5891"/>
                </a:lnTo>
                <a:lnTo>
                  <a:pt x="20400" y="7381"/>
                </a:lnTo>
                <a:lnTo>
                  <a:pt x="23125" y="7778"/>
                </a:lnTo>
                <a:lnTo>
                  <a:pt x="25894" y="8043"/>
                </a:lnTo>
                <a:lnTo>
                  <a:pt x="28693" y="8220"/>
                </a:lnTo>
                <a:lnTo>
                  <a:pt x="32464" y="9290"/>
                </a:lnTo>
                <a:lnTo>
                  <a:pt x="36883" y="10955"/>
                </a:lnTo>
                <a:lnTo>
                  <a:pt x="41733" y="13019"/>
                </a:lnTo>
                <a:lnTo>
                  <a:pt x="45920" y="15347"/>
                </a:lnTo>
                <a:lnTo>
                  <a:pt x="49663" y="17851"/>
                </a:lnTo>
                <a:lnTo>
                  <a:pt x="53111" y="20473"/>
                </a:lnTo>
                <a:lnTo>
                  <a:pt x="57315" y="23174"/>
                </a:lnTo>
                <a:lnTo>
                  <a:pt x="62023" y="25927"/>
                </a:lnTo>
                <a:lnTo>
                  <a:pt x="67066" y="28714"/>
                </a:lnTo>
                <a:lnTo>
                  <a:pt x="71381" y="31526"/>
                </a:lnTo>
                <a:lnTo>
                  <a:pt x="75210" y="34352"/>
                </a:lnTo>
                <a:lnTo>
                  <a:pt x="78715" y="37189"/>
                </a:lnTo>
                <a:lnTo>
                  <a:pt x="82004" y="40985"/>
                </a:lnTo>
                <a:lnTo>
                  <a:pt x="85149" y="45421"/>
                </a:lnTo>
                <a:lnTo>
                  <a:pt x="88199" y="50283"/>
                </a:lnTo>
                <a:lnTo>
                  <a:pt x="91184" y="54477"/>
                </a:lnTo>
                <a:lnTo>
                  <a:pt x="94127" y="58226"/>
                </a:lnTo>
                <a:lnTo>
                  <a:pt x="97041" y="61677"/>
                </a:lnTo>
                <a:lnTo>
                  <a:pt x="99937" y="64930"/>
                </a:lnTo>
                <a:lnTo>
                  <a:pt x="105694" y="71086"/>
                </a:lnTo>
                <a:lnTo>
                  <a:pt x="108563" y="75013"/>
                </a:lnTo>
                <a:lnTo>
                  <a:pt x="111427" y="79536"/>
                </a:lnTo>
                <a:lnTo>
                  <a:pt x="114290" y="84456"/>
                </a:lnTo>
                <a:lnTo>
                  <a:pt x="117151" y="89642"/>
                </a:lnTo>
                <a:lnTo>
                  <a:pt x="122870" y="100483"/>
                </a:lnTo>
                <a:lnTo>
                  <a:pt x="131444" y="117297"/>
                </a:lnTo>
                <a:lnTo>
                  <a:pt x="134302" y="122013"/>
                </a:lnTo>
                <a:lnTo>
                  <a:pt x="137159" y="126110"/>
                </a:lnTo>
                <a:lnTo>
                  <a:pt x="140017" y="129793"/>
                </a:lnTo>
                <a:lnTo>
                  <a:pt x="142875" y="134154"/>
                </a:lnTo>
                <a:lnTo>
                  <a:pt x="145733" y="138966"/>
                </a:lnTo>
                <a:lnTo>
                  <a:pt x="148590" y="144079"/>
                </a:lnTo>
                <a:lnTo>
                  <a:pt x="151448" y="150345"/>
                </a:lnTo>
                <a:lnTo>
                  <a:pt x="154305" y="157380"/>
                </a:lnTo>
                <a:lnTo>
                  <a:pt x="157163" y="164927"/>
                </a:lnTo>
                <a:lnTo>
                  <a:pt x="159067" y="171864"/>
                </a:lnTo>
                <a:lnTo>
                  <a:pt x="161184" y="184651"/>
                </a:lnTo>
                <a:lnTo>
                  <a:pt x="162125" y="196685"/>
                </a:lnTo>
                <a:lnTo>
                  <a:pt x="162376" y="202561"/>
                </a:lnTo>
                <a:lnTo>
                  <a:pt x="165195" y="214170"/>
                </a:lnTo>
                <a:lnTo>
                  <a:pt x="168670" y="225679"/>
                </a:lnTo>
                <a:lnTo>
                  <a:pt x="170215" y="237144"/>
                </a:lnTo>
                <a:lnTo>
                  <a:pt x="170626" y="243821"/>
                </a:lnTo>
                <a:lnTo>
                  <a:pt x="171084" y="258860"/>
                </a:lnTo>
                <a:lnTo>
                  <a:pt x="170254" y="265918"/>
                </a:lnTo>
                <a:lnTo>
                  <a:pt x="168747" y="272529"/>
                </a:lnTo>
                <a:lnTo>
                  <a:pt x="165486" y="284002"/>
                </a:lnTo>
                <a:lnTo>
                  <a:pt x="162698" y="296768"/>
                </a:lnTo>
                <a:lnTo>
                  <a:pt x="158670" y="306839"/>
                </a:lnTo>
                <a:lnTo>
                  <a:pt x="156245" y="317665"/>
                </a:lnTo>
                <a:lnTo>
                  <a:pt x="155598" y="323220"/>
                </a:lnTo>
                <a:lnTo>
                  <a:pt x="152340" y="331931"/>
                </a:lnTo>
                <a:lnTo>
                  <a:pt x="150137" y="335587"/>
                </a:lnTo>
                <a:lnTo>
                  <a:pt x="147690" y="344730"/>
                </a:lnTo>
                <a:lnTo>
                  <a:pt x="147038" y="349835"/>
                </a:lnTo>
                <a:lnTo>
                  <a:pt x="143773" y="358047"/>
                </a:lnTo>
                <a:lnTo>
                  <a:pt x="139147" y="365825"/>
                </a:lnTo>
                <a:lnTo>
                  <a:pt x="133915" y="375631"/>
                </a:lnTo>
                <a:lnTo>
                  <a:pt x="130956" y="383800"/>
                </a:lnTo>
                <a:lnTo>
                  <a:pt x="130166" y="387312"/>
                </a:lnTo>
                <a:lnTo>
                  <a:pt x="126749" y="393753"/>
                </a:lnTo>
                <a:lnTo>
                  <a:pt x="122056" y="399791"/>
                </a:lnTo>
                <a:lnTo>
                  <a:pt x="116794" y="405650"/>
                </a:lnTo>
                <a:lnTo>
                  <a:pt x="111442" y="41148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92"/>
          <p:cNvSpPr/>
          <p:nvPr/>
        </p:nvSpPr>
        <p:spPr>
          <a:xfrm>
            <a:off x="6878002" y="2323147"/>
            <a:ext cx="240028" cy="557214"/>
          </a:xfrm>
          <a:custGeom>
            <a:avLst/>
            <a:gdLst/>
            <a:ahLst/>
            <a:cxnLst/>
            <a:rect l="0" t="0" r="0" b="0"/>
            <a:pathLst>
              <a:path w="240028" h="557214">
                <a:moveTo>
                  <a:pt x="0" y="0"/>
                </a:moveTo>
                <a:lnTo>
                  <a:pt x="0" y="75636"/>
                </a:lnTo>
                <a:lnTo>
                  <a:pt x="953" y="79951"/>
                </a:lnTo>
                <a:lnTo>
                  <a:pt x="5891" y="91528"/>
                </a:lnTo>
                <a:lnTo>
                  <a:pt x="7778" y="105648"/>
                </a:lnTo>
                <a:lnTo>
                  <a:pt x="8219" y="112995"/>
                </a:lnTo>
                <a:lnTo>
                  <a:pt x="9290" y="116287"/>
                </a:lnTo>
                <a:lnTo>
                  <a:pt x="14395" y="125472"/>
                </a:lnTo>
                <a:lnTo>
                  <a:pt x="17283" y="134226"/>
                </a:lnTo>
                <a:lnTo>
                  <a:pt x="23748" y="142852"/>
                </a:lnTo>
                <a:lnTo>
                  <a:pt x="28970" y="148580"/>
                </a:lnTo>
                <a:lnTo>
                  <a:pt x="31695" y="150488"/>
                </a:lnTo>
                <a:lnTo>
                  <a:pt x="37265" y="152609"/>
                </a:lnTo>
                <a:lnTo>
                  <a:pt x="42915" y="156091"/>
                </a:lnTo>
                <a:lnTo>
                  <a:pt x="48601" y="160814"/>
                </a:lnTo>
                <a:lnTo>
                  <a:pt x="54303" y="166088"/>
                </a:lnTo>
                <a:lnTo>
                  <a:pt x="58110" y="167875"/>
                </a:lnTo>
                <a:lnTo>
                  <a:pt x="62552" y="169067"/>
                </a:lnTo>
                <a:lnTo>
                  <a:pt x="67419" y="169861"/>
                </a:lnTo>
                <a:lnTo>
                  <a:pt x="71616" y="170391"/>
                </a:lnTo>
                <a:lnTo>
                  <a:pt x="78819" y="170979"/>
                </a:lnTo>
                <a:lnTo>
                  <a:pt x="85196" y="171241"/>
                </a:lnTo>
                <a:lnTo>
                  <a:pt x="88230" y="171311"/>
                </a:lnTo>
                <a:lnTo>
                  <a:pt x="92157" y="170405"/>
                </a:lnTo>
                <a:lnTo>
                  <a:pt x="96681" y="168848"/>
                </a:lnTo>
                <a:lnTo>
                  <a:pt x="101601" y="166858"/>
                </a:lnTo>
                <a:lnTo>
                  <a:pt x="105834" y="165531"/>
                </a:lnTo>
                <a:lnTo>
                  <a:pt x="113078" y="164057"/>
                </a:lnTo>
                <a:lnTo>
                  <a:pt x="119472" y="160862"/>
                </a:lnTo>
                <a:lnTo>
                  <a:pt x="122511" y="158676"/>
                </a:lnTo>
                <a:lnTo>
                  <a:pt x="128427" y="156248"/>
                </a:lnTo>
                <a:lnTo>
                  <a:pt x="131338" y="155600"/>
                </a:lnTo>
                <a:lnTo>
                  <a:pt x="137113" y="152341"/>
                </a:lnTo>
                <a:lnTo>
                  <a:pt x="142853" y="147717"/>
                </a:lnTo>
                <a:lnTo>
                  <a:pt x="148581" y="142487"/>
                </a:lnTo>
                <a:lnTo>
                  <a:pt x="157160" y="134188"/>
                </a:lnTo>
                <a:lnTo>
                  <a:pt x="174307" y="117148"/>
                </a:lnTo>
                <a:lnTo>
                  <a:pt x="176213" y="114293"/>
                </a:lnTo>
                <a:lnTo>
                  <a:pt x="179847" y="105726"/>
                </a:lnTo>
                <a:lnTo>
                  <a:pt x="186532" y="97154"/>
                </a:lnTo>
                <a:lnTo>
                  <a:pt x="191806" y="91440"/>
                </a:lnTo>
                <a:lnTo>
                  <a:pt x="193593" y="87630"/>
                </a:lnTo>
                <a:lnTo>
                  <a:pt x="196108" y="74119"/>
                </a:lnTo>
                <a:lnTo>
                  <a:pt x="196697" y="66914"/>
                </a:lnTo>
                <a:lnTo>
                  <a:pt x="197807" y="63659"/>
                </a:lnTo>
                <a:lnTo>
                  <a:pt x="202966" y="54528"/>
                </a:lnTo>
                <a:lnTo>
                  <a:pt x="205374" y="44587"/>
                </a:lnTo>
                <a:lnTo>
                  <a:pt x="205740" y="34290"/>
                </a:lnTo>
                <a:lnTo>
                  <a:pt x="205740" y="47060"/>
                </a:lnTo>
                <a:lnTo>
                  <a:pt x="206693" y="49471"/>
                </a:lnTo>
                <a:lnTo>
                  <a:pt x="211631" y="57415"/>
                </a:lnTo>
                <a:lnTo>
                  <a:pt x="213960" y="66922"/>
                </a:lnTo>
                <a:lnTo>
                  <a:pt x="214292" y="84058"/>
                </a:lnTo>
                <a:lnTo>
                  <a:pt x="214303" y="93239"/>
                </a:lnTo>
                <a:lnTo>
                  <a:pt x="215259" y="97402"/>
                </a:lnTo>
                <a:lnTo>
                  <a:pt x="220202" y="108764"/>
                </a:lnTo>
                <a:lnTo>
                  <a:pt x="222090" y="123772"/>
                </a:lnTo>
                <a:lnTo>
                  <a:pt x="223602" y="140284"/>
                </a:lnTo>
                <a:lnTo>
                  <a:pt x="228707" y="157242"/>
                </a:lnTo>
                <a:lnTo>
                  <a:pt x="231595" y="174331"/>
                </a:lnTo>
                <a:lnTo>
                  <a:pt x="235646" y="185748"/>
                </a:lnTo>
                <a:lnTo>
                  <a:pt x="238082" y="199712"/>
                </a:lnTo>
                <a:lnTo>
                  <a:pt x="239165" y="214491"/>
                </a:lnTo>
                <a:lnTo>
                  <a:pt x="239645" y="227409"/>
                </a:lnTo>
                <a:lnTo>
                  <a:pt x="239916" y="245392"/>
                </a:lnTo>
                <a:lnTo>
                  <a:pt x="240027" y="309941"/>
                </a:lnTo>
                <a:lnTo>
                  <a:pt x="237489" y="323807"/>
                </a:lnTo>
                <a:lnTo>
                  <a:pt x="234138" y="337272"/>
                </a:lnTo>
                <a:lnTo>
                  <a:pt x="232649" y="352781"/>
                </a:lnTo>
                <a:lnTo>
                  <a:pt x="229447" y="369199"/>
                </a:lnTo>
                <a:lnTo>
                  <a:pt x="225801" y="385068"/>
                </a:lnTo>
                <a:lnTo>
                  <a:pt x="224181" y="398472"/>
                </a:lnTo>
                <a:lnTo>
                  <a:pt x="220922" y="413319"/>
                </a:lnTo>
                <a:lnTo>
                  <a:pt x="216297" y="428490"/>
                </a:lnTo>
                <a:lnTo>
                  <a:pt x="211067" y="441582"/>
                </a:lnTo>
                <a:lnTo>
                  <a:pt x="207387" y="447741"/>
                </a:lnTo>
                <a:lnTo>
                  <a:pt x="203027" y="453751"/>
                </a:lnTo>
                <a:lnTo>
                  <a:pt x="198217" y="459663"/>
                </a:lnTo>
                <a:lnTo>
                  <a:pt x="194057" y="465510"/>
                </a:lnTo>
                <a:lnTo>
                  <a:pt x="186896" y="477086"/>
                </a:lnTo>
                <a:lnTo>
                  <a:pt x="180537" y="488581"/>
                </a:lnTo>
                <a:lnTo>
                  <a:pt x="171603" y="505762"/>
                </a:lnTo>
                <a:lnTo>
                  <a:pt x="168695" y="511482"/>
                </a:lnTo>
                <a:lnTo>
                  <a:pt x="164851" y="516248"/>
                </a:lnTo>
                <a:lnTo>
                  <a:pt x="160383" y="520378"/>
                </a:lnTo>
                <a:lnTo>
                  <a:pt x="155499" y="524084"/>
                </a:lnTo>
                <a:lnTo>
                  <a:pt x="151291" y="528459"/>
                </a:lnTo>
                <a:lnTo>
                  <a:pt x="144075" y="538401"/>
                </a:lnTo>
                <a:lnTo>
                  <a:pt x="137694" y="546629"/>
                </a:lnTo>
                <a:lnTo>
                  <a:pt x="134659" y="550157"/>
                </a:lnTo>
                <a:lnTo>
                  <a:pt x="131682" y="552509"/>
                </a:lnTo>
                <a:lnTo>
                  <a:pt x="128746" y="554077"/>
                </a:lnTo>
                <a:lnTo>
                  <a:pt x="120015" y="5572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93"/>
          <p:cNvSpPr/>
          <p:nvPr/>
        </p:nvSpPr>
        <p:spPr>
          <a:xfrm>
            <a:off x="7152322" y="2408872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17145"/>
                </a:moveTo>
                <a:lnTo>
                  <a:pt x="13114" y="17145"/>
                </a:lnTo>
                <a:lnTo>
                  <a:pt x="15411" y="16192"/>
                </a:lnTo>
                <a:lnTo>
                  <a:pt x="17894" y="14605"/>
                </a:lnTo>
                <a:lnTo>
                  <a:pt x="20502" y="12594"/>
                </a:lnTo>
                <a:lnTo>
                  <a:pt x="23193" y="11254"/>
                </a:lnTo>
                <a:lnTo>
                  <a:pt x="25939" y="10360"/>
                </a:lnTo>
                <a:lnTo>
                  <a:pt x="28724" y="9764"/>
                </a:lnTo>
                <a:lnTo>
                  <a:pt x="31531" y="9367"/>
                </a:lnTo>
                <a:lnTo>
                  <a:pt x="34356" y="9102"/>
                </a:lnTo>
                <a:lnTo>
                  <a:pt x="37192" y="8925"/>
                </a:lnTo>
                <a:lnTo>
                  <a:pt x="42882" y="8730"/>
                </a:lnTo>
                <a:lnTo>
                  <a:pt x="45733" y="8677"/>
                </a:lnTo>
                <a:lnTo>
                  <a:pt x="49539" y="7690"/>
                </a:lnTo>
                <a:lnTo>
                  <a:pt x="53981" y="6079"/>
                </a:lnTo>
                <a:lnTo>
                  <a:pt x="58847" y="4053"/>
                </a:lnTo>
                <a:lnTo>
                  <a:pt x="63997" y="2702"/>
                </a:lnTo>
                <a:lnTo>
                  <a:pt x="69334" y="1801"/>
                </a:lnTo>
                <a:lnTo>
                  <a:pt x="74798" y="1201"/>
                </a:lnTo>
                <a:lnTo>
                  <a:pt x="80345" y="801"/>
                </a:lnTo>
                <a:lnTo>
                  <a:pt x="85948" y="534"/>
                </a:lnTo>
                <a:lnTo>
                  <a:pt x="97254" y="237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94"/>
          <p:cNvSpPr/>
          <p:nvPr/>
        </p:nvSpPr>
        <p:spPr>
          <a:xfrm>
            <a:off x="7220902" y="2494597"/>
            <a:ext cx="120016" cy="42864"/>
          </a:xfrm>
          <a:custGeom>
            <a:avLst/>
            <a:gdLst/>
            <a:ahLst/>
            <a:cxnLst/>
            <a:rect l="0" t="0" r="0" b="0"/>
            <a:pathLst>
              <a:path w="120016" h="42864">
                <a:moveTo>
                  <a:pt x="0" y="42863"/>
                </a:moveTo>
                <a:lnTo>
                  <a:pt x="8220" y="34643"/>
                </a:lnTo>
                <a:lnTo>
                  <a:pt x="10956" y="34447"/>
                </a:lnTo>
                <a:lnTo>
                  <a:pt x="13019" y="34395"/>
                </a:lnTo>
                <a:lnTo>
                  <a:pt x="16299" y="33407"/>
                </a:lnTo>
                <a:lnTo>
                  <a:pt x="20391" y="31797"/>
                </a:lnTo>
                <a:lnTo>
                  <a:pt x="25024" y="29770"/>
                </a:lnTo>
                <a:lnTo>
                  <a:pt x="29066" y="28419"/>
                </a:lnTo>
                <a:lnTo>
                  <a:pt x="32712" y="27519"/>
                </a:lnTo>
                <a:lnTo>
                  <a:pt x="36095" y="26918"/>
                </a:lnTo>
                <a:lnTo>
                  <a:pt x="39303" y="25566"/>
                </a:lnTo>
                <a:lnTo>
                  <a:pt x="42394" y="23711"/>
                </a:lnTo>
                <a:lnTo>
                  <a:pt x="45408" y="21523"/>
                </a:lnTo>
                <a:lnTo>
                  <a:pt x="49322" y="20063"/>
                </a:lnTo>
                <a:lnTo>
                  <a:pt x="53836" y="19091"/>
                </a:lnTo>
                <a:lnTo>
                  <a:pt x="58752" y="18442"/>
                </a:lnTo>
                <a:lnTo>
                  <a:pt x="62980" y="17057"/>
                </a:lnTo>
                <a:lnTo>
                  <a:pt x="66752" y="15182"/>
                </a:lnTo>
                <a:lnTo>
                  <a:pt x="70218" y="12979"/>
                </a:lnTo>
                <a:lnTo>
                  <a:pt x="74435" y="11510"/>
                </a:lnTo>
                <a:lnTo>
                  <a:pt x="79150" y="10531"/>
                </a:lnTo>
                <a:lnTo>
                  <a:pt x="84200" y="9878"/>
                </a:lnTo>
                <a:lnTo>
                  <a:pt x="88518" y="8490"/>
                </a:lnTo>
                <a:lnTo>
                  <a:pt x="92350" y="6613"/>
                </a:lnTo>
                <a:lnTo>
                  <a:pt x="95857" y="4409"/>
                </a:lnTo>
                <a:lnTo>
                  <a:pt x="100099" y="2939"/>
                </a:lnTo>
                <a:lnTo>
                  <a:pt x="104833" y="1960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95"/>
          <p:cNvSpPr/>
          <p:nvPr/>
        </p:nvSpPr>
        <p:spPr>
          <a:xfrm>
            <a:off x="7460932" y="2401491"/>
            <a:ext cx="171451" cy="24527"/>
          </a:xfrm>
          <a:custGeom>
            <a:avLst/>
            <a:gdLst/>
            <a:ahLst/>
            <a:cxnLst/>
            <a:rect l="0" t="0" r="0" b="0"/>
            <a:pathLst>
              <a:path w="171451" h="24527">
                <a:moveTo>
                  <a:pt x="0" y="24526"/>
                </a:moveTo>
                <a:lnTo>
                  <a:pt x="11932" y="24526"/>
                </a:lnTo>
                <a:lnTo>
                  <a:pt x="13669" y="23573"/>
                </a:lnTo>
                <a:lnTo>
                  <a:pt x="14828" y="21986"/>
                </a:lnTo>
                <a:lnTo>
                  <a:pt x="15600" y="19975"/>
                </a:lnTo>
                <a:lnTo>
                  <a:pt x="17068" y="18635"/>
                </a:lnTo>
                <a:lnTo>
                  <a:pt x="18999" y="17741"/>
                </a:lnTo>
                <a:lnTo>
                  <a:pt x="21239" y="17145"/>
                </a:lnTo>
                <a:lnTo>
                  <a:pt x="26267" y="16483"/>
                </a:lnTo>
                <a:lnTo>
                  <a:pt x="28941" y="16306"/>
                </a:lnTo>
                <a:lnTo>
                  <a:pt x="31677" y="16189"/>
                </a:lnTo>
                <a:lnTo>
                  <a:pt x="37256" y="16058"/>
                </a:lnTo>
                <a:lnTo>
                  <a:pt x="62868" y="15956"/>
                </a:lnTo>
                <a:lnTo>
                  <a:pt x="66677" y="15003"/>
                </a:lnTo>
                <a:lnTo>
                  <a:pt x="71122" y="13415"/>
                </a:lnTo>
                <a:lnTo>
                  <a:pt x="75990" y="11404"/>
                </a:lnTo>
                <a:lnTo>
                  <a:pt x="80187" y="10063"/>
                </a:lnTo>
                <a:lnTo>
                  <a:pt x="83938" y="9169"/>
                </a:lnTo>
                <a:lnTo>
                  <a:pt x="87391" y="8573"/>
                </a:lnTo>
                <a:lnTo>
                  <a:pt x="90646" y="8176"/>
                </a:lnTo>
                <a:lnTo>
                  <a:pt x="93768" y="7911"/>
                </a:lnTo>
                <a:lnTo>
                  <a:pt x="96802" y="7734"/>
                </a:lnTo>
                <a:lnTo>
                  <a:pt x="102714" y="7538"/>
                </a:lnTo>
                <a:lnTo>
                  <a:pt x="114269" y="7412"/>
                </a:lnTo>
                <a:lnTo>
                  <a:pt x="151421" y="7381"/>
                </a:lnTo>
                <a:lnTo>
                  <a:pt x="153335" y="6429"/>
                </a:lnTo>
                <a:lnTo>
                  <a:pt x="155563" y="4841"/>
                </a:lnTo>
                <a:lnTo>
                  <a:pt x="161433" y="0"/>
                </a:lnTo>
                <a:lnTo>
                  <a:pt x="162867" y="556"/>
                </a:lnTo>
                <a:lnTo>
                  <a:pt x="164775" y="1878"/>
                </a:lnTo>
                <a:lnTo>
                  <a:pt x="171450" y="738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96"/>
          <p:cNvSpPr/>
          <p:nvPr/>
        </p:nvSpPr>
        <p:spPr>
          <a:xfrm>
            <a:off x="6835172" y="4097654"/>
            <a:ext cx="128556" cy="548642"/>
          </a:xfrm>
          <a:custGeom>
            <a:avLst/>
            <a:gdLst/>
            <a:ahLst/>
            <a:cxnLst/>
            <a:rect l="0" t="0" r="0" b="0"/>
            <a:pathLst>
              <a:path w="128556" h="548642">
                <a:moveTo>
                  <a:pt x="68547" y="0"/>
                </a:moveTo>
                <a:lnTo>
                  <a:pt x="68547" y="20400"/>
                </a:lnTo>
                <a:lnTo>
                  <a:pt x="67595" y="23125"/>
                </a:lnTo>
                <a:lnTo>
                  <a:pt x="63996" y="28693"/>
                </a:lnTo>
                <a:lnTo>
                  <a:pt x="61703" y="31512"/>
                </a:lnTo>
                <a:lnTo>
                  <a:pt x="59223" y="34343"/>
                </a:lnTo>
                <a:lnTo>
                  <a:pt x="56616" y="37183"/>
                </a:lnTo>
                <a:lnTo>
                  <a:pt x="54878" y="40029"/>
                </a:lnTo>
                <a:lnTo>
                  <a:pt x="51480" y="49538"/>
                </a:lnTo>
                <a:lnTo>
                  <a:pt x="49549" y="53980"/>
                </a:lnTo>
                <a:lnTo>
                  <a:pt x="44864" y="63997"/>
                </a:lnTo>
                <a:lnTo>
                  <a:pt x="39606" y="74798"/>
                </a:lnTo>
                <a:lnTo>
                  <a:pt x="36871" y="79393"/>
                </a:lnTo>
                <a:lnTo>
                  <a:pt x="34095" y="83409"/>
                </a:lnTo>
                <a:lnTo>
                  <a:pt x="31291" y="87039"/>
                </a:lnTo>
                <a:lnTo>
                  <a:pt x="29423" y="91363"/>
                </a:lnTo>
                <a:lnTo>
                  <a:pt x="25840" y="106552"/>
                </a:lnTo>
                <a:lnTo>
                  <a:pt x="23883" y="111992"/>
                </a:lnTo>
                <a:lnTo>
                  <a:pt x="21626" y="117524"/>
                </a:lnTo>
                <a:lnTo>
                  <a:pt x="19170" y="124070"/>
                </a:lnTo>
                <a:lnTo>
                  <a:pt x="13899" y="138962"/>
                </a:lnTo>
                <a:lnTo>
                  <a:pt x="10922" y="152566"/>
                </a:lnTo>
                <a:lnTo>
                  <a:pt x="9599" y="164963"/>
                </a:lnTo>
                <a:lnTo>
                  <a:pt x="9011" y="176822"/>
                </a:lnTo>
                <a:lnTo>
                  <a:pt x="6209" y="188443"/>
                </a:lnTo>
                <a:lnTo>
                  <a:pt x="2742" y="199958"/>
                </a:lnTo>
                <a:lnTo>
                  <a:pt x="1200" y="211426"/>
                </a:lnTo>
                <a:lnTo>
                  <a:pt x="516" y="222872"/>
                </a:lnTo>
                <a:lnTo>
                  <a:pt x="211" y="234310"/>
                </a:lnTo>
                <a:lnTo>
                  <a:pt x="0" y="262890"/>
                </a:lnTo>
                <a:lnTo>
                  <a:pt x="2522" y="274321"/>
                </a:lnTo>
                <a:lnTo>
                  <a:pt x="5865" y="285750"/>
                </a:lnTo>
                <a:lnTo>
                  <a:pt x="7747" y="302896"/>
                </a:lnTo>
                <a:lnTo>
                  <a:pt x="9258" y="320041"/>
                </a:lnTo>
                <a:lnTo>
                  <a:pt x="14362" y="336233"/>
                </a:lnTo>
                <a:lnTo>
                  <a:pt x="17250" y="348440"/>
                </a:lnTo>
                <a:lnTo>
                  <a:pt x="19109" y="353260"/>
                </a:lnTo>
                <a:lnTo>
                  <a:pt x="21301" y="358380"/>
                </a:lnTo>
                <a:lnTo>
                  <a:pt x="23715" y="362745"/>
                </a:lnTo>
                <a:lnTo>
                  <a:pt x="26277" y="366608"/>
                </a:lnTo>
                <a:lnTo>
                  <a:pt x="28937" y="370136"/>
                </a:lnTo>
                <a:lnTo>
                  <a:pt x="31663" y="374392"/>
                </a:lnTo>
                <a:lnTo>
                  <a:pt x="34433" y="379135"/>
                </a:lnTo>
                <a:lnTo>
                  <a:pt x="37232" y="384202"/>
                </a:lnTo>
                <a:lnTo>
                  <a:pt x="40342" y="392372"/>
                </a:lnTo>
                <a:lnTo>
                  <a:pt x="42677" y="400130"/>
                </a:lnTo>
                <a:lnTo>
                  <a:pt x="44633" y="404866"/>
                </a:lnTo>
                <a:lnTo>
                  <a:pt x="46889" y="409929"/>
                </a:lnTo>
                <a:lnTo>
                  <a:pt x="51937" y="420633"/>
                </a:lnTo>
                <a:lnTo>
                  <a:pt x="54616" y="426155"/>
                </a:lnTo>
                <a:lnTo>
                  <a:pt x="57355" y="430788"/>
                </a:lnTo>
                <a:lnTo>
                  <a:pt x="60134" y="434830"/>
                </a:lnTo>
                <a:lnTo>
                  <a:pt x="62938" y="438477"/>
                </a:lnTo>
                <a:lnTo>
                  <a:pt x="64808" y="442813"/>
                </a:lnTo>
                <a:lnTo>
                  <a:pt x="68392" y="457066"/>
                </a:lnTo>
                <a:lnTo>
                  <a:pt x="70349" y="460920"/>
                </a:lnTo>
                <a:lnTo>
                  <a:pt x="72606" y="464443"/>
                </a:lnTo>
                <a:lnTo>
                  <a:pt x="75063" y="467744"/>
                </a:lnTo>
                <a:lnTo>
                  <a:pt x="77654" y="470897"/>
                </a:lnTo>
                <a:lnTo>
                  <a:pt x="80333" y="473951"/>
                </a:lnTo>
                <a:lnTo>
                  <a:pt x="83072" y="476941"/>
                </a:lnTo>
                <a:lnTo>
                  <a:pt x="88655" y="482801"/>
                </a:lnTo>
                <a:lnTo>
                  <a:pt x="90526" y="486650"/>
                </a:lnTo>
                <a:lnTo>
                  <a:pt x="94110" y="500217"/>
                </a:lnTo>
                <a:lnTo>
                  <a:pt x="96066" y="503975"/>
                </a:lnTo>
                <a:lnTo>
                  <a:pt x="99828" y="510692"/>
                </a:lnTo>
                <a:lnTo>
                  <a:pt x="102899" y="519828"/>
                </a:lnTo>
                <a:lnTo>
                  <a:pt x="104784" y="522765"/>
                </a:lnTo>
                <a:lnTo>
                  <a:pt x="110101" y="529771"/>
                </a:lnTo>
                <a:lnTo>
                  <a:pt x="113368" y="533269"/>
                </a:lnTo>
                <a:lnTo>
                  <a:pt x="118676" y="538726"/>
                </a:lnTo>
                <a:lnTo>
                  <a:pt x="119112" y="540125"/>
                </a:lnTo>
                <a:lnTo>
                  <a:pt x="119596" y="544221"/>
                </a:lnTo>
                <a:lnTo>
                  <a:pt x="120677" y="545694"/>
                </a:lnTo>
                <a:lnTo>
                  <a:pt x="122351" y="546676"/>
                </a:lnTo>
                <a:lnTo>
                  <a:pt x="128555" y="54864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97"/>
          <p:cNvSpPr/>
          <p:nvPr/>
        </p:nvSpPr>
        <p:spPr>
          <a:xfrm>
            <a:off x="7812405" y="4029075"/>
            <a:ext cx="55852" cy="70566"/>
          </a:xfrm>
          <a:custGeom>
            <a:avLst/>
            <a:gdLst/>
            <a:ahLst/>
            <a:cxnLst/>
            <a:rect l="0" t="0" r="0" b="0"/>
            <a:pathLst>
              <a:path w="55852" h="70566">
                <a:moveTo>
                  <a:pt x="0" y="0"/>
                </a:moveTo>
                <a:lnTo>
                  <a:pt x="0" y="8219"/>
                </a:lnTo>
                <a:lnTo>
                  <a:pt x="4551" y="13018"/>
                </a:lnTo>
                <a:lnTo>
                  <a:pt x="6844" y="14394"/>
                </a:lnTo>
                <a:lnTo>
                  <a:pt x="11931" y="15922"/>
                </a:lnTo>
                <a:lnTo>
                  <a:pt x="13670" y="17282"/>
                </a:lnTo>
                <a:lnTo>
                  <a:pt x="14828" y="19141"/>
                </a:lnTo>
                <a:lnTo>
                  <a:pt x="15600" y="21333"/>
                </a:lnTo>
                <a:lnTo>
                  <a:pt x="18999" y="26309"/>
                </a:lnTo>
                <a:lnTo>
                  <a:pt x="23684" y="31695"/>
                </a:lnTo>
                <a:lnTo>
                  <a:pt x="28941" y="37264"/>
                </a:lnTo>
                <a:lnTo>
                  <a:pt x="50303" y="58853"/>
                </a:lnTo>
                <a:lnTo>
                  <a:pt x="53538" y="64001"/>
                </a:lnTo>
                <a:lnTo>
                  <a:pt x="55851" y="7056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98"/>
          <p:cNvSpPr/>
          <p:nvPr/>
        </p:nvSpPr>
        <p:spPr>
          <a:xfrm>
            <a:off x="7937357" y="4221228"/>
            <a:ext cx="55070" cy="347915"/>
          </a:xfrm>
          <a:custGeom>
            <a:avLst/>
            <a:gdLst/>
            <a:ahLst/>
            <a:cxnLst/>
            <a:rect l="0" t="0" r="0" b="0"/>
            <a:pathLst>
              <a:path w="55070" h="347915">
                <a:moveTo>
                  <a:pt x="0" y="0"/>
                </a:moveTo>
                <a:lnTo>
                  <a:pt x="1835" y="3227"/>
                </a:lnTo>
                <a:lnTo>
                  <a:pt x="8551" y="15650"/>
                </a:lnTo>
                <a:lnTo>
                  <a:pt x="14710" y="27521"/>
                </a:lnTo>
                <a:lnTo>
                  <a:pt x="17686" y="34306"/>
                </a:lnTo>
                <a:lnTo>
                  <a:pt x="20622" y="41687"/>
                </a:lnTo>
                <a:lnTo>
                  <a:pt x="23533" y="49465"/>
                </a:lnTo>
                <a:lnTo>
                  <a:pt x="26425" y="56556"/>
                </a:lnTo>
                <a:lnTo>
                  <a:pt x="29305" y="63188"/>
                </a:lnTo>
                <a:lnTo>
                  <a:pt x="32179" y="69514"/>
                </a:lnTo>
                <a:lnTo>
                  <a:pt x="35047" y="76589"/>
                </a:lnTo>
                <a:lnTo>
                  <a:pt x="37912" y="84163"/>
                </a:lnTo>
                <a:lnTo>
                  <a:pt x="43634" y="100199"/>
                </a:lnTo>
                <a:lnTo>
                  <a:pt x="49352" y="116851"/>
                </a:lnTo>
                <a:lnTo>
                  <a:pt x="51259" y="125292"/>
                </a:lnTo>
                <a:lnTo>
                  <a:pt x="52529" y="133777"/>
                </a:lnTo>
                <a:lnTo>
                  <a:pt x="53941" y="149872"/>
                </a:lnTo>
                <a:lnTo>
                  <a:pt x="54569" y="163375"/>
                </a:lnTo>
                <a:lnTo>
                  <a:pt x="54921" y="186239"/>
                </a:lnTo>
                <a:lnTo>
                  <a:pt x="55069" y="266678"/>
                </a:lnTo>
                <a:lnTo>
                  <a:pt x="52529" y="278789"/>
                </a:lnTo>
                <a:lnTo>
                  <a:pt x="48226" y="289569"/>
                </a:lnTo>
                <a:lnTo>
                  <a:pt x="43138" y="297536"/>
                </a:lnTo>
                <a:lnTo>
                  <a:pt x="40242" y="306791"/>
                </a:lnTo>
                <a:lnTo>
                  <a:pt x="39470" y="311926"/>
                </a:lnTo>
                <a:lnTo>
                  <a:pt x="37050" y="317255"/>
                </a:lnTo>
                <a:lnTo>
                  <a:pt x="33532" y="322712"/>
                </a:lnTo>
                <a:lnTo>
                  <a:pt x="23298" y="336057"/>
                </a:lnTo>
                <a:lnTo>
                  <a:pt x="22460" y="338104"/>
                </a:lnTo>
                <a:lnTo>
                  <a:pt x="20780" y="34791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99"/>
          <p:cNvSpPr/>
          <p:nvPr/>
        </p:nvSpPr>
        <p:spPr>
          <a:xfrm>
            <a:off x="7915379" y="4697729"/>
            <a:ext cx="162179" cy="557214"/>
          </a:xfrm>
          <a:custGeom>
            <a:avLst/>
            <a:gdLst/>
            <a:ahLst/>
            <a:cxnLst/>
            <a:rect l="0" t="0" r="0" b="0"/>
            <a:pathLst>
              <a:path w="162179" h="557214">
                <a:moveTo>
                  <a:pt x="8468" y="0"/>
                </a:moveTo>
                <a:lnTo>
                  <a:pt x="249" y="0"/>
                </a:lnTo>
                <a:lnTo>
                  <a:pt x="0" y="4552"/>
                </a:lnTo>
                <a:lnTo>
                  <a:pt x="918" y="5892"/>
                </a:lnTo>
                <a:lnTo>
                  <a:pt x="2482" y="6786"/>
                </a:lnTo>
                <a:lnTo>
                  <a:pt x="4478" y="7382"/>
                </a:lnTo>
                <a:lnTo>
                  <a:pt x="5808" y="8731"/>
                </a:lnTo>
                <a:lnTo>
                  <a:pt x="6694" y="10584"/>
                </a:lnTo>
                <a:lnTo>
                  <a:pt x="7286" y="12771"/>
                </a:lnTo>
                <a:lnTo>
                  <a:pt x="8632" y="14229"/>
                </a:lnTo>
                <a:lnTo>
                  <a:pt x="10482" y="15201"/>
                </a:lnTo>
                <a:lnTo>
                  <a:pt x="12668" y="15849"/>
                </a:lnTo>
                <a:lnTo>
                  <a:pt x="14126" y="17234"/>
                </a:lnTo>
                <a:lnTo>
                  <a:pt x="15097" y="19110"/>
                </a:lnTo>
                <a:lnTo>
                  <a:pt x="15745" y="21313"/>
                </a:lnTo>
                <a:lnTo>
                  <a:pt x="18082" y="23733"/>
                </a:lnTo>
                <a:lnTo>
                  <a:pt x="21545" y="26300"/>
                </a:lnTo>
                <a:lnTo>
                  <a:pt x="25758" y="28964"/>
                </a:lnTo>
                <a:lnTo>
                  <a:pt x="29519" y="32644"/>
                </a:lnTo>
                <a:lnTo>
                  <a:pt x="32980" y="37003"/>
                </a:lnTo>
                <a:lnTo>
                  <a:pt x="36240" y="41814"/>
                </a:lnTo>
                <a:lnTo>
                  <a:pt x="39861" y="49700"/>
                </a:lnTo>
                <a:lnTo>
                  <a:pt x="44439" y="62033"/>
                </a:lnTo>
                <a:lnTo>
                  <a:pt x="46737" y="67073"/>
                </a:lnTo>
                <a:lnTo>
                  <a:pt x="50173" y="71386"/>
                </a:lnTo>
                <a:lnTo>
                  <a:pt x="54370" y="75214"/>
                </a:lnTo>
                <a:lnTo>
                  <a:pt x="59071" y="78718"/>
                </a:lnTo>
                <a:lnTo>
                  <a:pt x="63158" y="82958"/>
                </a:lnTo>
                <a:lnTo>
                  <a:pt x="66836" y="87691"/>
                </a:lnTo>
                <a:lnTo>
                  <a:pt x="70240" y="92751"/>
                </a:lnTo>
                <a:lnTo>
                  <a:pt x="73462" y="98029"/>
                </a:lnTo>
                <a:lnTo>
                  <a:pt x="76562" y="103453"/>
                </a:lnTo>
                <a:lnTo>
                  <a:pt x="79581" y="108974"/>
                </a:lnTo>
                <a:lnTo>
                  <a:pt x="83500" y="114559"/>
                </a:lnTo>
                <a:lnTo>
                  <a:pt x="88017" y="120188"/>
                </a:lnTo>
                <a:lnTo>
                  <a:pt x="92933" y="125846"/>
                </a:lnTo>
                <a:lnTo>
                  <a:pt x="97163" y="131522"/>
                </a:lnTo>
                <a:lnTo>
                  <a:pt x="100935" y="137212"/>
                </a:lnTo>
                <a:lnTo>
                  <a:pt x="104403" y="142910"/>
                </a:lnTo>
                <a:lnTo>
                  <a:pt x="107667" y="148613"/>
                </a:lnTo>
                <a:lnTo>
                  <a:pt x="113834" y="160031"/>
                </a:lnTo>
                <a:lnTo>
                  <a:pt x="116812" y="166695"/>
                </a:lnTo>
                <a:lnTo>
                  <a:pt x="119750" y="173995"/>
                </a:lnTo>
                <a:lnTo>
                  <a:pt x="122661" y="181720"/>
                </a:lnTo>
                <a:lnTo>
                  <a:pt x="125554" y="188774"/>
                </a:lnTo>
                <a:lnTo>
                  <a:pt x="128436" y="195382"/>
                </a:lnTo>
                <a:lnTo>
                  <a:pt x="134176" y="207804"/>
                </a:lnTo>
                <a:lnTo>
                  <a:pt x="139904" y="219675"/>
                </a:lnTo>
                <a:lnTo>
                  <a:pt x="142764" y="226460"/>
                </a:lnTo>
                <a:lnTo>
                  <a:pt x="145624" y="233841"/>
                </a:lnTo>
                <a:lnTo>
                  <a:pt x="150389" y="249662"/>
                </a:lnTo>
                <a:lnTo>
                  <a:pt x="152506" y="266219"/>
                </a:lnTo>
                <a:lnTo>
                  <a:pt x="155988" y="280562"/>
                </a:lnTo>
                <a:lnTo>
                  <a:pt x="159757" y="294240"/>
                </a:lnTo>
                <a:lnTo>
                  <a:pt x="161432" y="309844"/>
                </a:lnTo>
                <a:lnTo>
                  <a:pt x="162178" y="326304"/>
                </a:lnTo>
                <a:lnTo>
                  <a:pt x="161556" y="342192"/>
                </a:lnTo>
                <a:lnTo>
                  <a:pt x="158104" y="355603"/>
                </a:lnTo>
                <a:lnTo>
                  <a:pt x="155936" y="370453"/>
                </a:lnTo>
                <a:lnTo>
                  <a:pt x="154019" y="385626"/>
                </a:lnTo>
                <a:lnTo>
                  <a:pt x="149993" y="398719"/>
                </a:lnTo>
                <a:lnTo>
                  <a:pt x="147568" y="410889"/>
                </a:lnTo>
                <a:lnTo>
                  <a:pt x="146921" y="416801"/>
                </a:lnTo>
                <a:lnTo>
                  <a:pt x="144584" y="422648"/>
                </a:lnTo>
                <a:lnTo>
                  <a:pt x="141123" y="428450"/>
                </a:lnTo>
                <a:lnTo>
                  <a:pt x="136910" y="434224"/>
                </a:lnTo>
                <a:lnTo>
                  <a:pt x="132229" y="445719"/>
                </a:lnTo>
                <a:lnTo>
                  <a:pt x="129195" y="457178"/>
                </a:lnTo>
                <a:lnTo>
                  <a:pt x="124672" y="468620"/>
                </a:lnTo>
                <a:lnTo>
                  <a:pt x="122132" y="473386"/>
                </a:lnTo>
                <a:lnTo>
                  <a:pt x="119487" y="477516"/>
                </a:lnTo>
                <a:lnTo>
                  <a:pt x="116770" y="481221"/>
                </a:lnTo>
                <a:lnTo>
                  <a:pt x="113752" y="490419"/>
                </a:lnTo>
                <a:lnTo>
                  <a:pt x="112948" y="495539"/>
                </a:lnTo>
                <a:lnTo>
                  <a:pt x="109514" y="503767"/>
                </a:lnTo>
                <a:lnTo>
                  <a:pt x="104812" y="510599"/>
                </a:lnTo>
                <a:lnTo>
                  <a:pt x="102226" y="513755"/>
                </a:lnTo>
                <a:lnTo>
                  <a:pt x="99548" y="516811"/>
                </a:lnTo>
                <a:lnTo>
                  <a:pt x="97762" y="519801"/>
                </a:lnTo>
                <a:lnTo>
                  <a:pt x="94299" y="528560"/>
                </a:lnTo>
                <a:lnTo>
                  <a:pt x="90113" y="534318"/>
                </a:lnTo>
                <a:lnTo>
                  <a:pt x="87663" y="536235"/>
                </a:lnTo>
                <a:lnTo>
                  <a:pt x="85077" y="537513"/>
                </a:lnTo>
                <a:lnTo>
                  <a:pt x="82401" y="538364"/>
                </a:lnTo>
                <a:lnTo>
                  <a:pt x="80616" y="539885"/>
                </a:lnTo>
                <a:lnTo>
                  <a:pt x="79428" y="541851"/>
                </a:lnTo>
                <a:lnTo>
                  <a:pt x="78634" y="544114"/>
                </a:lnTo>
                <a:lnTo>
                  <a:pt x="77153" y="545623"/>
                </a:lnTo>
                <a:lnTo>
                  <a:pt x="75213" y="546629"/>
                </a:lnTo>
                <a:lnTo>
                  <a:pt x="72967" y="547300"/>
                </a:lnTo>
                <a:lnTo>
                  <a:pt x="71469" y="548699"/>
                </a:lnTo>
                <a:lnTo>
                  <a:pt x="70472" y="550585"/>
                </a:lnTo>
                <a:lnTo>
                  <a:pt x="68870" y="555904"/>
                </a:lnTo>
                <a:lnTo>
                  <a:pt x="67786" y="556340"/>
                </a:lnTo>
                <a:lnTo>
                  <a:pt x="64042" y="556825"/>
                </a:lnTo>
                <a:lnTo>
                  <a:pt x="59903" y="5572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00"/>
          <p:cNvSpPr/>
          <p:nvPr/>
        </p:nvSpPr>
        <p:spPr>
          <a:xfrm>
            <a:off x="6946582" y="4166236"/>
            <a:ext cx="197156" cy="154305"/>
          </a:xfrm>
          <a:custGeom>
            <a:avLst/>
            <a:gdLst/>
            <a:ahLst/>
            <a:cxnLst/>
            <a:rect l="0" t="0" r="0" b="0"/>
            <a:pathLst>
              <a:path w="197156" h="154305">
                <a:moveTo>
                  <a:pt x="0" y="51434"/>
                </a:moveTo>
                <a:lnTo>
                  <a:pt x="4551" y="46883"/>
                </a:lnTo>
                <a:lnTo>
                  <a:pt x="6844" y="45542"/>
                </a:lnTo>
                <a:lnTo>
                  <a:pt x="11932" y="44053"/>
                </a:lnTo>
                <a:lnTo>
                  <a:pt x="17368" y="43391"/>
                </a:lnTo>
                <a:lnTo>
                  <a:pt x="20151" y="43214"/>
                </a:lnTo>
                <a:lnTo>
                  <a:pt x="23912" y="42144"/>
                </a:lnTo>
                <a:lnTo>
                  <a:pt x="28324" y="40478"/>
                </a:lnTo>
                <a:lnTo>
                  <a:pt x="33171" y="38415"/>
                </a:lnTo>
                <a:lnTo>
                  <a:pt x="37353" y="36087"/>
                </a:lnTo>
                <a:lnTo>
                  <a:pt x="41095" y="33582"/>
                </a:lnTo>
                <a:lnTo>
                  <a:pt x="44542" y="30960"/>
                </a:lnTo>
                <a:lnTo>
                  <a:pt x="48745" y="28260"/>
                </a:lnTo>
                <a:lnTo>
                  <a:pt x="53451" y="25507"/>
                </a:lnTo>
                <a:lnTo>
                  <a:pt x="58495" y="22719"/>
                </a:lnTo>
                <a:lnTo>
                  <a:pt x="62809" y="20861"/>
                </a:lnTo>
                <a:lnTo>
                  <a:pt x="66637" y="19622"/>
                </a:lnTo>
                <a:lnTo>
                  <a:pt x="70143" y="18796"/>
                </a:lnTo>
                <a:lnTo>
                  <a:pt x="74384" y="17292"/>
                </a:lnTo>
                <a:lnTo>
                  <a:pt x="79117" y="15338"/>
                </a:lnTo>
                <a:lnTo>
                  <a:pt x="84177" y="13082"/>
                </a:lnTo>
                <a:lnTo>
                  <a:pt x="94880" y="8036"/>
                </a:lnTo>
                <a:lnTo>
                  <a:pt x="100401" y="5357"/>
                </a:lnTo>
                <a:lnTo>
                  <a:pt x="105034" y="3571"/>
                </a:lnTo>
                <a:lnTo>
                  <a:pt x="109075" y="2380"/>
                </a:lnTo>
                <a:lnTo>
                  <a:pt x="112721" y="1586"/>
                </a:lnTo>
                <a:lnTo>
                  <a:pt x="117058" y="1057"/>
                </a:lnTo>
                <a:lnTo>
                  <a:pt x="121853" y="705"/>
                </a:lnTo>
                <a:lnTo>
                  <a:pt x="126956" y="469"/>
                </a:lnTo>
                <a:lnTo>
                  <a:pt x="137705" y="208"/>
                </a:lnTo>
                <a:lnTo>
                  <a:pt x="178288" y="0"/>
                </a:lnTo>
                <a:lnTo>
                  <a:pt x="181792" y="2539"/>
                </a:lnTo>
                <a:lnTo>
                  <a:pt x="184060" y="4550"/>
                </a:lnTo>
                <a:lnTo>
                  <a:pt x="186524" y="5890"/>
                </a:lnTo>
                <a:lnTo>
                  <a:pt x="191803" y="7379"/>
                </a:lnTo>
                <a:lnTo>
                  <a:pt x="193591" y="8729"/>
                </a:lnTo>
                <a:lnTo>
                  <a:pt x="194783" y="10581"/>
                </a:lnTo>
                <a:lnTo>
                  <a:pt x="196697" y="15847"/>
                </a:lnTo>
                <a:lnTo>
                  <a:pt x="196958" y="19108"/>
                </a:lnTo>
                <a:lnTo>
                  <a:pt x="197074" y="23731"/>
                </a:lnTo>
                <a:lnTo>
                  <a:pt x="197155" y="37261"/>
                </a:lnTo>
                <a:lnTo>
                  <a:pt x="196207" y="39128"/>
                </a:lnTo>
                <a:lnTo>
                  <a:pt x="194622" y="40372"/>
                </a:lnTo>
                <a:lnTo>
                  <a:pt x="192613" y="41202"/>
                </a:lnTo>
                <a:lnTo>
                  <a:pt x="187841" y="44664"/>
                </a:lnTo>
                <a:lnTo>
                  <a:pt x="182545" y="49377"/>
                </a:lnTo>
                <a:lnTo>
                  <a:pt x="177016" y="54647"/>
                </a:lnTo>
                <a:lnTo>
                  <a:pt x="173256" y="57386"/>
                </a:lnTo>
                <a:lnTo>
                  <a:pt x="168844" y="60164"/>
                </a:lnTo>
                <a:lnTo>
                  <a:pt x="163997" y="62969"/>
                </a:lnTo>
                <a:lnTo>
                  <a:pt x="159814" y="66744"/>
                </a:lnTo>
                <a:lnTo>
                  <a:pt x="156073" y="71166"/>
                </a:lnTo>
                <a:lnTo>
                  <a:pt x="152627" y="76018"/>
                </a:lnTo>
                <a:lnTo>
                  <a:pt x="148423" y="80206"/>
                </a:lnTo>
                <a:lnTo>
                  <a:pt x="143716" y="83950"/>
                </a:lnTo>
                <a:lnTo>
                  <a:pt x="138673" y="87399"/>
                </a:lnTo>
                <a:lnTo>
                  <a:pt x="133407" y="90651"/>
                </a:lnTo>
                <a:lnTo>
                  <a:pt x="127990" y="93771"/>
                </a:lnTo>
                <a:lnTo>
                  <a:pt x="122474" y="96803"/>
                </a:lnTo>
                <a:lnTo>
                  <a:pt x="117844" y="99778"/>
                </a:lnTo>
                <a:lnTo>
                  <a:pt x="113806" y="102713"/>
                </a:lnTo>
                <a:lnTo>
                  <a:pt x="110160" y="105622"/>
                </a:lnTo>
                <a:lnTo>
                  <a:pt x="106778" y="108515"/>
                </a:lnTo>
                <a:lnTo>
                  <a:pt x="103571" y="111395"/>
                </a:lnTo>
                <a:lnTo>
                  <a:pt x="100480" y="114268"/>
                </a:lnTo>
                <a:lnTo>
                  <a:pt x="96514" y="116183"/>
                </a:lnTo>
                <a:lnTo>
                  <a:pt x="91965" y="117460"/>
                </a:lnTo>
                <a:lnTo>
                  <a:pt x="87028" y="118311"/>
                </a:lnTo>
                <a:lnTo>
                  <a:pt x="82784" y="119831"/>
                </a:lnTo>
                <a:lnTo>
                  <a:pt x="79002" y="121797"/>
                </a:lnTo>
                <a:lnTo>
                  <a:pt x="75528" y="124060"/>
                </a:lnTo>
                <a:lnTo>
                  <a:pt x="73212" y="126521"/>
                </a:lnTo>
                <a:lnTo>
                  <a:pt x="71668" y="129114"/>
                </a:lnTo>
                <a:lnTo>
                  <a:pt x="70639" y="131796"/>
                </a:lnTo>
                <a:lnTo>
                  <a:pt x="69000" y="134536"/>
                </a:lnTo>
                <a:lnTo>
                  <a:pt x="66955" y="137315"/>
                </a:lnTo>
                <a:lnTo>
                  <a:pt x="64639" y="140120"/>
                </a:lnTo>
                <a:lnTo>
                  <a:pt x="62142" y="141991"/>
                </a:lnTo>
                <a:lnTo>
                  <a:pt x="56829" y="144069"/>
                </a:lnTo>
                <a:lnTo>
                  <a:pt x="55031" y="145576"/>
                </a:lnTo>
                <a:lnTo>
                  <a:pt x="53832" y="147532"/>
                </a:lnTo>
                <a:lnTo>
                  <a:pt x="53033" y="149790"/>
                </a:lnTo>
                <a:lnTo>
                  <a:pt x="51548" y="151294"/>
                </a:lnTo>
                <a:lnTo>
                  <a:pt x="49605" y="152297"/>
                </a:lnTo>
                <a:lnTo>
                  <a:pt x="42862" y="15430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01"/>
          <p:cNvSpPr/>
          <p:nvPr/>
        </p:nvSpPr>
        <p:spPr>
          <a:xfrm>
            <a:off x="6998017" y="4329112"/>
            <a:ext cx="188593" cy="205741"/>
          </a:xfrm>
          <a:custGeom>
            <a:avLst/>
            <a:gdLst/>
            <a:ahLst/>
            <a:cxnLst/>
            <a:rect l="0" t="0" r="0" b="0"/>
            <a:pathLst>
              <a:path w="188593" h="205741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20" y="4551"/>
                </a:lnTo>
                <a:lnTo>
                  <a:pt x="9290" y="5892"/>
                </a:lnTo>
                <a:lnTo>
                  <a:pt x="10955" y="6785"/>
                </a:lnTo>
                <a:lnTo>
                  <a:pt x="15923" y="8219"/>
                </a:lnTo>
                <a:lnTo>
                  <a:pt x="21334" y="8468"/>
                </a:lnTo>
                <a:lnTo>
                  <a:pt x="56378" y="8571"/>
                </a:lnTo>
                <a:lnTo>
                  <a:pt x="105620" y="8573"/>
                </a:lnTo>
                <a:lnTo>
                  <a:pt x="109466" y="9525"/>
                </a:lnTo>
                <a:lnTo>
                  <a:pt x="113935" y="11113"/>
                </a:lnTo>
                <a:lnTo>
                  <a:pt x="125693" y="15953"/>
                </a:lnTo>
                <a:lnTo>
                  <a:pt x="129841" y="19155"/>
                </a:lnTo>
                <a:lnTo>
                  <a:pt x="132281" y="21343"/>
                </a:lnTo>
                <a:lnTo>
                  <a:pt x="134860" y="22801"/>
                </a:lnTo>
                <a:lnTo>
                  <a:pt x="140265" y="24421"/>
                </a:lnTo>
                <a:lnTo>
                  <a:pt x="145843" y="27682"/>
                </a:lnTo>
                <a:lnTo>
                  <a:pt x="151496" y="32305"/>
                </a:lnTo>
                <a:lnTo>
                  <a:pt x="157185" y="37535"/>
                </a:lnTo>
                <a:lnTo>
                  <a:pt x="160034" y="39311"/>
                </a:lnTo>
                <a:lnTo>
                  <a:pt x="165741" y="41284"/>
                </a:lnTo>
                <a:lnTo>
                  <a:pt x="171453" y="44701"/>
                </a:lnTo>
                <a:lnTo>
                  <a:pt x="174309" y="46946"/>
                </a:lnTo>
                <a:lnTo>
                  <a:pt x="176214" y="49395"/>
                </a:lnTo>
                <a:lnTo>
                  <a:pt x="177483" y="51980"/>
                </a:lnTo>
                <a:lnTo>
                  <a:pt x="178330" y="54656"/>
                </a:lnTo>
                <a:lnTo>
                  <a:pt x="179847" y="56440"/>
                </a:lnTo>
                <a:lnTo>
                  <a:pt x="181810" y="57629"/>
                </a:lnTo>
                <a:lnTo>
                  <a:pt x="184072" y="58422"/>
                </a:lnTo>
                <a:lnTo>
                  <a:pt x="185580" y="59903"/>
                </a:lnTo>
                <a:lnTo>
                  <a:pt x="186585" y="61843"/>
                </a:lnTo>
                <a:lnTo>
                  <a:pt x="187702" y="66539"/>
                </a:lnTo>
                <a:lnTo>
                  <a:pt x="188198" y="71800"/>
                </a:lnTo>
                <a:lnTo>
                  <a:pt x="188517" y="77048"/>
                </a:lnTo>
                <a:lnTo>
                  <a:pt x="188592" y="89882"/>
                </a:lnTo>
                <a:lnTo>
                  <a:pt x="187641" y="92306"/>
                </a:lnTo>
                <a:lnTo>
                  <a:pt x="184043" y="97540"/>
                </a:lnTo>
                <a:lnTo>
                  <a:pt x="181810" y="103041"/>
                </a:lnTo>
                <a:lnTo>
                  <a:pt x="181214" y="105842"/>
                </a:lnTo>
                <a:lnTo>
                  <a:pt x="179864" y="107709"/>
                </a:lnTo>
                <a:lnTo>
                  <a:pt x="178012" y="108953"/>
                </a:lnTo>
                <a:lnTo>
                  <a:pt x="175825" y="109784"/>
                </a:lnTo>
                <a:lnTo>
                  <a:pt x="170854" y="113245"/>
                </a:lnTo>
                <a:lnTo>
                  <a:pt x="168195" y="115502"/>
                </a:lnTo>
                <a:lnTo>
                  <a:pt x="166423" y="117959"/>
                </a:lnTo>
                <a:lnTo>
                  <a:pt x="164454" y="123229"/>
                </a:lnTo>
                <a:lnTo>
                  <a:pt x="162023" y="125968"/>
                </a:lnTo>
                <a:lnTo>
                  <a:pt x="158498" y="128746"/>
                </a:lnTo>
                <a:lnTo>
                  <a:pt x="154244" y="131550"/>
                </a:lnTo>
                <a:lnTo>
                  <a:pt x="150454" y="133421"/>
                </a:lnTo>
                <a:lnTo>
                  <a:pt x="146975" y="134667"/>
                </a:lnTo>
                <a:lnTo>
                  <a:pt x="143703" y="135498"/>
                </a:lnTo>
                <a:lnTo>
                  <a:pt x="140570" y="137005"/>
                </a:lnTo>
                <a:lnTo>
                  <a:pt x="137528" y="138962"/>
                </a:lnTo>
                <a:lnTo>
                  <a:pt x="134548" y="141219"/>
                </a:lnTo>
                <a:lnTo>
                  <a:pt x="130657" y="143676"/>
                </a:lnTo>
                <a:lnTo>
                  <a:pt x="126157" y="146266"/>
                </a:lnTo>
                <a:lnTo>
                  <a:pt x="121253" y="148946"/>
                </a:lnTo>
                <a:lnTo>
                  <a:pt x="117030" y="151685"/>
                </a:lnTo>
                <a:lnTo>
                  <a:pt x="113262" y="154463"/>
                </a:lnTo>
                <a:lnTo>
                  <a:pt x="109798" y="157268"/>
                </a:lnTo>
                <a:lnTo>
                  <a:pt x="105584" y="160090"/>
                </a:lnTo>
                <a:lnTo>
                  <a:pt x="100869" y="162925"/>
                </a:lnTo>
                <a:lnTo>
                  <a:pt x="95821" y="165766"/>
                </a:lnTo>
                <a:lnTo>
                  <a:pt x="91503" y="168614"/>
                </a:lnTo>
                <a:lnTo>
                  <a:pt x="87672" y="171464"/>
                </a:lnTo>
                <a:lnTo>
                  <a:pt x="84165" y="174317"/>
                </a:lnTo>
                <a:lnTo>
                  <a:pt x="79923" y="177171"/>
                </a:lnTo>
                <a:lnTo>
                  <a:pt x="75190" y="180027"/>
                </a:lnTo>
                <a:lnTo>
                  <a:pt x="70129" y="182883"/>
                </a:lnTo>
                <a:lnTo>
                  <a:pt x="65802" y="184787"/>
                </a:lnTo>
                <a:lnTo>
                  <a:pt x="61966" y="186056"/>
                </a:lnTo>
                <a:lnTo>
                  <a:pt x="58456" y="186903"/>
                </a:lnTo>
                <a:lnTo>
                  <a:pt x="54211" y="188419"/>
                </a:lnTo>
                <a:lnTo>
                  <a:pt x="49476" y="190383"/>
                </a:lnTo>
                <a:lnTo>
                  <a:pt x="44413" y="192644"/>
                </a:lnTo>
                <a:lnTo>
                  <a:pt x="40086" y="194152"/>
                </a:lnTo>
                <a:lnTo>
                  <a:pt x="36249" y="195157"/>
                </a:lnTo>
                <a:lnTo>
                  <a:pt x="32739" y="195828"/>
                </a:lnTo>
                <a:lnTo>
                  <a:pt x="28493" y="197227"/>
                </a:lnTo>
                <a:lnTo>
                  <a:pt x="23758" y="199112"/>
                </a:lnTo>
                <a:lnTo>
                  <a:pt x="8573" y="20574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02"/>
          <p:cNvSpPr/>
          <p:nvPr/>
        </p:nvSpPr>
        <p:spPr>
          <a:xfrm>
            <a:off x="7400802" y="4558000"/>
            <a:ext cx="124" cy="45433"/>
          </a:xfrm>
          <a:custGeom>
            <a:avLst/>
            <a:gdLst/>
            <a:ahLst/>
            <a:cxnLst/>
            <a:rect l="0" t="0" r="0" b="0"/>
            <a:pathLst>
              <a:path w="124" h="45433">
                <a:moveTo>
                  <a:pt x="0" y="0"/>
                </a:moveTo>
                <a:lnTo>
                  <a:pt x="100" y="14959"/>
                </a:lnTo>
                <a:lnTo>
                  <a:pt x="123" y="4543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03"/>
          <p:cNvSpPr/>
          <p:nvPr/>
        </p:nvSpPr>
        <p:spPr>
          <a:xfrm>
            <a:off x="7392110" y="5213680"/>
            <a:ext cx="17388" cy="169850"/>
          </a:xfrm>
          <a:custGeom>
            <a:avLst/>
            <a:gdLst/>
            <a:ahLst/>
            <a:cxnLst/>
            <a:rect l="0" t="0" r="0" b="0"/>
            <a:pathLst>
              <a:path w="17388" h="169850">
                <a:moveTo>
                  <a:pt x="0" y="0"/>
                </a:moveTo>
                <a:lnTo>
                  <a:pt x="244" y="401"/>
                </a:lnTo>
                <a:lnTo>
                  <a:pt x="3101" y="5449"/>
                </a:lnTo>
                <a:lnTo>
                  <a:pt x="5005" y="11672"/>
                </a:lnTo>
                <a:lnTo>
                  <a:pt x="6275" y="18678"/>
                </a:lnTo>
                <a:lnTo>
                  <a:pt x="7122" y="26206"/>
                </a:lnTo>
                <a:lnTo>
                  <a:pt x="8639" y="33129"/>
                </a:lnTo>
                <a:lnTo>
                  <a:pt x="10603" y="39650"/>
                </a:lnTo>
                <a:lnTo>
                  <a:pt x="12864" y="45903"/>
                </a:lnTo>
                <a:lnTo>
                  <a:pt x="14372" y="51976"/>
                </a:lnTo>
                <a:lnTo>
                  <a:pt x="15377" y="57930"/>
                </a:lnTo>
                <a:lnTo>
                  <a:pt x="16047" y="63804"/>
                </a:lnTo>
                <a:lnTo>
                  <a:pt x="16494" y="70577"/>
                </a:lnTo>
                <a:lnTo>
                  <a:pt x="16792" y="77950"/>
                </a:lnTo>
                <a:lnTo>
                  <a:pt x="17211" y="99441"/>
                </a:lnTo>
                <a:lnTo>
                  <a:pt x="17387" y="16984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04"/>
          <p:cNvSpPr/>
          <p:nvPr/>
        </p:nvSpPr>
        <p:spPr>
          <a:xfrm>
            <a:off x="7632382" y="2280285"/>
            <a:ext cx="94299" cy="17146"/>
          </a:xfrm>
          <a:custGeom>
            <a:avLst/>
            <a:gdLst/>
            <a:ahLst/>
            <a:cxnLst/>
            <a:rect l="0" t="0" r="0" b="0"/>
            <a:pathLst>
              <a:path w="94299" h="17146">
                <a:moveTo>
                  <a:pt x="0" y="17145"/>
                </a:moveTo>
                <a:lnTo>
                  <a:pt x="4551" y="12594"/>
                </a:lnTo>
                <a:lnTo>
                  <a:pt x="6844" y="11253"/>
                </a:lnTo>
                <a:lnTo>
                  <a:pt x="9325" y="10359"/>
                </a:lnTo>
                <a:lnTo>
                  <a:pt x="11932" y="9764"/>
                </a:lnTo>
                <a:lnTo>
                  <a:pt x="14622" y="8414"/>
                </a:lnTo>
                <a:lnTo>
                  <a:pt x="17368" y="6562"/>
                </a:lnTo>
                <a:lnTo>
                  <a:pt x="20151" y="4374"/>
                </a:lnTo>
                <a:lnTo>
                  <a:pt x="22959" y="2916"/>
                </a:lnTo>
                <a:lnTo>
                  <a:pt x="25784" y="1944"/>
                </a:lnTo>
                <a:lnTo>
                  <a:pt x="28620" y="1296"/>
                </a:lnTo>
                <a:lnTo>
                  <a:pt x="32414" y="864"/>
                </a:lnTo>
                <a:lnTo>
                  <a:pt x="36849" y="576"/>
                </a:lnTo>
                <a:lnTo>
                  <a:pt x="41711" y="384"/>
                </a:lnTo>
                <a:lnTo>
                  <a:pt x="52193" y="170"/>
                </a:lnTo>
                <a:lnTo>
                  <a:pt x="9429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05"/>
          <p:cNvSpPr/>
          <p:nvPr/>
        </p:nvSpPr>
        <p:spPr>
          <a:xfrm>
            <a:off x="7710034" y="2348864"/>
            <a:ext cx="144686" cy="257176"/>
          </a:xfrm>
          <a:custGeom>
            <a:avLst/>
            <a:gdLst/>
            <a:ahLst/>
            <a:cxnLst/>
            <a:rect l="0" t="0" r="0" b="0"/>
            <a:pathLst>
              <a:path w="144686" h="257176">
                <a:moveTo>
                  <a:pt x="42363" y="0"/>
                </a:moveTo>
                <a:lnTo>
                  <a:pt x="37812" y="0"/>
                </a:lnTo>
                <a:lnTo>
                  <a:pt x="36472" y="953"/>
                </a:lnTo>
                <a:lnTo>
                  <a:pt x="35578" y="2541"/>
                </a:lnTo>
                <a:lnTo>
                  <a:pt x="34983" y="4552"/>
                </a:lnTo>
                <a:lnTo>
                  <a:pt x="33632" y="5892"/>
                </a:lnTo>
                <a:lnTo>
                  <a:pt x="31781" y="6786"/>
                </a:lnTo>
                <a:lnTo>
                  <a:pt x="29593" y="7381"/>
                </a:lnTo>
                <a:lnTo>
                  <a:pt x="27182" y="8731"/>
                </a:lnTo>
                <a:lnTo>
                  <a:pt x="24623" y="10584"/>
                </a:lnTo>
                <a:lnTo>
                  <a:pt x="21963" y="12771"/>
                </a:lnTo>
                <a:lnTo>
                  <a:pt x="19239" y="16134"/>
                </a:lnTo>
                <a:lnTo>
                  <a:pt x="16469" y="20281"/>
                </a:lnTo>
                <a:lnTo>
                  <a:pt x="13671" y="24951"/>
                </a:lnTo>
                <a:lnTo>
                  <a:pt x="10852" y="28064"/>
                </a:lnTo>
                <a:lnTo>
                  <a:pt x="8021" y="30140"/>
                </a:lnTo>
                <a:lnTo>
                  <a:pt x="5181" y="31523"/>
                </a:lnTo>
                <a:lnTo>
                  <a:pt x="3288" y="33398"/>
                </a:lnTo>
                <a:lnTo>
                  <a:pt x="2025" y="35601"/>
                </a:lnTo>
                <a:lnTo>
                  <a:pt x="0" y="41429"/>
                </a:lnTo>
                <a:lnTo>
                  <a:pt x="786" y="41907"/>
                </a:lnTo>
                <a:lnTo>
                  <a:pt x="4199" y="42438"/>
                </a:lnTo>
                <a:lnTo>
                  <a:pt x="6443" y="42580"/>
                </a:lnTo>
                <a:lnTo>
                  <a:pt x="8891" y="42674"/>
                </a:lnTo>
                <a:lnTo>
                  <a:pt x="14152" y="42779"/>
                </a:lnTo>
                <a:lnTo>
                  <a:pt x="19665" y="42826"/>
                </a:lnTo>
                <a:lnTo>
                  <a:pt x="24373" y="41886"/>
                </a:lnTo>
                <a:lnTo>
                  <a:pt x="30371" y="40307"/>
                </a:lnTo>
                <a:lnTo>
                  <a:pt x="37225" y="38301"/>
                </a:lnTo>
                <a:lnTo>
                  <a:pt x="43701" y="36964"/>
                </a:lnTo>
                <a:lnTo>
                  <a:pt x="49922" y="36073"/>
                </a:lnTo>
                <a:lnTo>
                  <a:pt x="55975" y="35479"/>
                </a:lnTo>
                <a:lnTo>
                  <a:pt x="62868" y="34130"/>
                </a:lnTo>
                <a:lnTo>
                  <a:pt x="70321" y="32279"/>
                </a:lnTo>
                <a:lnTo>
                  <a:pt x="78146" y="30092"/>
                </a:lnTo>
                <a:lnTo>
                  <a:pt x="85269" y="28634"/>
                </a:lnTo>
                <a:lnTo>
                  <a:pt x="91922" y="27662"/>
                </a:lnTo>
                <a:lnTo>
                  <a:pt x="98263" y="27014"/>
                </a:lnTo>
                <a:lnTo>
                  <a:pt x="104395" y="27534"/>
                </a:lnTo>
                <a:lnTo>
                  <a:pt x="110387" y="28834"/>
                </a:lnTo>
                <a:lnTo>
                  <a:pt x="116287" y="30653"/>
                </a:lnTo>
                <a:lnTo>
                  <a:pt x="121174" y="31865"/>
                </a:lnTo>
                <a:lnTo>
                  <a:pt x="125383" y="32674"/>
                </a:lnTo>
                <a:lnTo>
                  <a:pt x="129142" y="33213"/>
                </a:lnTo>
                <a:lnTo>
                  <a:pt x="132601" y="35477"/>
                </a:lnTo>
                <a:lnTo>
                  <a:pt x="135859" y="38891"/>
                </a:lnTo>
                <a:lnTo>
                  <a:pt x="138983" y="43073"/>
                </a:lnTo>
                <a:lnTo>
                  <a:pt x="142456" y="50259"/>
                </a:lnTo>
                <a:lnTo>
                  <a:pt x="143999" y="57580"/>
                </a:lnTo>
                <a:lnTo>
                  <a:pt x="144410" y="62199"/>
                </a:lnTo>
                <a:lnTo>
                  <a:pt x="144685" y="67184"/>
                </a:lnTo>
                <a:lnTo>
                  <a:pt x="143915" y="71460"/>
                </a:lnTo>
                <a:lnTo>
                  <a:pt x="140520" y="78750"/>
                </a:lnTo>
                <a:lnTo>
                  <a:pt x="135836" y="87705"/>
                </a:lnTo>
                <a:lnTo>
                  <a:pt x="125067" y="108977"/>
                </a:lnTo>
                <a:lnTo>
                  <a:pt x="121312" y="115514"/>
                </a:lnTo>
                <a:lnTo>
                  <a:pt x="116903" y="122730"/>
                </a:lnTo>
                <a:lnTo>
                  <a:pt x="112059" y="130397"/>
                </a:lnTo>
                <a:lnTo>
                  <a:pt x="107877" y="136462"/>
                </a:lnTo>
                <a:lnTo>
                  <a:pt x="104137" y="141457"/>
                </a:lnTo>
                <a:lnTo>
                  <a:pt x="100690" y="145740"/>
                </a:lnTo>
                <a:lnTo>
                  <a:pt x="96488" y="150500"/>
                </a:lnTo>
                <a:lnTo>
                  <a:pt x="86738" y="160869"/>
                </a:lnTo>
                <a:lnTo>
                  <a:pt x="82424" y="166302"/>
                </a:lnTo>
                <a:lnTo>
                  <a:pt x="78596" y="171828"/>
                </a:lnTo>
                <a:lnTo>
                  <a:pt x="70849" y="184001"/>
                </a:lnTo>
                <a:lnTo>
                  <a:pt x="61056" y="198936"/>
                </a:lnTo>
                <a:lnTo>
                  <a:pt x="56729" y="205014"/>
                </a:lnTo>
                <a:lnTo>
                  <a:pt x="52893" y="210019"/>
                </a:lnTo>
                <a:lnTo>
                  <a:pt x="49383" y="214308"/>
                </a:lnTo>
                <a:lnTo>
                  <a:pt x="46091" y="219072"/>
                </a:lnTo>
                <a:lnTo>
                  <a:pt x="42943" y="224153"/>
                </a:lnTo>
                <a:lnTo>
                  <a:pt x="39892" y="229446"/>
                </a:lnTo>
                <a:lnTo>
                  <a:pt x="36906" y="233926"/>
                </a:lnTo>
                <a:lnTo>
                  <a:pt x="33963" y="237866"/>
                </a:lnTo>
                <a:lnTo>
                  <a:pt x="31048" y="241445"/>
                </a:lnTo>
                <a:lnTo>
                  <a:pt x="28152" y="244784"/>
                </a:lnTo>
                <a:lnTo>
                  <a:pt x="25269" y="247962"/>
                </a:lnTo>
                <a:lnTo>
                  <a:pt x="16646" y="25717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06"/>
          <p:cNvSpPr/>
          <p:nvPr/>
        </p:nvSpPr>
        <p:spPr>
          <a:xfrm>
            <a:off x="7778115" y="2091735"/>
            <a:ext cx="273772" cy="188550"/>
          </a:xfrm>
          <a:custGeom>
            <a:avLst/>
            <a:gdLst/>
            <a:ahLst/>
            <a:cxnLst/>
            <a:rect l="0" t="0" r="0" b="0"/>
            <a:pathLst>
              <a:path w="273772" h="188550">
                <a:moveTo>
                  <a:pt x="0" y="171404"/>
                </a:moveTo>
                <a:lnTo>
                  <a:pt x="0" y="158634"/>
                </a:lnTo>
                <a:lnTo>
                  <a:pt x="952" y="156223"/>
                </a:lnTo>
                <a:lnTo>
                  <a:pt x="4551" y="151005"/>
                </a:lnTo>
                <a:lnTo>
                  <a:pt x="9325" y="145511"/>
                </a:lnTo>
                <a:lnTo>
                  <a:pt x="11931" y="142712"/>
                </a:lnTo>
                <a:lnTo>
                  <a:pt x="14621" y="138941"/>
                </a:lnTo>
                <a:lnTo>
                  <a:pt x="17368" y="134522"/>
                </a:lnTo>
                <a:lnTo>
                  <a:pt x="20151" y="129671"/>
                </a:lnTo>
                <a:lnTo>
                  <a:pt x="23911" y="125485"/>
                </a:lnTo>
                <a:lnTo>
                  <a:pt x="28324" y="121741"/>
                </a:lnTo>
                <a:lnTo>
                  <a:pt x="33170" y="118293"/>
                </a:lnTo>
                <a:lnTo>
                  <a:pt x="37353" y="114090"/>
                </a:lnTo>
                <a:lnTo>
                  <a:pt x="41095" y="109382"/>
                </a:lnTo>
                <a:lnTo>
                  <a:pt x="44542" y="104339"/>
                </a:lnTo>
                <a:lnTo>
                  <a:pt x="48744" y="100024"/>
                </a:lnTo>
                <a:lnTo>
                  <a:pt x="53451" y="96195"/>
                </a:lnTo>
                <a:lnTo>
                  <a:pt x="71717" y="83715"/>
                </a:lnTo>
                <a:lnTo>
                  <a:pt x="79244" y="78655"/>
                </a:lnTo>
                <a:lnTo>
                  <a:pt x="86166" y="73377"/>
                </a:lnTo>
                <a:lnTo>
                  <a:pt x="92686" y="67953"/>
                </a:lnTo>
                <a:lnTo>
                  <a:pt x="98939" y="62431"/>
                </a:lnTo>
                <a:lnTo>
                  <a:pt x="105964" y="57798"/>
                </a:lnTo>
                <a:lnTo>
                  <a:pt x="113504" y="53757"/>
                </a:lnTo>
                <a:lnTo>
                  <a:pt x="121390" y="50110"/>
                </a:lnTo>
                <a:lnTo>
                  <a:pt x="128551" y="45774"/>
                </a:lnTo>
                <a:lnTo>
                  <a:pt x="135231" y="40979"/>
                </a:lnTo>
                <a:lnTo>
                  <a:pt x="141589" y="35876"/>
                </a:lnTo>
                <a:lnTo>
                  <a:pt x="148685" y="31522"/>
                </a:lnTo>
                <a:lnTo>
                  <a:pt x="156273" y="27667"/>
                </a:lnTo>
                <a:lnTo>
                  <a:pt x="171372" y="20844"/>
                </a:lnTo>
                <a:lnTo>
                  <a:pt x="184433" y="14636"/>
                </a:lnTo>
                <a:lnTo>
                  <a:pt x="191535" y="11647"/>
                </a:lnTo>
                <a:lnTo>
                  <a:pt x="199128" y="8702"/>
                </a:lnTo>
                <a:lnTo>
                  <a:pt x="207047" y="5786"/>
                </a:lnTo>
                <a:lnTo>
                  <a:pt x="214232" y="3842"/>
                </a:lnTo>
                <a:lnTo>
                  <a:pt x="220926" y="2547"/>
                </a:lnTo>
                <a:lnTo>
                  <a:pt x="227294" y="1682"/>
                </a:lnTo>
                <a:lnTo>
                  <a:pt x="233444" y="1107"/>
                </a:lnTo>
                <a:lnTo>
                  <a:pt x="239449" y="722"/>
                </a:lnTo>
                <a:lnTo>
                  <a:pt x="250249" y="296"/>
                </a:lnTo>
                <a:lnTo>
                  <a:pt x="261684" y="56"/>
                </a:lnTo>
                <a:lnTo>
                  <a:pt x="268069" y="0"/>
                </a:lnTo>
                <a:lnTo>
                  <a:pt x="270153" y="937"/>
                </a:lnTo>
                <a:lnTo>
                  <a:pt x="271541" y="2515"/>
                </a:lnTo>
                <a:lnTo>
                  <a:pt x="272468" y="4519"/>
                </a:lnTo>
                <a:lnTo>
                  <a:pt x="273496" y="9286"/>
                </a:lnTo>
                <a:lnTo>
                  <a:pt x="273771" y="11890"/>
                </a:lnTo>
                <a:lnTo>
                  <a:pt x="273001" y="15532"/>
                </a:lnTo>
                <a:lnTo>
                  <a:pt x="271536" y="19864"/>
                </a:lnTo>
                <a:lnTo>
                  <a:pt x="269606" y="24658"/>
                </a:lnTo>
                <a:lnTo>
                  <a:pt x="267367" y="29758"/>
                </a:lnTo>
                <a:lnTo>
                  <a:pt x="262339" y="40506"/>
                </a:lnTo>
                <a:lnTo>
                  <a:pt x="254155" y="57266"/>
                </a:lnTo>
                <a:lnTo>
                  <a:pt x="250399" y="62927"/>
                </a:lnTo>
                <a:lnTo>
                  <a:pt x="245990" y="68606"/>
                </a:lnTo>
                <a:lnTo>
                  <a:pt x="241145" y="74297"/>
                </a:lnTo>
                <a:lnTo>
                  <a:pt x="236011" y="79996"/>
                </a:lnTo>
                <a:lnTo>
                  <a:pt x="225226" y="91409"/>
                </a:lnTo>
                <a:lnTo>
                  <a:pt x="191407" y="125686"/>
                </a:lnTo>
                <a:lnTo>
                  <a:pt x="186660" y="131401"/>
                </a:lnTo>
                <a:lnTo>
                  <a:pt x="182542" y="137115"/>
                </a:lnTo>
                <a:lnTo>
                  <a:pt x="178845" y="142830"/>
                </a:lnTo>
                <a:lnTo>
                  <a:pt x="175427" y="147592"/>
                </a:lnTo>
                <a:lnTo>
                  <a:pt x="172197" y="151720"/>
                </a:lnTo>
                <a:lnTo>
                  <a:pt x="169090" y="155424"/>
                </a:lnTo>
                <a:lnTo>
                  <a:pt x="166066" y="158846"/>
                </a:lnTo>
                <a:lnTo>
                  <a:pt x="160167" y="165188"/>
                </a:lnTo>
                <a:lnTo>
                  <a:pt x="158213" y="168213"/>
                </a:lnTo>
                <a:lnTo>
                  <a:pt x="156910" y="171182"/>
                </a:lnTo>
                <a:lnTo>
                  <a:pt x="155463" y="177021"/>
                </a:lnTo>
                <a:lnTo>
                  <a:pt x="154820" y="182790"/>
                </a:lnTo>
                <a:lnTo>
                  <a:pt x="154349" y="188044"/>
                </a:lnTo>
                <a:lnTo>
                  <a:pt x="158869" y="188400"/>
                </a:lnTo>
                <a:lnTo>
                  <a:pt x="166241" y="188505"/>
                </a:lnTo>
                <a:lnTo>
                  <a:pt x="191465" y="188549"/>
                </a:lnTo>
                <a:lnTo>
                  <a:pt x="199713" y="186009"/>
                </a:lnTo>
                <a:lnTo>
                  <a:pt x="204579" y="183998"/>
                </a:lnTo>
                <a:lnTo>
                  <a:pt x="212527" y="181764"/>
                </a:lnTo>
                <a:lnTo>
                  <a:pt x="219234" y="180772"/>
                </a:lnTo>
                <a:lnTo>
                  <a:pt x="225390" y="180330"/>
                </a:lnTo>
                <a:lnTo>
                  <a:pt x="231300" y="180134"/>
                </a:lnTo>
                <a:lnTo>
                  <a:pt x="240029" y="17997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07"/>
          <p:cNvSpPr/>
          <p:nvPr/>
        </p:nvSpPr>
        <p:spPr>
          <a:xfrm>
            <a:off x="6835140" y="4834890"/>
            <a:ext cx="111443" cy="531496"/>
          </a:xfrm>
          <a:custGeom>
            <a:avLst/>
            <a:gdLst/>
            <a:ahLst/>
            <a:cxnLst/>
            <a:rect l="0" t="0" r="0" b="0"/>
            <a:pathLst>
              <a:path w="111443" h="531496">
                <a:moveTo>
                  <a:pt x="111442" y="0"/>
                </a:moveTo>
                <a:lnTo>
                  <a:pt x="106891" y="0"/>
                </a:lnTo>
                <a:lnTo>
                  <a:pt x="105551" y="952"/>
                </a:lnTo>
                <a:lnTo>
                  <a:pt x="104657" y="2540"/>
                </a:lnTo>
                <a:lnTo>
                  <a:pt x="102974" y="8219"/>
                </a:lnTo>
                <a:lnTo>
                  <a:pt x="100376" y="10955"/>
                </a:lnTo>
                <a:lnTo>
                  <a:pt x="82471" y="28969"/>
                </a:lnTo>
                <a:lnTo>
                  <a:pt x="79746" y="32648"/>
                </a:lnTo>
                <a:lnTo>
                  <a:pt x="76976" y="37005"/>
                </a:lnTo>
                <a:lnTo>
                  <a:pt x="74177" y="41815"/>
                </a:lnTo>
                <a:lnTo>
                  <a:pt x="71359" y="45974"/>
                </a:lnTo>
                <a:lnTo>
                  <a:pt x="68528" y="49699"/>
                </a:lnTo>
                <a:lnTo>
                  <a:pt x="65687" y="53135"/>
                </a:lnTo>
                <a:lnTo>
                  <a:pt x="63794" y="57331"/>
                </a:lnTo>
                <a:lnTo>
                  <a:pt x="61690" y="67073"/>
                </a:lnTo>
                <a:lnTo>
                  <a:pt x="58215" y="75213"/>
                </a:lnTo>
                <a:lnTo>
                  <a:pt x="55955" y="78717"/>
                </a:lnTo>
                <a:lnTo>
                  <a:pt x="53496" y="82957"/>
                </a:lnTo>
                <a:lnTo>
                  <a:pt x="48224" y="92750"/>
                </a:lnTo>
                <a:lnTo>
                  <a:pt x="45245" y="103452"/>
                </a:lnTo>
                <a:lnTo>
                  <a:pt x="44450" y="108973"/>
                </a:lnTo>
                <a:lnTo>
                  <a:pt x="41028" y="117647"/>
                </a:lnTo>
                <a:lnTo>
                  <a:pt x="38782" y="121294"/>
                </a:lnTo>
                <a:lnTo>
                  <a:pt x="36332" y="125630"/>
                </a:lnTo>
                <a:lnTo>
                  <a:pt x="31070" y="135528"/>
                </a:lnTo>
                <a:lnTo>
                  <a:pt x="14255" y="168699"/>
                </a:lnTo>
                <a:lnTo>
                  <a:pt x="11098" y="180070"/>
                </a:lnTo>
                <a:lnTo>
                  <a:pt x="9695" y="191473"/>
                </a:lnTo>
                <a:lnTo>
                  <a:pt x="9071" y="202892"/>
                </a:lnTo>
                <a:lnTo>
                  <a:pt x="6254" y="214316"/>
                </a:lnTo>
                <a:lnTo>
                  <a:pt x="2779" y="225744"/>
                </a:lnTo>
                <a:lnTo>
                  <a:pt x="1235" y="237173"/>
                </a:lnTo>
                <a:lnTo>
                  <a:pt x="549" y="248603"/>
                </a:lnTo>
                <a:lnTo>
                  <a:pt x="244" y="260033"/>
                </a:lnTo>
                <a:lnTo>
                  <a:pt x="2" y="315516"/>
                </a:lnTo>
                <a:lnTo>
                  <a:pt x="0" y="392671"/>
                </a:lnTo>
                <a:lnTo>
                  <a:pt x="2540" y="403438"/>
                </a:lnTo>
                <a:lnTo>
                  <a:pt x="5891" y="413621"/>
                </a:lnTo>
                <a:lnTo>
                  <a:pt x="7777" y="425660"/>
                </a:lnTo>
                <a:lnTo>
                  <a:pt x="8219" y="435562"/>
                </a:lnTo>
                <a:lnTo>
                  <a:pt x="9289" y="439917"/>
                </a:lnTo>
                <a:lnTo>
                  <a:pt x="10956" y="443773"/>
                </a:lnTo>
                <a:lnTo>
                  <a:pt x="14394" y="450597"/>
                </a:lnTo>
                <a:lnTo>
                  <a:pt x="17282" y="459794"/>
                </a:lnTo>
                <a:lnTo>
                  <a:pt x="19141" y="462739"/>
                </a:lnTo>
                <a:lnTo>
                  <a:pt x="21333" y="465655"/>
                </a:lnTo>
                <a:lnTo>
                  <a:pt x="23747" y="468552"/>
                </a:lnTo>
                <a:lnTo>
                  <a:pt x="26309" y="471435"/>
                </a:lnTo>
                <a:lnTo>
                  <a:pt x="31695" y="477179"/>
                </a:lnTo>
                <a:lnTo>
                  <a:pt x="37264" y="482907"/>
                </a:lnTo>
                <a:lnTo>
                  <a:pt x="39130" y="485768"/>
                </a:lnTo>
                <a:lnTo>
                  <a:pt x="41203" y="491486"/>
                </a:lnTo>
                <a:lnTo>
                  <a:pt x="42709" y="493392"/>
                </a:lnTo>
                <a:lnTo>
                  <a:pt x="44665" y="494663"/>
                </a:lnTo>
                <a:lnTo>
                  <a:pt x="46921" y="495510"/>
                </a:lnTo>
                <a:lnTo>
                  <a:pt x="48426" y="497028"/>
                </a:lnTo>
                <a:lnTo>
                  <a:pt x="49429" y="498992"/>
                </a:lnTo>
                <a:lnTo>
                  <a:pt x="51038" y="504437"/>
                </a:lnTo>
                <a:lnTo>
                  <a:pt x="53799" y="507721"/>
                </a:lnTo>
                <a:lnTo>
                  <a:pt x="58781" y="513040"/>
                </a:lnTo>
                <a:lnTo>
                  <a:pt x="64195" y="518512"/>
                </a:lnTo>
                <a:lnTo>
                  <a:pt x="66609" y="519983"/>
                </a:lnTo>
                <a:lnTo>
                  <a:pt x="69171" y="520962"/>
                </a:lnTo>
                <a:lnTo>
                  <a:pt x="71832" y="521615"/>
                </a:lnTo>
                <a:lnTo>
                  <a:pt x="74557" y="522051"/>
                </a:lnTo>
                <a:lnTo>
                  <a:pt x="77327" y="522341"/>
                </a:lnTo>
                <a:lnTo>
                  <a:pt x="85232" y="522888"/>
                </a:lnTo>
                <a:lnTo>
                  <a:pt x="90130" y="522912"/>
                </a:lnTo>
                <a:lnTo>
                  <a:pt x="91519" y="523868"/>
                </a:lnTo>
                <a:lnTo>
                  <a:pt x="92445" y="525458"/>
                </a:lnTo>
                <a:lnTo>
                  <a:pt x="93931" y="530302"/>
                </a:lnTo>
                <a:lnTo>
                  <a:pt x="95005" y="530700"/>
                </a:lnTo>
                <a:lnTo>
                  <a:pt x="96674" y="530965"/>
                </a:lnTo>
                <a:lnTo>
                  <a:pt x="102869" y="53149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08"/>
          <p:cNvSpPr/>
          <p:nvPr/>
        </p:nvSpPr>
        <p:spPr>
          <a:xfrm>
            <a:off x="7075523" y="4877752"/>
            <a:ext cx="68228" cy="402909"/>
          </a:xfrm>
          <a:custGeom>
            <a:avLst/>
            <a:gdLst/>
            <a:ahLst/>
            <a:cxnLst/>
            <a:rect l="0" t="0" r="0" b="0"/>
            <a:pathLst>
              <a:path w="68228" h="402909">
                <a:moveTo>
                  <a:pt x="68227" y="0"/>
                </a:moveTo>
                <a:lnTo>
                  <a:pt x="68227" y="11932"/>
                </a:lnTo>
                <a:lnTo>
                  <a:pt x="67275" y="14622"/>
                </a:lnTo>
                <a:lnTo>
                  <a:pt x="65687" y="17368"/>
                </a:lnTo>
                <a:lnTo>
                  <a:pt x="63676" y="20151"/>
                </a:lnTo>
                <a:lnTo>
                  <a:pt x="62335" y="22959"/>
                </a:lnTo>
                <a:lnTo>
                  <a:pt x="60846" y="28619"/>
                </a:lnTo>
                <a:lnTo>
                  <a:pt x="60184" y="36850"/>
                </a:lnTo>
                <a:lnTo>
                  <a:pt x="60008" y="41712"/>
                </a:lnTo>
                <a:lnTo>
                  <a:pt x="58937" y="46857"/>
                </a:lnTo>
                <a:lnTo>
                  <a:pt x="57271" y="52193"/>
                </a:lnTo>
                <a:lnTo>
                  <a:pt x="55208" y="57656"/>
                </a:lnTo>
                <a:lnTo>
                  <a:pt x="52880" y="63202"/>
                </a:lnTo>
                <a:lnTo>
                  <a:pt x="50376" y="68805"/>
                </a:lnTo>
                <a:lnTo>
                  <a:pt x="47753" y="74445"/>
                </a:lnTo>
                <a:lnTo>
                  <a:pt x="46005" y="81063"/>
                </a:lnTo>
                <a:lnTo>
                  <a:pt x="44840" y="88332"/>
                </a:lnTo>
                <a:lnTo>
                  <a:pt x="44063" y="96036"/>
                </a:lnTo>
                <a:lnTo>
                  <a:pt x="42592" y="103076"/>
                </a:lnTo>
                <a:lnTo>
                  <a:pt x="40660" y="109675"/>
                </a:lnTo>
                <a:lnTo>
                  <a:pt x="33388" y="130604"/>
                </a:lnTo>
                <a:lnTo>
                  <a:pt x="30714" y="138504"/>
                </a:lnTo>
                <a:lnTo>
                  <a:pt x="28930" y="145676"/>
                </a:lnTo>
                <a:lnTo>
                  <a:pt x="27741" y="152362"/>
                </a:lnTo>
                <a:lnTo>
                  <a:pt x="26949" y="158725"/>
                </a:lnTo>
                <a:lnTo>
                  <a:pt x="26421" y="165825"/>
                </a:lnTo>
                <a:lnTo>
                  <a:pt x="26069" y="173415"/>
                </a:lnTo>
                <a:lnTo>
                  <a:pt x="25833" y="181332"/>
                </a:lnTo>
                <a:lnTo>
                  <a:pt x="24725" y="189468"/>
                </a:lnTo>
                <a:lnTo>
                  <a:pt x="23032" y="197750"/>
                </a:lnTo>
                <a:lnTo>
                  <a:pt x="20953" y="206128"/>
                </a:lnTo>
                <a:lnTo>
                  <a:pt x="18612" y="213619"/>
                </a:lnTo>
                <a:lnTo>
                  <a:pt x="16101" y="220517"/>
                </a:lnTo>
                <a:lnTo>
                  <a:pt x="13474" y="227022"/>
                </a:lnTo>
                <a:lnTo>
                  <a:pt x="11722" y="234215"/>
                </a:lnTo>
                <a:lnTo>
                  <a:pt x="10555" y="241869"/>
                </a:lnTo>
                <a:lnTo>
                  <a:pt x="9776" y="249828"/>
                </a:lnTo>
                <a:lnTo>
                  <a:pt x="9257" y="257040"/>
                </a:lnTo>
                <a:lnTo>
                  <a:pt x="8912" y="263753"/>
                </a:lnTo>
                <a:lnTo>
                  <a:pt x="8681" y="270133"/>
                </a:lnTo>
                <a:lnTo>
                  <a:pt x="8356" y="292764"/>
                </a:lnTo>
                <a:lnTo>
                  <a:pt x="8260" y="313017"/>
                </a:lnTo>
                <a:lnTo>
                  <a:pt x="7294" y="319168"/>
                </a:lnTo>
                <a:lnTo>
                  <a:pt x="5697" y="325174"/>
                </a:lnTo>
                <a:lnTo>
                  <a:pt x="3681" y="331083"/>
                </a:lnTo>
                <a:lnTo>
                  <a:pt x="2336" y="336927"/>
                </a:lnTo>
                <a:lnTo>
                  <a:pt x="841" y="348500"/>
                </a:lnTo>
                <a:lnTo>
                  <a:pt x="178" y="357454"/>
                </a:lnTo>
                <a:lnTo>
                  <a:pt x="0" y="361175"/>
                </a:lnTo>
                <a:lnTo>
                  <a:pt x="835" y="365561"/>
                </a:lnTo>
                <a:lnTo>
                  <a:pt x="2344" y="370390"/>
                </a:lnTo>
                <a:lnTo>
                  <a:pt x="4302" y="375514"/>
                </a:lnTo>
                <a:lnTo>
                  <a:pt x="5608" y="379883"/>
                </a:lnTo>
                <a:lnTo>
                  <a:pt x="7446" y="390582"/>
                </a:lnTo>
                <a:lnTo>
                  <a:pt x="8219" y="40290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09"/>
          <p:cNvSpPr/>
          <p:nvPr/>
        </p:nvSpPr>
        <p:spPr>
          <a:xfrm>
            <a:off x="8172450" y="2274787"/>
            <a:ext cx="25366" cy="228384"/>
          </a:xfrm>
          <a:custGeom>
            <a:avLst/>
            <a:gdLst/>
            <a:ahLst/>
            <a:cxnLst/>
            <a:rect l="0" t="0" r="0" b="0"/>
            <a:pathLst>
              <a:path w="25366" h="228384">
                <a:moveTo>
                  <a:pt x="17144" y="5498"/>
                </a:moveTo>
                <a:lnTo>
                  <a:pt x="17144" y="558"/>
                </a:lnTo>
                <a:lnTo>
                  <a:pt x="17144" y="2667"/>
                </a:lnTo>
                <a:lnTo>
                  <a:pt x="17144" y="0"/>
                </a:lnTo>
                <a:lnTo>
                  <a:pt x="17144" y="14576"/>
                </a:lnTo>
                <a:lnTo>
                  <a:pt x="18097" y="18217"/>
                </a:lnTo>
                <a:lnTo>
                  <a:pt x="19684" y="21597"/>
                </a:lnTo>
                <a:lnTo>
                  <a:pt x="21696" y="24803"/>
                </a:lnTo>
                <a:lnTo>
                  <a:pt x="23036" y="27893"/>
                </a:lnTo>
                <a:lnTo>
                  <a:pt x="23930" y="30905"/>
                </a:lnTo>
                <a:lnTo>
                  <a:pt x="24526" y="33866"/>
                </a:lnTo>
                <a:lnTo>
                  <a:pt x="24923" y="37745"/>
                </a:lnTo>
                <a:lnTo>
                  <a:pt x="25188" y="42236"/>
                </a:lnTo>
                <a:lnTo>
                  <a:pt x="25365" y="47135"/>
                </a:lnTo>
                <a:lnTo>
                  <a:pt x="24529" y="52306"/>
                </a:lnTo>
                <a:lnTo>
                  <a:pt x="23021" y="57658"/>
                </a:lnTo>
                <a:lnTo>
                  <a:pt x="21061" y="63131"/>
                </a:lnTo>
                <a:lnTo>
                  <a:pt x="19756" y="67732"/>
                </a:lnTo>
                <a:lnTo>
                  <a:pt x="18886" y="71753"/>
                </a:lnTo>
                <a:lnTo>
                  <a:pt x="18305" y="75385"/>
                </a:lnTo>
                <a:lnTo>
                  <a:pt x="17919" y="79712"/>
                </a:lnTo>
                <a:lnTo>
                  <a:pt x="17660" y="84501"/>
                </a:lnTo>
                <a:lnTo>
                  <a:pt x="17489" y="89599"/>
                </a:lnTo>
                <a:lnTo>
                  <a:pt x="16422" y="93950"/>
                </a:lnTo>
                <a:lnTo>
                  <a:pt x="14758" y="97804"/>
                </a:lnTo>
                <a:lnTo>
                  <a:pt x="12696" y="101325"/>
                </a:lnTo>
                <a:lnTo>
                  <a:pt x="11321" y="105577"/>
                </a:lnTo>
                <a:lnTo>
                  <a:pt x="10405" y="110318"/>
                </a:lnTo>
                <a:lnTo>
                  <a:pt x="9793" y="115382"/>
                </a:lnTo>
                <a:lnTo>
                  <a:pt x="9387" y="119711"/>
                </a:lnTo>
                <a:lnTo>
                  <a:pt x="9115" y="123550"/>
                </a:lnTo>
                <a:lnTo>
                  <a:pt x="8934" y="127062"/>
                </a:lnTo>
                <a:lnTo>
                  <a:pt x="8733" y="136044"/>
                </a:lnTo>
                <a:lnTo>
                  <a:pt x="8604" y="152781"/>
                </a:lnTo>
                <a:lnTo>
                  <a:pt x="7641" y="157027"/>
                </a:lnTo>
                <a:lnTo>
                  <a:pt x="6046" y="161762"/>
                </a:lnTo>
                <a:lnTo>
                  <a:pt x="4032" y="166824"/>
                </a:lnTo>
                <a:lnTo>
                  <a:pt x="2687" y="171151"/>
                </a:lnTo>
                <a:lnTo>
                  <a:pt x="1791" y="174988"/>
                </a:lnTo>
                <a:lnTo>
                  <a:pt x="1193" y="178499"/>
                </a:lnTo>
                <a:lnTo>
                  <a:pt x="796" y="182744"/>
                </a:lnTo>
                <a:lnTo>
                  <a:pt x="530" y="187479"/>
                </a:lnTo>
                <a:lnTo>
                  <a:pt x="236" y="196868"/>
                </a:lnTo>
                <a:lnTo>
                  <a:pt x="47" y="210657"/>
                </a:lnTo>
                <a:lnTo>
                  <a:pt x="0" y="22838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10"/>
          <p:cNvSpPr/>
          <p:nvPr/>
        </p:nvSpPr>
        <p:spPr>
          <a:xfrm>
            <a:off x="8043862" y="2426017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0" y="25718"/>
                </a:moveTo>
                <a:lnTo>
                  <a:pt x="12771" y="25718"/>
                </a:lnTo>
                <a:lnTo>
                  <a:pt x="15182" y="24765"/>
                </a:lnTo>
                <a:lnTo>
                  <a:pt x="17742" y="23178"/>
                </a:lnTo>
                <a:lnTo>
                  <a:pt x="20400" y="21167"/>
                </a:lnTo>
                <a:lnTo>
                  <a:pt x="24078" y="19826"/>
                </a:lnTo>
                <a:lnTo>
                  <a:pt x="28434" y="18932"/>
                </a:lnTo>
                <a:lnTo>
                  <a:pt x="33244" y="18337"/>
                </a:lnTo>
                <a:lnTo>
                  <a:pt x="37402" y="16987"/>
                </a:lnTo>
                <a:lnTo>
                  <a:pt x="41128" y="15134"/>
                </a:lnTo>
                <a:lnTo>
                  <a:pt x="44564" y="12947"/>
                </a:lnTo>
                <a:lnTo>
                  <a:pt x="48759" y="11489"/>
                </a:lnTo>
                <a:lnTo>
                  <a:pt x="53461" y="10517"/>
                </a:lnTo>
                <a:lnTo>
                  <a:pt x="58500" y="9869"/>
                </a:lnTo>
                <a:lnTo>
                  <a:pt x="63765" y="8484"/>
                </a:lnTo>
                <a:lnTo>
                  <a:pt x="69181" y="6609"/>
                </a:lnTo>
                <a:lnTo>
                  <a:pt x="74695" y="4406"/>
                </a:lnTo>
                <a:lnTo>
                  <a:pt x="81229" y="2937"/>
                </a:lnTo>
                <a:lnTo>
                  <a:pt x="88443" y="1958"/>
                </a:lnTo>
                <a:lnTo>
                  <a:pt x="96110" y="1305"/>
                </a:lnTo>
                <a:lnTo>
                  <a:pt x="103125" y="870"/>
                </a:lnTo>
                <a:lnTo>
                  <a:pt x="116001" y="387"/>
                </a:lnTo>
                <a:lnTo>
                  <a:pt x="133960" y="115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11"/>
          <p:cNvSpPr/>
          <p:nvPr/>
        </p:nvSpPr>
        <p:spPr>
          <a:xfrm>
            <a:off x="8388099" y="2160270"/>
            <a:ext cx="178686" cy="231061"/>
          </a:xfrm>
          <a:custGeom>
            <a:avLst/>
            <a:gdLst/>
            <a:ahLst/>
            <a:cxnLst/>
            <a:rect l="0" t="0" r="0" b="0"/>
            <a:pathLst>
              <a:path w="178686" h="231061">
                <a:moveTo>
                  <a:pt x="50098" y="0"/>
                </a:moveTo>
                <a:lnTo>
                  <a:pt x="42718" y="0"/>
                </a:lnTo>
                <a:lnTo>
                  <a:pt x="42320" y="952"/>
                </a:lnTo>
                <a:lnTo>
                  <a:pt x="41630" y="7381"/>
                </a:lnTo>
                <a:lnTo>
                  <a:pt x="41557" y="12770"/>
                </a:lnTo>
                <a:lnTo>
                  <a:pt x="41526" y="65881"/>
                </a:lnTo>
                <a:lnTo>
                  <a:pt x="40574" y="71543"/>
                </a:lnTo>
                <a:lnTo>
                  <a:pt x="38986" y="77223"/>
                </a:lnTo>
                <a:lnTo>
                  <a:pt x="36975" y="82914"/>
                </a:lnTo>
                <a:lnTo>
                  <a:pt x="35634" y="88614"/>
                </a:lnTo>
                <a:lnTo>
                  <a:pt x="34741" y="94318"/>
                </a:lnTo>
                <a:lnTo>
                  <a:pt x="34145" y="100026"/>
                </a:lnTo>
                <a:lnTo>
                  <a:pt x="32795" y="105736"/>
                </a:lnTo>
                <a:lnTo>
                  <a:pt x="30943" y="111448"/>
                </a:lnTo>
                <a:lnTo>
                  <a:pt x="28756" y="117161"/>
                </a:lnTo>
                <a:lnTo>
                  <a:pt x="26345" y="122875"/>
                </a:lnTo>
                <a:lnTo>
                  <a:pt x="23785" y="128589"/>
                </a:lnTo>
                <a:lnTo>
                  <a:pt x="18401" y="140018"/>
                </a:lnTo>
                <a:lnTo>
                  <a:pt x="12833" y="151448"/>
                </a:lnTo>
                <a:lnTo>
                  <a:pt x="10967" y="156210"/>
                </a:lnTo>
                <a:lnTo>
                  <a:pt x="9723" y="160337"/>
                </a:lnTo>
                <a:lnTo>
                  <a:pt x="8894" y="164041"/>
                </a:lnTo>
                <a:lnTo>
                  <a:pt x="7388" y="168416"/>
                </a:lnTo>
                <a:lnTo>
                  <a:pt x="5432" y="173237"/>
                </a:lnTo>
                <a:lnTo>
                  <a:pt x="3177" y="178356"/>
                </a:lnTo>
                <a:lnTo>
                  <a:pt x="1671" y="182722"/>
                </a:lnTo>
                <a:lnTo>
                  <a:pt x="669" y="186584"/>
                </a:lnTo>
                <a:lnTo>
                  <a:pt x="0" y="190112"/>
                </a:lnTo>
                <a:lnTo>
                  <a:pt x="507" y="193416"/>
                </a:lnTo>
                <a:lnTo>
                  <a:pt x="1797" y="196571"/>
                </a:lnTo>
                <a:lnTo>
                  <a:pt x="5772" y="202617"/>
                </a:lnTo>
                <a:lnTo>
                  <a:pt x="10713" y="208479"/>
                </a:lnTo>
                <a:lnTo>
                  <a:pt x="12411" y="211376"/>
                </a:lnTo>
                <a:lnTo>
                  <a:pt x="14298" y="217135"/>
                </a:lnTo>
                <a:lnTo>
                  <a:pt x="15753" y="219051"/>
                </a:lnTo>
                <a:lnTo>
                  <a:pt x="17677" y="220329"/>
                </a:lnTo>
                <a:lnTo>
                  <a:pt x="19911" y="221181"/>
                </a:lnTo>
                <a:lnTo>
                  <a:pt x="24934" y="224667"/>
                </a:lnTo>
                <a:lnTo>
                  <a:pt x="27607" y="226931"/>
                </a:lnTo>
                <a:lnTo>
                  <a:pt x="31294" y="228439"/>
                </a:lnTo>
                <a:lnTo>
                  <a:pt x="35657" y="229445"/>
                </a:lnTo>
                <a:lnTo>
                  <a:pt x="40471" y="230116"/>
                </a:lnTo>
                <a:lnTo>
                  <a:pt x="44632" y="230563"/>
                </a:lnTo>
                <a:lnTo>
                  <a:pt x="48360" y="230861"/>
                </a:lnTo>
                <a:lnTo>
                  <a:pt x="51796" y="231060"/>
                </a:lnTo>
                <a:lnTo>
                  <a:pt x="55993" y="230240"/>
                </a:lnTo>
                <a:lnTo>
                  <a:pt x="60696" y="228740"/>
                </a:lnTo>
                <a:lnTo>
                  <a:pt x="65735" y="226789"/>
                </a:lnTo>
                <a:lnTo>
                  <a:pt x="70049" y="225487"/>
                </a:lnTo>
                <a:lnTo>
                  <a:pt x="73875" y="224620"/>
                </a:lnTo>
                <a:lnTo>
                  <a:pt x="77380" y="224041"/>
                </a:lnTo>
                <a:lnTo>
                  <a:pt x="81622" y="223656"/>
                </a:lnTo>
                <a:lnTo>
                  <a:pt x="86353" y="223399"/>
                </a:lnTo>
                <a:lnTo>
                  <a:pt x="91414" y="223227"/>
                </a:lnTo>
                <a:lnTo>
                  <a:pt x="96691" y="222161"/>
                </a:lnTo>
                <a:lnTo>
                  <a:pt x="102116" y="220497"/>
                </a:lnTo>
                <a:lnTo>
                  <a:pt x="107636" y="218435"/>
                </a:lnTo>
                <a:lnTo>
                  <a:pt x="112269" y="216108"/>
                </a:lnTo>
                <a:lnTo>
                  <a:pt x="116311" y="213605"/>
                </a:lnTo>
                <a:lnTo>
                  <a:pt x="119958" y="210983"/>
                </a:lnTo>
                <a:lnTo>
                  <a:pt x="123341" y="209235"/>
                </a:lnTo>
                <a:lnTo>
                  <a:pt x="126550" y="208070"/>
                </a:lnTo>
                <a:lnTo>
                  <a:pt x="129640" y="207293"/>
                </a:lnTo>
                <a:lnTo>
                  <a:pt x="132654" y="205823"/>
                </a:lnTo>
                <a:lnTo>
                  <a:pt x="135616" y="203890"/>
                </a:lnTo>
                <a:lnTo>
                  <a:pt x="138543" y="201649"/>
                </a:lnTo>
                <a:lnTo>
                  <a:pt x="142399" y="200155"/>
                </a:lnTo>
                <a:lnTo>
                  <a:pt x="146875" y="199159"/>
                </a:lnTo>
                <a:lnTo>
                  <a:pt x="151764" y="198495"/>
                </a:lnTo>
                <a:lnTo>
                  <a:pt x="155974" y="198052"/>
                </a:lnTo>
                <a:lnTo>
                  <a:pt x="159735" y="197757"/>
                </a:lnTo>
                <a:lnTo>
                  <a:pt x="163195" y="197561"/>
                </a:lnTo>
                <a:lnTo>
                  <a:pt x="169578" y="197342"/>
                </a:lnTo>
                <a:lnTo>
                  <a:pt x="178685" y="19716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12"/>
          <p:cNvSpPr/>
          <p:nvPr/>
        </p:nvSpPr>
        <p:spPr>
          <a:xfrm>
            <a:off x="8583930" y="2211705"/>
            <a:ext cx="17146" cy="342901"/>
          </a:xfrm>
          <a:custGeom>
            <a:avLst/>
            <a:gdLst/>
            <a:ahLst/>
            <a:cxnLst/>
            <a:rect l="0" t="0" r="0" b="0"/>
            <a:pathLst>
              <a:path w="17146" h="342901">
                <a:moveTo>
                  <a:pt x="0" y="0"/>
                </a:moveTo>
                <a:lnTo>
                  <a:pt x="0" y="4551"/>
                </a:lnTo>
                <a:lnTo>
                  <a:pt x="952" y="7796"/>
                </a:lnTo>
                <a:lnTo>
                  <a:pt x="2539" y="11865"/>
                </a:lnTo>
                <a:lnTo>
                  <a:pt x="4551" y="16482"/>
                </a:lnTo>
                <a:lnTo>
                  <a:pt x="5891" y="20513"/>
                </a:lnTo>
                <a:lnTo>
                  <a:pt x="6785" y="24153"/>
                </a:lnTo>
                <a:lnTo>
                  <a:pt x="7382" y="27532"/>
                </a:lnTo>
                <a:lnTo>
                  <a:pt x="7778" y="31689"/>
                </a:lnTo>
                <a:lnTo>
                  <a:pt x="8219" y="41389"/>
                </a:lnTo>
                <a:lnTo>
                  <a:pt x="8468" y="57560"/>
                </a:lnTo>
                <a:lnTo>
                  <a:pt x="8540" y="69865"/>
                </a:lnTo>
                <a:lnTo>
                  <a:pt x="9505" y="74199"/>
                </a:lnTo>
                <a:lnTo>
                  <a:pt x="11098" y="78993"/>
                </a:lnTo>
                <a:lnTo>
                  <a:pt x="13114" y="84095"/>
                </a:lnTo>
                <a:lnTo>
                  <a:pt x="14457" y="89400"/>
                </a:lnTo>
                <a:lnTo>
                  <a:pt x="15353" y="94843"/>
                </a:lnTo>
                <a:lnTo>
                  <a:pt x="15951" y="100376"/>
                </a:lnTo>
                <a:lnTo>
                  <a:pt x="16348" y="105970"/>
                </a:lnTo>
                <a:lnTo>
                  <a:pt x="16614" y="111604"/>
                </a:lnTo>
                <a:lnTo>
                  <a:pt x="16908" y="122944"/>
                </a:lnTo>
                <a:lnTo>
                  <a:pt x="17145" y="289904"/>
                </a:lnTo>
                <a:lnTo>
                  <a:pt x="16193" y="294234"/>
                </a:lnTo>
                <a:lnTo>
                  <a:pt x="14605" y="298074"/>
                </a:lnTo>
                <a:lnTo>
                  <a:pt x="12594" y="301585"/>
                </a:lnTo>
                <a:lnTo>
                  <a:pt x="11253" y="304879"/>
                </a:lnTo>
                <a:lnTo>
                  <a:pt x="10360" y="308028"/>
                </a:lnTo>
                <a:lnTo>
                  <a:pt x="9764" y="311079"/>
                </a:lnTo>
                <a:lnTo>
                  <a:pt x="9367" y="314066"/>
                </a:lnTo>
                <a:lnTo>
                  <a:pt x="8926" y="319925"/>
                </a:lnTo>
                <a:lnTo>
                  <a:pt x="7855" y="322821"/>
                </a:lnTo>
                <a:lnTo>
                  <a:pt x="6189" y="325704"/>
                </a:lnTo>
                <a:lnTo>
                  <a:pt x="1223" y="332624"/>
                </a:lnTo>
                <a:lnTo>
                  <a:pt x="814" y="334144"/>
                </a:lnTo>
                <a:lnTo>
                  <a:pt x="362" y="338373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13"/>
          <p:cNvSpPr/>
          <p:nvPr/>
        </p:nvSpPr>
        <p:spPr>
          <a:xfrm>
            <a:off x="8669668" y="2160270"/>
            <a:ext cx="102858" cy="437198"/>
          </a:xfrm>
          <a:custGeom>
            <a:avLst/>
            <a:gdLst/>
            <a:ahLst/>
            <a:cxnLst/>
            <a:rect l="0" t="0" r="0" b="0"/>
            <a:pathLst>
              <a:path w="102858" h="437198">
                <a:moveTo>
                  <a:pt x="102857" y="0"/>
                </a:moveTo>
                <a:lnTo>
                  <a:pt x="102857" y="11931"/>
                </a:lnTo>
                <a:lnTo>
                  <a:pt x="101905" y="14622"/>
                </a:lnTo>
                <a:lnTo>
                  <a:pt x="100317" y="17368"/>
                </a:lnTo>
                <a:lnTo>
                  <a:pt x="98306" y="20151"/>
                </a:lnTo>
                <a:lnTo>
                  <a:pt x="96072" y="28323"/>
                </a:lnTo>
                <a:lnTo>
                  <a:pt x="95476" y="33169"/>
                </a:lnTo>
                <a:lnTo>
                  <a:pt x="93174" y="38305"/>
                </a:lnTo>
                <a:lnTo>
                  <a:pt x="89734" y="43634"/>
                </a:lnTo>
                <a:lnTo>
                  <a:pt x="85536" y="49092"/>
                </a:lnTo>
                <a:lnTo>
                  <a:pt x="80832" y="54635"/>
                </a:lnTo>
                <a:lnTo>
                  <a:pt x="75791" y="60236"/>
                </a:lnTo>
                <a:lnTo>
                  <a:pt x="70525" y="65875"/>
                </a:lnTo>
                <a:lnTo>
                  <a:pt x="66063" y="71539"/>
                </a:lnTo>
                <a:lnTo>
                  <a:pt x="62135" y="77220"/>
                </a:lnTo>
                <a:lnTo>
                  <a:pt x="54278" y="89565"/>
                </a:lnTo>
                <a:lnTo>
                  <a:pt x="44437" y="104576"/>
                </a:lnTo>
                <a:lnTo>
                  <a:pt x="40097" y="111627"/>
                </a:lnTo>
                <a:lnTo>
                  <a:pt x="36252" y="118233"/>
                </a:lnTo>
                <a:lnTo>
                  <a:pt x="29440" y="130653"/>
                </a:lnTo>
                <a:lnTo>
                  <a:pt x="23237" y="142523"/>
                </a:lnTo>
                <a:lnTo>
                  <a:pt x="20249" y="149308"/>
                </a:lnTo>
                <a:lnTo>
                  <a:pt x="17305" y="156688"/>
                </a:lnTo>
                <a:lnTo>
                  <a:pt x="14390" y="164466"/>
                </a:lnTo>
                <a:lnTo>
                  <a:pt x="11493" y="171557"/>
                </a:lnTo>
                <a:lnTo>
                  <a:pt x="8610" y="178188"/>
                </a:lnTo>
                <a:lnTo>
                  <a:pt x="5736" y="184514"/>
                </a:lnTo>
                <a:lnTo>
                  <a:pt x="3820" y="191589"/>
                </a:lnTo>
                <a:lnTo>
                  <a:pt x="2542" y="199164"/>
                </a:lnTo>
                <a:lnTo>
                  <a:pt x="1690" y="207071"/>
                </a:lnTo>
                <a:lnTo>
                  <a:pt x="1122" y="214247"/>
                </a:lnTo>
                <a:lnTo>
                  <a:pt x="491" y="227301"/>
                </a:lnTo>
                <a:lnTo>
                  <a:pt x="136" y="249911"/>
                </a:lnTo>
                <a:lnTo>
                  <a:pt x="0" y="288220"/>
                </a:lnTo>
                <a:lnTo>
                  <a:pt x="2532" y="299865"/>
                </a:lnTo>
                <a:lnTo>
                  <a:pt x="4542" y="305637"/>
                </a:lnTo>
                <a:lnTo>
                  <a:pt x="6774" y="317131"/>
                </a:lnTo>
                <a:lnTo>
                  <a:pt x="8718" y="328589"/>
                </a:lnTo>
                <a:lnTo>
                  <a:pt x="10571" y="334312"/>
                </a:lnTo>
                <a:lnTo>
                  <a:pt x="12757" y="340032"/>
                </a:lnTo>
                <a:lnTo>
                  <a:pt x="15187" y="351468"/>
                </a:lnTo>
                <a:lnTo>
                  <a:pt x="17221" y="362900"/>
                </a:lnTo>
                <a:lnTo>
                  <a:pt x="19096" y="368616"/>
                </a:lnTo>
                <a:lnTo>
                  <a:pt x="21299" y="374331"/>
                </a:lnTo>
                <a:lnTo>
                  <a:pt x="25787" y="391301"/>
                </a:lnTo>
                <a:lnTo>
                  <a:pt x="27664" y="396122"/>
                </a:lnTo>
                <a:lnTo>
                  <a:pt x="29868" y="401241"/>
                </a:lnTo>
                <a:lnTo>
                  <a:pt x="32290" y="405606"/>
                </a:lnTo>
                <a:lnTo>
                  <a:pt x="34858" y="409469"/>
                </a:lnTo>
                <a:lnTo>
                  <a:pt x="37522" y="412997"/>
                </a:lnTo>
                <a:lnTo>
                  <a:pt x="40249" y="415348"/>
                </a:lnTo>
                <a:lnTo>
                  <a:pt x="43021" y="416916"/>
                </a:lnTo>
                <a:lnTo>
                  <a:pt x="45821" y="417962"/>
                </a:lnTo>
                <a:lnTo>
                  <a:pt x="48640" y="419611"/>
                </a:lnTo>
                <a:lnTo>
                  <a:pt x="51473" y="421663"/>
                </a:lnTo>
                <a:lnTo>
                  <a:pt x="54313" y="423984"/>
                </a:lnTo>
                <a:lnTo>
                  <a:pt x="56207" y="426483"/>
                </a:lnTo>
                <a:lnTo>
                  <a:pt x="57469" y="429102"/>
                </a:lnTo>
                <a:lnTo>
                  <a:pt x="59994" y="43719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14"/>
          <p:cNvSpPr/>
          <p:nvPr/>
        </p:nvSpPr>
        <p:spPr>
          <a:xfrm>
            <a:off x="8772525" y="2348864"/>
            <a:ext cx="34291" cy="17147"/>
          </a:xfrm>
          <a:custGeom>
            <a:avLst/>
            <a:gdLst/>
            <a:ahLst/>
            <a:cxnLst/>
            <a:rect l="0" t="0" r="0" b="0"/>
            <a:pathLst>
              <a:path w="34291" h="17147">
                <a:moveTo>
                  <a:pt x="0" y="17146"/>
                </a:moveTo>
                <a:lnTo>
                  <a:pt x="4550" y="12595"/>
                </a:lnTo>
                <a:lnTo>
                  <a:pt x="6843" y="11254"/>
                </a:lnTo>
                <a:lnTo>
                  <a:pt x="9325" y="10360"/>
                </a:lnTo>
                <a:lnTo>
                  <a:pt x="11931" y="9765"/>
                </a:lnTo>
                <a:lnTo>
                  <a:pt x="14622" y="8415"/>
                </a:lnTo>
                <a:lnTo>
                  <a:pt x="17367" y="6562"/>
                </a:lnTo>
                <a:lnTo>
                  <a:pt x="20151" y="4375"/>
                </a:lnTo>
                <a:lnTo>
                  <a:pt x="22959" y="2917"/>
                </a:lnTo>
                <a:lnTo>
                  <a:pt x="25783" y="1945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15"/>
          <p:cNvSpPr/>
          <p:nvPr/>
        </p:nvSpPr>
        <p:spPr>
          <a:xfrm>
            <a:off x="8841105" y="2348864"/>
            <a:ext cx="102822" cy="188597"/>
          </a:xfrm>
          <a:custGeom>
            <a:avLst/>
            <a:gdLst/>
            <a:ahLst/>
            <a:cxnLst/>
            <a:rect l="0" t="0" r="0" b="0"/>
            <a:pathLst>
              <a:path w="102822" h="188597">
                <a:moveTo>
                  <a:pt x="42862" y="0"/>
                </a:moveTo>
                <a:lnTo>
                  <a:pt x="42862" y="4552"/>
                </a:lnTo>
                <a:lnTo>
                  <a:pt x="41910" y="5892"/>
                </a:lnTo>
                <a:lnTo>
                  <a:pt x="40322" y="6786"/>
                </a:lnTo>
                <a:lnTo>
                  <a:pt x="38311" y="7381"/>
                </a:lnTo>
                <a:lnTo>
                  <a:pt x="36970" y="8731"/>
                </a:lnTo>
                <a:lnTo>
                  <a:pt x="36077" y="10584"/>
                </a:lnTo>
                <a:lnTo>
                  <a:pt x="35481" y="12771"/>
                </a:lnTo>
                <a:lnTo>
                  <a:pt x="32279" y="17741"/>
                </a:lnTo>
                <a:lnTo>
                  <a:pt x="30093" y="20400"/>
                </a:lnTo>
                <a:lnTo>
                  <a:pt x="27681" y="23125"/>
                </a:lnTo>
                <a:lnTo>
                  <a:pt x="18720" y="32632"/>
                </a:lnTo>
                <a:lnTo>
                  <a:pt x="13060" y="38350"/>
                </a:lnTo>
                <a:lnTo>
                  <a:pt x="11565" y="40807"/>
                </a:lnTo>
                <a:lnTo>
                  <a:pt x="9902" y="46077"/>
                </a:lnTo>
                <a:lnTo>
                  <a:pt x="8967" y="49848"/>
                </a:lnTo>
                <a:lnTo>
                  <a:pt x="8689" y="55516"/>
                </a:lnTo>
                <a:lnTo>
                  <a:pt x="9603" y="57013"/>
                </a:lnTo>
                <a:lnTo>
                  <a:pt x="11164" y="58012"/>
                </a:lnTo>
                <a:lnTo>
                  <a:pt x="13158" y="58677"/>
                </a:lnTo>
                <a:lnTo>
                  <a:pt x="15439" y="59121"/>
                </a:lnTo>
                <a:lnTo>
                  <a:pt x="17913" y="59417"/>
                </a:lnTo>
                <a:lnTo>
                  <a:pt x="20514" y="59614"/>
                </a:lnTo>
                <a:lnTo>
                  <a:pt x="24153" y="60698"/>
                </a:lnTo>
                <a:lnTo>
                  <a:pt x="28485" y="62373"/>
                </a:lnTo>
                <a:lnTo>
                  <a:pt x="33277" y="64442"/>
                </a:lnTo>
                <a:lnTo>
                  <a:pt x="37425" y="65822"/>
                </a:lnTo>
                <a:lnTo>
                  <a:pt x="41141" y="66741"/>
                </a:lnTo>
                <a:lnTo>
                  <a:pt x="44573" y="67354"/>
                </a:lnTo>
                <a:lnTo>
                  <a:pt x="48765" y="67763"/>
                </a:lnTo>
                <a:lnTo>
                  <a:pt x="53465" y="68036"/>
                </a:lnTo>
                <a:lnTo>
                  <a:pt x="63767" y="68338"/>
                </a:lnTo>
                <a:lnTo>
                  <a:pt x="101039" y="68578"/>
                </a:lnTo>
                <a:lnTo>
                  <a:pt x="101649" y="69531"/>
                </a:lnTo>
                <a:lnTo>
                  <a:pt x="102328" y="73130"/>
                </a:lnTo>
                <a:lnTo>
                  <a:pt x="102629" y="77905"/>
                </a:lnTo>
                <a:lnTo>
                  <a:pt x="102763" y="83202"/>
                </a:lnTo>
                <a:lnTo>
                  <a:pt x="102821" y="88732"/>
                </a:lnTo>
                <a:lnTo>
                  <a:pt x="101885" y="92492"/>
                </a:lnTo>
                <a:lnTo>
                  <a:pt x="100309" y="96904"/>
                </a:lnTo>
                <a:lnTo>
                  <a:pt x="98305" y="101751"/>
                </a:lnTo>
                <a:lnTo>
                  <a:pt x="96016" y="105934"/>
                </a:lnTo>
                <a:lnTo>
                  <a:pt x="93538" y="109675"/>
                </a:lnTo>
                <a:lnTo>
                  <a:pt x="90934" y="113122"/>
                </a:lnTo>
                <a:lnTo>
                  <a:pt x="87292" y="117325"/>
                </a:lnTo>
                <a:lnTo>
                  <a:pt x="82960" y="122032"/>
                </a:lnTo>
                <a:lnTo>
                  <a:pt x="73066" y="132342"/>
                </a:lnTo>
                <a:lnTo>
                  <a:pt x="62318" y="143274"/>
                </a:lnTo>
                <a:lnTo>
                  <a:pt x="56785" y="147904"/>
                </a:lnTo>
                <a:lnTo>
                  <a:pt x="51192" y="151943"/>
                </a:lnTo>
                <a:lnTo>
                  <a:pt x="45557" y="155588"/>
                </a:lnTo>
                <a:lnTo>
                  <a:pt x="40850" y="158970"/>
                </a:lnTo>
                <a:lnTo>
                  <a:pt x="36758" y="162178"/>
                </a:lnTo>
                <a:lnTo>
                  <a:pt x="33078" y="165269"/>
                </a:lnTo>
                <a:lnTo>
                  <a:pt x="28719" y="168282"/>
                </a:lnTo>
                <a:lnTo>
                  <a:pt x="23908" y="171243"/>
                </a:lnTo>
                <a:lnTo>
                  <a:pt x="18796" y="174170"/>
                </a:lnTo>
                <a:lnTo>
                  <a:pt x="14435" y="177073"/>
                </a:lnTo>
                <a:lnTo>
                  <a:pt x="10576" y="179962"/>
                </a:lnTo>
                <a:lnTo>
                  <a:pt x="0" y="18859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16"/>
          <p:cNvSpPr/>
          <p:nvPr/>
        </p:nvSpPr>
        <p:spPr>
          <a:xfrm>
            <a:off x="8961119" y="2177414"/>
            <a:ext cx="128117" cy="360047"/>
          </a:xfrm>
          <a:custGeom>
            <a:avLst/>
            <a:gdLst/>
            <a:ahLst/>
            <a:cxnLst/>
            <a:rect l="0" t="0" r="0" b="0"/>
            <a:pathLst>
              <a:path w="128117" h="360047">
                <a:moveTo>
                  <a:pt x="0" y="0"/>
                </a:moveTo>
                <a:lnTo>
                  <a:pt x="4939" y="0"/>
                </a:lnTo>
                <a:lnTo>
                  <a:pt x="23" y="0"/>
                </a:lnTo>
                <a:lnTo>
                  <a:pt x="7" y="4551"/>
                </a:lnTo>
                <a:lnTo>
                  <a:pt x="957" y="5892"/>
                </a:lnTo>
                <a:lnTo>
                  <a:pt x="2543" y="6786"/>
                </a:lnTo>
                <a:lnTo>
                  <a:pt x="4553" y="7382"/>
                </a:lnTo>
                <a:lnTo>
                  <a:pt x="6846" y="8731"/>
                </a:lnTo>
                <a:lnTo>
                  <a:pt x="9327" y="10584"/>
                </a:lnTo>
                <a:lnTo>
                  <a:pt x="11934" y="12771"/>
                </a:lnTo>
                <a:lnTo>
                  <a:pt x="14623" y="16134"/>
                </a:lnTo>
                <a:lnTo>
                  <a:pt x="17368" y="20281"/>
                </a:lnTo>
                <a:lnTo>
                  <a:pt x="20152" y="24951"/>
                </a:lnTo>
                <a:lnTo>
                  <a:pt x="22959" y="29017"/>
                </a:lnTo>
                <a:lnTo>
                  <a:pt x="25784" y="32679"/>
                </a:lnTo>
                <a:lnTo>
                  <a:pt x="28620" y="36074"/>
                </a:lnTo>
                <a:lnTo>
                  <a:pt x="32415" y="39290"/>
                </a:lnTo>
                <a:lnTo>
                  <a:pt x="36850" y="42386"/>
                </a:lnTo>
                <a:lnTo>
                  <a:pt x="41712" y="45403"/>
                </a:lnTo>
                <a:lnTo>
                  <a:pt x="46859" y="49319"/>
                </a:lnTo>
                <a:lnTo>
                  <a:pt x="52194" y="53834"/>
                </a:lnTo>
                <a:lnTo>
                  <a:pt x="62250" y="62979"/>
                </a:lnTo>
                <a:lnTo>
                  <a:pt x="69895" y="70218"/>
                </a:lnTo>
                <a:lnTo>
                  <a:pt x="73266" y="74435"/>
                </a:lnTo>
                <a:lnTo>
                  <a:pt x="76468" y="79151"/>
                </a:lnTo>
                <a:lnTo>
                  <a:pt x="79553" y="84200"/>
                </a:lnTo>
                <a:lnTo>
                  <a:pt x="82983" y="92350"/>
                </a:lnTo>
                <a:lnTo>
                  <a:pt x="83897" y="95857"/>
                </a:lnTo>
                <a:lnTo>
                  <a:pt x="86411" y="100100"/>
                </a:lnTo>
                <a:lnTo>
                  <a:pt x="89993" y="104833"/>
                </a:lnTo>
                <a:lnTo>
                  <a:pt x="94285" y="109894"/>
                </a:lnTo>
                <a:lnTo>
                  <a:pt x="98100" y="115173"/>
                </a:lnTo>
                <a:lnTo>
                  <a:pt x="101595" y="120597"/>
                </a:lnTo>
                <a:lnTo>
                  <a:pt x="104878" y="126118"/>
                </a:lnTo>
                <a:lnTo>
                  <a:pt x="108525" y="137333"/>
                </a:lnTo>
                <a:lnTo>
                  <a:pt x="109497" y="142991"/>
                </a:lnTo>
                <a:lnTo>
                  <a:pt x="111099" y="148667"/>
                </a:lnTo>
                <a:lnTo>
                  <a:pt x="113118" y="154357"/>
                </a:lnTo>
                <a:lnTo>
                  <a:pt x="115417" y="160055"/>
                </a:lnTo>
                <a:lnTo>
                  <a:pt x="117903" y="165758"/>
                </a:lnTo>
                <a:lnTo>
                  <a:pt x="123204" y="177176"/>
                </a:lnTo>
                <a:lnTo>
                  <a:pt x="124999" y="183840"/>
                </a:lnTo>
                <a:lnTo>
                  <a:pt x="126196" y="191140"/>
                </a:lnTo>
                <a:lnTo>
                  <a:pt x="126993" y="198864"/>
                </a:lnTo>
                <a:lnTo>
                  <a:pt x="127525" y="205919"/>
                </a:lnTo>
                <a:lnTo>
                  <a:pt x="127880" y="212527"/>
                </a:lnTo>
                <a:lnTo>
                  <a:pt x="128116" y="218837"/>
                </a:lnTo>
                <a:lnTo>
                  <a:pt x="127321" y="224949"/>
                </a:lnTo>
                <a:lnTo>
                  <a:pt x="125838" y="230929"/>
                </a:lnTo>
                <a:lnTo>
                  <a:pt x="116615" y="258764"/>
                </a:lnTo>
                <a:lnTo>
                  <a:pt x="114891" y="265855"/>
                </a:lnTo>
                <a:lnTo>
                  <a:pt x="113742" y="272487"/>
                </a:lnTo>
                <a:lnTo>
                  <a:pt x="112975" y="278813"/>
                </a:lnTo>
                <a:lnTo>
                  <a:pt x="111512" y="284935"/>
                </a:lnTo>
                <a:lnTo>
                  <a:pt x="109584" y="290922"/>
                </a:lnTo>
                <a:lnTo>
                  <a:pt x="107346" y="296818"/>
                </a:lnTo>
                <a:lnTo>
                  <a:pt x="104902" y="301702"/>
                </a:lnTo>
                <a:lnTo>
                  <a:pt x="102320" y="305910"/>
                </a:lnTo>
                <a:lnTo>
                  <a:pt x="99647" y="309667"/>
                </a:lnTo>
                <a:lnTo>
                  <a:pt x="96911" y="314078"/>
                </a:lnTo>
                <a:lnTo>
                  <a:pt x="94135" y="318923"/>
                </a:lnTo>
                <a:lnTo>
                  <a:pt x="91333" y="324058"/>
                </a:lnTo>
                <a:lnTo>
                  <a:pt x="88511" y="328434"/>
                </a:lnTo>
                <a:lnTo>
                  <a:pt x="85677" y="332303"/>
                </a:lnTo>
                <a:lnTo>
                  <a:pt x="82836" y="335836"/>
                </a:lnTo>
                <a:lnTo>
                  <a:pt x="79989" y="339143"/>
                </a:lnTo>
                <a:lnTo>
                  <a:pt x="77138" y="342301"/>
                </a:lnTo>
                <a:lnTo>
                  <a:pt x="74287" y="345358"/>
                </a:lnTo>
                <a:lnTo>
                  <a:pt x="72384" y="348349"/>
                </a:lnTo>
                <a:lnTo>
                  <a:pt x="70270" y="354212"/>
                </a:lnTo>
                <a:lnTo>
                  <a:pt x="68756" y="356157"/>
                </a:lnTo>
                <a:lnTo>
                  <a:pt x="66792" y="357453"/>
                </a:lnTo>
                <a:lnTo>
                  <a:pt x="60008" y="36004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17"/>
          <p:cNvSpPr/>
          <p:nvPr/>
        </p:nvSpPr>
        <p:spPr>
          <a:xfrm>
            <a:off x="7143750" y="2957630"/>
            <a:ext cx="257165" cy="282776"/>
          </a:xfrm>
          <a:custGeom>
            <a:avLst/>
            <a:gdLst/>
            <a:ahLst/>
            <a:cxnLst/>
            <a:rect l="0" t="0" r="0" b="0"/>
            <a:pathLst>
              <a:path w="257165" h="282776">
                <a:moveTo>
                  <a:pt x="0" y="8455"/>
                </a:moveTo>
                <a:lnTo>
                  <a:pt x="0" y="87264"/>
                </a:lnTo>
                <a:lnTo>
                  <a:pt x="952" y="90522"/>
                </a:lnTo>
                <a:lnTo>
                  <a:pt x="4550" y="96681"/>
                </a:lnTo>
                <a:lnTo>
                  <a:pt x="6844" y="98705"/>
                </a:lnTo>
                <a:lnTo>
                  <a:pt x="9325" y="100054"/>
                </a:lnTo>
                <a:lnTo>
                  <a:pt x="11931" y="100954"/>
                </a:lnTo>
                <a:lnTo>
                  <a:pt x="17367" y="104493"/>
                </a:lnTo>
                <a:lnTo>
                  <a:pt x="20151" y="106770"/>
                </a:lnTo>
                <a:lnTo>
                  <a:pt x="23911" y="108288"/>
                </a:lnTo>
                <a:lnTo>
                  <a:pt x="28323" y="109300"/>
                </a:lnTo>
                <a:lnTo>
                  <a:pt x="33170" y="109975"/>
                </a:lnTo>
                <a:lnTo>
                  <a:pt x="41095" y="113265"/>
                </a:lnTo>
                <a:lnTo>
                  <a:pt x="47792" y="116949"/>
                </a:lnTo>
                <a:lnTo>
                  <a:pt x="53943" y="118587"/>
                </a:lnTo>
                <a:lnTo>
                  <a:pt x="57869" y="118071"/>
                </a:lnTo>
                <a:lnTo>
                  <a:pt x="62392" y="116775"/>
                </a:lnTo>
                <a:lnTo>
                  <a:pt x="67312" y="114958"/>
                </a:lnTo>
                <a:lnTo>
                  <a:pt x="75319" y="112939"/>
                </a:lnTo>
                <a:lnTo>
                  <a:pt x="78787" y="112401"/>
                </a:lnTo>
                <a:lnTo>
                  <a:pt x="83957" y="111090"/>
                </a:lnTo>
                <a:lnTo>
                  <a:pt x="90261" y="109263"/>
                </a:lnTo>
                <a:lnTo>
                  <a:pt x="97321" y="107093"/>
                </a:lnTo>
                <a:lnTo>
                  <a:pt x="103933" y="105646"/>
                </a:lnTo>
                <a:lnTo>
                  <a:pt x="110246" y="104681"/>
                </a:lnTo>
                <a:lnTo>
                  <a:pt x="116360" y="104038"/>
                </a:lnTo>
                <a:lnTo>
                  <a:pt x="122340" y="102657"/>
                </a:lnTo>
                <a:lnTo>
                  <a:pt x="128233" y="100784"/>
                </a:lnTo>
                <a:lnTo>
                  <a:pt x="134066" y="98583"/>
                </a:lnTo>
                <a:lnTo>
                  <a:pt x="139859" y="95210"/>
                </a:lnTo>
                <a:lnTo>
                  <a:pt x="145627" y="91056"/>
                </a:lnTo>
                <a:lnTo>
                  <a:pt x="151377" y="86383"/>
                </a:lnTo>
                <a:lnTo>
                  <a:pt x="156163" y="82314"/>
                </a:lnTo>
                <a:lnTo>
                  <a:pt x="164020" y="75254"/>
                </a:lnTo>
                <a:lnTo>
                  <a:pt x="173228" y="66401"/>
                </a:lnTo>
                <a:lnTo>
                  <a:pt x="208479" y="31428"/>
                </a:lnTo>
                <a:lnTo>
                  <a:pt x="210423" y="28532"/>
                </a:lnTo>
                <a:lnTo>
                  <a:pt x="212584" y="22775"/>
                </a:lnTo>
                <a:lnTo>
                  <a:pt x="213800" y="14179"/>
                </a:lnTo>
                <a:lnTo>
                  <a:pt x="214923" y="12271"/>
                </a:lnTo>
                <a:lnTo>
                  <a:pt x="216625" y="10999"/>
                </a:lnTo>
                <a:lnTo>
                  <a:pt x="218711" y="10151"/>
                </a:lnTo>
                <a:lnTo>
                  <a:pt x="220102" y="8633"/>
                </a:lnTo>
                <a:lnTo>
                  <a:pt x="221029" y="6669"/>
                </a:lnTo>
                <a:lnTo>
                  <a:pt x="222852" y="0"/>
                </a:lnTo>
                <a:lnTo>
                  <a:pt x="230262" y="7273"/>
                </a:lnTo>
                <a:lnTo>
                  <a:pt x="230926" y="10470"/>
                </a:lnTo>
                <a:lnTo>
                  <a:pt x="231299" y="17624"/>
                </a:lnTo>
                <a:lnTo>
                  <a:pt x="231352" y="20283"/>
                </a:lnTo>
                <a:lnTo>
                  <a:pt x="232340" y="23008"/>
                </a:lnTo>
                <a:lnTo>
                  <a:pt x="235977" y="28575"/>
                </a:lnTo>
                <a:lnTo>
                  <a:pt x="240769" y="36765"/>
                </a:lnTo>
                <a:lnTo>
                  <a:pt x="243379" y="41615"/>
                </a:lnTo>
                <a:lnTo>
                  <a:pt x="245120" y="46754"/>
                </a:lnTo>
                <a:lnTo>
                  <a:pt x="246281" y="52085"/>
                </a:lnTo>
                <a:lnTo>
                  <a:pt x="247055" y="57544"/>
                </a:lnTo>
                <a:lnTo>
                  <a:pt x="250455" y="66150"/>
                </a:lnTo>
                <a:lnTo>
                  <a:pt x="252694" y="69778"/>
                </a:lnTo>
                <a:lnTo>
                  <a:pt x="254187" y="74102"/>
                </a:lnTo>
                <a:lnTo>
                  <a:pt x="255183" y="78889"/>
                </a:lnTo>
                <a:lnTo>
                  <a:pt x="255847" y="83986"/>
                </a:lnTo>
                <a:lnTo>
                  <a:pt x="256289" y="89289"/>
                </a:lnTo>
                <a:lnTo>
                  <a:pt x="256585" y="94729"/>
                </a:lnTo>
                <a:lnTo>
                  <a:pt x="256913" y="105854"/>
                </a:lnTo>
                <a:lnTo>
                  <a:pt x="257159" y="145629"/>
                </a:lnTo>
                <a:lnTo>
                  <a:pt x="257164" y="151339"/>
                </a:lnTo>
                <a:lnTo>
                  <a:pt x="256215" y="157051"/>
                </a:lnTo>
                <a:lnTo>
                  <a:pt x="254630" y="162764"/>
                </a:lnTo>
                <a:lnTo>
                  <a:pt x="252621" y="168477"/>
                </a:lnTo>
                <a:lnTo>
                  <a:pt x="251281" y="174192"/>
                </a:lnTo>
                <a:lnTo>
                  <a:pt x="250388" y="179906"/>
                </a:lnTo>
                <a:lnTo>
                  <a:pt x="249793" y="185620"/>
                </a:lnTo>
                <a:lnTo>
                  <a:pt x="248443" y="191335"/>
                </a:lnTo>
                <a:lnTo>
                  <a:pt x="246591" y="197050"/>
                </a:lnTo>
                <a:lnTo>
                  <a:pt x="244404" y="202765"/>
                </a:lnTo>
                <a:lnTo>
                  <a:pt x="241993" y="208480"/>
                </a:lnTo>
                <a:lnTo>
                  <a:pt x="239434" y="214195"/>
                </a:lnTo>
                <a:lnTo>
                  <a:pt x="236774" y="219910"/>
                </a:lnTo>
                <a:lnTo>
                  <a:pt x="235002" y="225625"/>
                </a:lnTo>
                <a:lnTo>
                  <a:pt x="233820" y="231340"/>
                </a:lnTo>
                <a:lnTo>
                  <a:pt x="233033" y="237055"/>
                </a:lnTo>
                <a:lnTo>
                  <a:pt x="230602" y="241817"/>
                </a:lnTo>
                <a:lnTo>
                  <a:pt x="227078" y="245945"/>
                </a:lnTo>
                <a:lnTo>
                  <a:pt x="222823" y="249649"/>
                </a:lnTo>
                <a:lnTo>
                  <a:pt x="219986" y="253071"/>
                </a:lnTo>
                <a:lnTo>
                  <a:pt x="216834" y="259413"/>
                </a:lnTo>
                <a:lnTo>
                  <a:pt x="214088" y="262438"/>
                </a:lnTo>
                <a:lnTo>
                  <a:pt x="210353" y="265407"/>
                </a:lnTo>
                <a:lnTo>
                  <a:pt x="205957" y="268338"/>
                </a:lnTo>
                <a:lnTo>
                  <a:pt x="198534" y="274136"/>
                </a:lnTo>
                <a:lnTo>
                  <a:pt x="195221" y="277015"/>
                </a:lnTo>
                <a:lnTo>
                  <a:pt x="191107" y="278935"/>
                </a:lnTo>
                <a:lnTo>
                  <a:pt x="186459" y="280215"/>
                </a:lnTo>
                <a:lnTo>
                  <a:pt x="171450" y="28277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18"/>
          <p:cNvSpPr/>
          <p:nvPr/>
        </p:nvSpPr>
        <p:spPr>
          <a:xfrm>
            <a:off x="7478077" y="3000375"/>
            <a:ext cx="77154" cy="34290"/>
          </a:xfrm>
          <a:custGeom>
            <a:avLst/>
            <a:gdLst/>
            <a:ahLst/>
            <a:cxnLst/>
            <a:rect l="0" t="0" r="0" b="0"/>
            <a:pathLst>
              <a:path w="77154" h="34290">
                <a:moveTo>
                  <a:pt x="0" y="34289"/>
                </a:moveTo>
                <a:lnTo>
                  <a:pt x="4551" y="34289"/>
                </a:lnTo>
                <a:lnTo>
                  <a:pt x="5891" y="33337"/>
                </a:lnTo>
                <a:lnTo>
                  <a:pt x="6785" y="31750"/>
                </a:lnTo>
                <a:lnTo>
                  <a:pt x="7381" y="29739"/>
                </a:lnTo>
                <a:lnTo>
                  <a:pt x="8731" y="28398"/>
                </a:lnTo>
                <a:lnTo>
                  <a:pt x="10583" y="27504"/>
                </a:lnTo>
                <a:lnTo>
                  <a:pt x="12771" y="26909"/>
                </a:lnTo>
                <a:lnTo>
                  <a:pt x="15181" y="25559"/>
                </a:lnTo>
                <a:lnTo>
                  <a:pt x="17741" y="23707"/>
                </a:lnTo>
                <a:lnTo>
                  <a:pt x="20400" y="21519"/>
                </a:lnTo>
                <a:lnTo>
                  <a:pt x="24078" y="20061"/>
                </a:lnTo>
                <a:lnTo>
                  <a:pt x="28434" y="19089"/>
                </a:lnTo>
                <a:lnTo>
                  <a:pt x="33244" y="18441"/>
                </a:lnTo>
                <a:lnTo>
                  <a:pt x="38355" y="17056"/>
                </a:lnTo>
                <a:lnTo>
                  <a:pt x="43668" y="15181"/>
                </a:lnTo>
                <a:lnTo>
                  <a:pt x="49114" y="12978"/>
                </a:lnTo>
                <a:lnTo>
                  <a:pt x="53698" y="10557"/>
                </a:lnTo>
                <a:lnTo>
                  <a:pt x="57707" y="7990"/>
                </a:lnTo>
                <a:lnTo>
                  <a:pt x="61331" y="5327"/>
                </a:lnTo>
                <a:lnTo>
                  <a:pt x="64700" y="3551"/>
                </a:lnTo>
                <a:lnTo>
                  <a:pt x="67898" y="2367"/>
                </a:lnTo>
                <a:lnTo>
                  <a:pt x="7715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19"/>
          <p:cNvSpPr/>
          <p:nvPr/>
        </p:nvSpPr>
        <p:spPr>
          <a:xfrm>
            <a:off x="7520940" y="3086100"/>
            <a:ext cx="68580" cy="17146"/>
          </a:xfrm>
          <a:custGeom>
            <a:avLst/>
            <a:gdLst/>
            <a:ahLst/>
            <a:cxnLst/>
            <a:rect l="0" t="0" r="0" b="0"/>
            <a:pathLst>
              <a:path w="68580" h="17146">
                <a:moveTo>
                  <a:pt x="0" y="17145"/>
                </a:moveTo>
                <a:lnTo>
                  <a:pt x="13018" y="17145"/>
                </a:lnTo>
                <a:lnTo>
                  <a:pt x="14394" y="16192"/>
                </a:lnTo>
                <a:lnTo>
                  <a:pt x="15310" y="14605"/>
                </a:lnTo>
                <a:lnTo>
                  <a:pt x="15922" y="12594"/>
                </a:lnTo>
                <a:lnTo>
                  <a:pt x="17282" y="11253"/>
                </a:lnTo>
                <a:lnTo>
                  <a:pt x="19142" y="10359"/>
                </a:lnTo>
                <a:lnTo>
                  <a:pt x="21333" y="9764"/>
                </a:lnTo>
                <a:lnTo>
                  <a:pt x="24700" y="9367"/>
                </a:lnTo>
                <a:lnTo>
                  <a:pt x="28849" y="9101"/>
                </a:lnTo>
                <a:lnTo>
                  <a:pt x="33520" y="8925"/>
                </a:lnTo>
                <a:lnTo>
                  <a:pt x="37587" y="7855"/>
                </a:lnTo>
                <a:lnTo>
                  <a:pt x="41250" y="6189"/>
                </a:lnTo>
                <a:lnTo>
                  <a:pt x="44645" y="4126"/>
                </a:lnTo>
                <a:lnTo>
                  <a:pt x="47861" y="2750"/>
                </a:lnTo>
                <a:lnTo>
                  <a:pt x="50957" y="1833"/>
                </a:lnTo>
                <a:lnTo>
                  <a:pt x="53974" y="1222"/>
                </a:lnTo>
                <a:lnTo>
                  <a:pt x="56937" y="815"/>
                </a:lnTo>
                <a:lnTo>
                  <a:pt x="59866" y="543"/>
                </a:lnTo>
                <a:lnTo>
                  <a:pt x="68579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20"/>
          <p:cNvSpPr/>
          <p:nvPr/>
        </p:nvSpPr>
        <p:spPr>
          <a:xfrm>
            <a:off x="7701006" y="2770260"/>
            <a:ext cx="162835" cy="315841"/>
          </a:xfrm>
          <a:custGeom>
            <a:avLst/>
            <a:gdLst/>
            <a:ahLst/>
            <a:cxnLst/>
            <a:rect l="0" t="0" r="0" b="0"/>
            <a:pathLst>
              <a:path w="162835" h="315841">
                <a:moveTo>
                  <a:pt x="162834" y="118672"/>
                </a:moveTo>
                <a:lnTo>
                  <a:pt x="162834" y="98273"/>
                </a:lnTo>
                <a:lnTo>
                  <a:pt x="161881" y="95547"/>
                </a:lnTo>
                <a:lnTo>
                  <a:pt x="156942" y="88114"/>
                </a:lnTo>
                <a:lnTo>
                  <a:pt x="155453" y="86041"/>
                </a:lnTo>
                <a:lnTo>
                  <a:pt x="154791" y="82579"/>
                </a:lnTo>
                <a:lnTo>
                  <a:pt x="154615" y="80323"/>
                </a:lnTo>
                <a:lnTo>
                  <a:pt x="153544" y="77866"/>
                </a:lnTo>
                <a:lnTo>
                  <a:pt x="147487" y="68905"/>
                </a:lnTo>
                <a:lnTo>
                  <a:pt x="144983" y="64539"/>
                </a:lnTo>
                <a:lnTo>
                  <a:pt x="142360" y="59723"/>
                </a:lnTo>
                <a:lnTo>
                  <a:pt x="139660" y="55560"/>
                </a:lnTo>
                <a:lnTo>
                  <a:pt x="136907" y="51833"/>
                </a:lnTo>
                <a:lnTo>
                  <a:pt x="134119" y="48395"/>
                </a:lnTo>
                <a:lnTo>
                  <a:pt x="131308" y="45151"/>
                </a:lnTo>
                <a:lnTo>
                  <a:pt x="128481" y="42035"/>
                </a:lnTo>
                <a:lnTo>
                  <a:pt x="122801" y="36034"/>
                </a:lnTo>
                <a:lnTo>
                  <a:pt x="117101" y="30191"/>
                </a:lnTo>
                <a:lnTo>
                  <a:pt x="114248" y="28252"/>
                </a:lnTo>
                <a:lnTo>
                  <a:pt x="111393" y="26960"/>
                </a:lnTo>
                <a:lnTo>
                  <a:pt x="108538" y="26098"/>
                </a:lnTo>
                <a:lnTo>
                  <a:pt x="105681" y="24571"/>
                </a:lnTo>
                <a:lnTo>
                  <a:pt x="102824" y="22601"/>
                </a:lnTo>
                <a:lnTo>
                  <a:pt x="99967" y="20334"/>
                </a:lnTo>
                <a:lnTo>
                  <a:pt x="97111" y="18824"/>
                </a:lnTo>
                <a:lnTo>
                  <a:pt x="94253" y="17816"/>
                </a:lnTo>
                <a:lnTo>
                  <a:pt x="91395" y="17145"/>
                </a:lnTo>
                <a:lnTo>
                  <a:pt x="88538" y="16697"/>
                </a:lnTo>
                <a:lnTo>
                  <a:pt x="85681" y="16399"/>
                </a:lnTo>
                <a:lnTo>
                  <a:pt x="82824" y="16200"/>
                </a:lnTo>
                <a:lnTo>
                  <a:pt x="79014" y="16067"/>
                </a:lnTo>
                <a:lnTo>
                  <a:pt x="69701" y="15920"/>
                </a:lnTo>
                <a:lnTo>
                  <a:pt x="65502" y="16833"/>
                </a:lnTo>
                <a:lnTo>
                  <a:pt x="61751" y="18395"/>
                </a:lnTo>
                <a:lnTo>
                  <a:pt x="58298" y="20388"/>
                </a:lnTo>
                <a:lnTo>
                  <a:pt x="55043" y="21717"/>
                </a:lnTo>
                <a:lnTo>
                  <a:pt x="51921" y="22603"/>
                </a:lnTo>
                <a:lnTo>
                  <a:pt x="48887" y="23193"/>
                </a:lnTo>
                <a:lnTo>
                  <a:pt x="45912" y="24540"/>
                </a:lnTo>
                <a:lnTo>
                  <a:pt x="42976" y="26390"/>
                </a:lnTo>
                <a:lnTo>
                  <a:pt x="40066" y="28575"/>
                </a:lnTo>
                <a:lnTo>
                  <a:pt x="37173" y="31938"/>
                </a:lnTo>
                <a:lnTo>
                  <a:pt x="34293" y="36084"/>
                </a:lnTo>
                <a:lnTo>
                  <a:pt x="31419" y="40753"/>
                </a:lnTo>
                <a:lnTo>
                  <a:pt x="28552" y="44819"/>
                </a:lnTo>
                <a:lnTo>
                  <a:pt x="25688" y="48482"/>
                </a:lnTo>
                <a:lnTo>
                  <a:pt x="22826" y="51876"/>
                </a:lnTo>
                <a:lnTo>
                  <a:pt x="19965" y="56044"/>
                </a:lnTo>
                <a:lnTo>
                  <a:pt x="17105" y="60727"/>
                </a:lnTo>
                <a:lnTo>
                  <a:pt x="14247" y="65755"/>
                </a:lnTo>
                <a:lnTo>
                  <a:pt x="8530" y="76421"/>
                </a:lnTo>
                <a:lnTo>
                  <a:pt x="5672" y="81932"/>
                </a:lnTo>
                <a:lnTo>
                  <a:pt x="2497" y="90596"/>
                </a:lnTo>
                <a:lnTo>
                  <a:pt x="1085" y="98574"/>
                </a:lnTo>
                <a:lnTo>
                  <a:pt x="709" y="103368"/>
                </a:lnTo>
                <a:lnTo>
                  <a:pt x="290" y="112823"/>
                </a:lnTo>
                <a:lnTo>
                  <a:pt x="105" y="120200"/>
                </a:lnTo>
                <a:lnTo>
                  <a:pt x="0" y="134259"/>
                </a:lnTo>
                <a:lnTo>
                  <a:pt x="938" y="137636"/>
                </a:lnTo>
                <a:lnTo>
                  <a:pt x="2516" y="139887"/>
                </a:lnTo>
                <a:lnTo>
                  <a:pt x="6809" y="143341"/>
                </a:lnTo>
                <a:lnTo>
                  <a:pt x="11891" y="148051"/>
                </a:lnTo>
                <a:lnTo>
                  <a:pt x="14581" y="149688"/>
                </a:lnTo>
                <a:lnTo>
                  <a:pt x="17326" y="150779"/>
                </a:lnTo>
                <a:lnTo>
                  <a:pt x="20108" y="151507"/>
                </a:lnTo>
                <a:lnTo>
                  <a:pt x="22916" y="151992"/>
                </a:lnTo>
                <a:lnTo>
                  <a:pt x="25740" y="152315"/>
                </a:lnTo>
                <a:lnTo>
                  <a:pt x="32566" y="152834"/>
                </a:lnTo>
                <a:lnTo>
                  <a:pt x="36040" y="150365"/>
                </a:lnTo>
                <a:lnTo>
                  <a:pt x="38299" y="148373"/>
                </a:lnTo>
                <a:lnTo>
                  <a:pt x="39806" y="146093"/>
                </a:lnTo>
                <a:lnTo>
                  <a:pt x="41480" y="141019"/>
                </a:lnTo>
                <a:lnTo>
                  <a:pt x="43831" y="138333"/>
                </a:lnTo>
                <a:lnTo>
                  <a:pt x="47303" y="135589"/>
                </a:lnTo>
                <a:lnTo>
                  <a:pt x="51524" y="132808"/>
                </a:lnTo>
                <a:lnTo>
                  <a:pt x="55290" y="129048"/>
                </a:lnTo>
                <a:lnTo>
                  <a:pt x="58752" y="124637"/>
                </a:lnTo>
                <a:lnTo>
                  <a:pt x="62013" y="119791"/>
                </a:lnTo>
                <a:lnTo>
                  <a:pt x="64188" y="114656"/>
                </a:lnTo>
                <a:lnTo>
                  <a:pt x="65637" y="109327"/>
                </a:lnTo>
                <a:lnTo>
                  <a:pt x="66604" y="103869"/>
                </a:lnTo>
                <a:lnTo>
                  <a:pt x="68201" y="98326"/>
                </a:lnTo>
                <a:lnTo>
                  <a:pt x="70217" y="92726"/>
                </a:lnTo>
                <a:lnTo>
                  <a:pt x="72514" y="87087"/>
                </a:lnTo>
                <a:lnTo>
                  <a:pt x="74999" y="81423"/>
                </a:lnTo>
                <a:lnTo>
                  <a:pt x="80298" y="70049"/>
                </a:lnTo>
                <a:lnTo>
                  <a:pt x="83045" y="65302"/>
                </a:lnTo>
                <a:lnTo>
                  <a:pt x="85828" y="61185"/>
                </a:lnTo>
                <a:lnTo>
                  <a:pt x="88637" y="57487"/>
                </a:lnTo>
                <a:lnTo>
                  <a:pt x="91461" y="53117"/>
                </a:lnTo>
                <a:lnTo>
                  <a:pt x="94298" y="48299"/>
                </a:lnTo>
                <a:lnTo>
                  <a:pt x="97140" y="43182"/>
                </a:lnTo>
                <a:lnTo>
                  <a:pt x="99988" y="38818"/>
                </a:lnTo>
                <a:lnTo>
                  <a:pt x="102839" y="34956"/>
                </a:lnTo>
                <a:lnTo>
                  <a:pt x="105692" y="31429"/>
                </a:lnTo>
                <a:lnTo>
                  <a:pt x="108547" y="28125"/>
                </a:lnTo>
                <a:lnTo>
                  <a:pt x="111403" y="24970"/>
                </a:lnTo>
                <a:lnTo>
                  <a:pt x="117116" y="18924"/>
                </a:lnTo>
                <a:lnTo>
                  <a:pt x="126851" y="8958"/>
                </a:lnTo>
                <a:lnTo>
                  <a:pt x="127415" y="7429"/>
                </a:lnTo>
                <a:lnTo>
                  <a:pt x="128042" y="3191"/>
                </a:lnTo>
                <a:lnTo>
                  <a:pt x="129161" y="1679"/>
                </a:lnTo>
                <a:lnTo>
                  <a:pt x="130861" y="672"/>
                </a:lnTo>
                <a:lnTo>
                  <a:pt x="132946" y="0"/>
                </a:lnTo>
                <a:lnTo>
                  <a:pt x="134336" y="505"/>
                </a:lnTo>
                <a:lnTo>
                  <a:pt x="135262" y="1794"/>
                </a:lnTo>
                <a:lnTo>
                  <a:pt x="136750" y="6156"/>
                </a:lnTo>
                <a:lnTo>
                  <a:pt x="137044" y="13861"/>
                </a:lnTo>
                <a:lnTo>
                  <a:pt x="137116" y="81572"/>
                </a:lnTo>
                <a:lnTo>
                  <a:pt x="138069" y="87271"/>
                </a:lnTo>
                <a:lnTo>
                  <a:pt x="139656" y="92975"/>
                </a:lnTo>
                <a:lnTo>
                  <a:pt x="141667" y="98684"/>
                </a:lnTo>
                <a:lnTo>
                  <a:pt x="143008" y="105346"/>
                </a:lnTo>
                <a:lnTo>
                  <a:pt x="143901" y="112646"/>
                </a:lnTo>
                <a:lnTo>
                  <a:pt x="144497" y="120369"/>
                </a:lnTo>
                <a:lnTo>
                  <a:pt x="144894" y="127424"/>
                </a:lnTo>
                <a:lnTo>
                  <a:pt x="145335" y="140342"/>
                </a:lnTo>
                <a:lnTo>
                  <a:pt x="145619" y="164157"/>
                </a:lnTo>
                <a:lnTo>
                  <a:pt x="145688" y="283927"/>
                </a:lnTo>
                <a:lnTo>
                  <a:pt x="146642" y="286945"/>
                </a:lnTo>
                <a:lnTo>
                  <a:pt x="151580" y="295742"/>
                </a:lnTo>
                <a:lnTo>
                  <a:pt x="153070" y="301510"/>
                </a:lnTo>
                <a:lnTo>
                  <a:pt x="153909" y="310112"/>
                </a:lnTo>
                <a:lnTo>
                  <a:pt x="154261" y="31584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21"/>
          <p:cNvSpPr/>
          <p:nvPr/>
        </p:nvSpPr>
        <p:spPr>
          <a:xfrm>
            <a:off x="8018144" y="2871787"/>
            <a:ext cx="7383" cy="137161"/>
          </a:xfrm>
          <a:custGeom>
            <a:avLst/>
            <a:gdLst/>
            <a:ahLst/>
            <a:cxnLst/>
            <a:rect l="0" t="0" r="0" b="0"/>
            <a:pathLst>
              <a:path w="7383" h="137161">
                <a:moveTo>
                  <a:pt x="0" y="0"/>
                </a:moveTo>
                <a:lnTo>
                  <a:pt x="0" y="78714"/>
                </a:lnTo>
                <a:lnTo>
                  <a:pt x="953" y="82956"/>
                </a:lnTo>
                <a:lnTo>
                  <a:pt x="2540" y="87689"/>
                </a:lnTo>
                <a:lnTo>
                  <a:pt x="4552" y="92749"/>
                </a:lnTo>
                <a:lnTo>
                  <a:pt x="5892" y="97076"/>
                </a:lnTo>
                <a:lnTo>
                  <a:pt x="6786" y="100912"/>
                </a:lnTo>
                <a:lnTo>
                  <a:pt x="7382" y="104422"/>
                </a:lnTo>
                <a:lnTo>
                  <a:pt x="6826" y="107715"/>
                </a:lnTo>
                <a:lnTo>
                  <a:pt x="5504" y="110863"/>
                </a:lnTo>
                <a:lnTo>
                  <a:pt x="3670" y="113913"/>
                </a:lnTo>
                <a:lnTo>
                  <a:pt x="2446" y="116900"/>
                </a:lnTo>
                <a:lnTo>
                  <a:pt x="1631" y="119843"/>
                </a:lnTo>
                <a:lnTo>
                  <a:pt x="1088" y="122758"/>
                </a:lnTo>
                <a:lnTo>
                  <a:pt x="726" y="125654"/>
                </a:lnTo>
                <a:lnTo>
                  <a:pt x="484" y="128537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22"/>
          <p:cNvSpPr/>
          <p:nvPr/>
        </p:nvSpPr>
        <p:spPr>
          <a:xfrm>
            <a:off x="7958137" y="2966085"/>
            <a:ext cx="154306" cy="25718"/>
          </a:xfrm>
          <a:custGeom>
            <a:avLst/>
            <a:gdLst/>
            <a:ahLst/>
            <a:cxnLst/>
            <a:rect l="0" t="0" r="0" b="0"/>
            <a:pathLst>
              <a:path w="154306" h="25718">
                <a:moveTo>
                  <a:pt x="0" y="25717"/>
                </a:moveTo>
                <a:lnTo>
                  <a:pt x="27781" y="25717"/>
                </a:lnTo>
                <a:lnTo>
                  <a:pt x="30903" y="24765"/>
                </a:lnTo>
                <a:lnTo>
                  <a:pt x="33937" y="23177"/>
                </a:lnTo>
                <a:lnTo>
                  <a:pt x="36912" y="21166"/>
                </a:lnTo>
                <a:lnTo>
                  <a:pt x="39849" y="19825"/>
                </a:lnTo>
                <a:lnTo>
                  <a:pt x="42758" y="18932"/>
                </a:lnTo>
                <a:lnTo>
                  <a:pt x="45650" y="18336"/>
                </a:lnTo>
                <a:lnTo>
                  <a:pt x="49483" y="17939"/>
                </a:lnTo>
                <a:lnTo>
                  <a:pt x="53945" y="17674"/>
                </a:lnTo>
                <a:lnTo>
                  <a:pt x="58823" y="17498"/>
                </a:lnTo>
                <a:lnTo>
                  <a:pt x="63028" y="16427"/>
                </a:lnTo>
                <a:lnTo>
                  <a:pt x="66784" y="14762"/>
                </a:lnTo>
                <a:lnTo>
                  <a:pt x="70240" y="12698"/>
                </a:lnTo>
                <a:lnTo>
                  <a:pt x="73497" y="11323"/>
                </a:lnTo>
                <a:lnTo>
                  <a:pt x="76621" y="10406"/>
                </a:lnTo>
                <a:lnTo>
                  <a:pt x="79656" y="9794"/>
                </a:lnTo>
                <a:lnTo>
                  <a:pt x="82631" y="9387"/>
                </a:lnTo>
                <a:lnTo>
                  <a:pt x="85567" y="9115"/>
                </a:lnTo>
                <a:lnTo>
                  <a:pt x="88478" y="8934"/>
                </a:lnTo>
                <a:lnTo>
                  <a:pt x="94252" y="8733"/>
                </a:lnTo>
                <a:lnTo>
                  <a:pt x="105718" y="8604"/>
                </a:lnTo>
                <a:lnTo>
                  <a:pt x="122872" y="8575"/>
                </a:lnTo>
                <a:lnTo>
                  <a:pt x="125730" y="7621"/>
                </a:lnTo>
                <a:lnTo>
                  <a:pt x="128588" y="6033"/>
                </a:lnTo>
                <a:lnTo>
                  <a:pt x="135467" y="1192"/>
                </a:lnTo>
                <a:lnTo>
                  <a:pt x="138947" y="529"/>
                </a:lnTo>
                <a:lnTo>
                  <a:pt x="143670" y="235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23"/>
          <p:cNvSpPr/>
          <p:nvPr/>
        </p:nvSpPr>
        <p:spPr>
          <a:xfrm>
            <a:off x="8232457" y="2760345"/>
            <a:ext cx="25719" cy="265748"/>
          </a:xfrm>
          <a:custGeom>
            <a:avLst/>
            <a:gdLst/>
            <a:ahLst/>
            <a:cxnLst/>
            <a:rect l="0" t="0" r="0" b="0"/>
            <a:pathLst>
              <a:path w="25719" h="265748">
                <a:moveTo>
                  <a:pt x="25718" y="0"/>
                </a:moveTo>
                <a:lnTo>
                  <a:pt x="25718" y="124573"/>
                </a:lnTo>
                <a:lnTo>
                  <a:pt x="24766" y="130673"/>
                </a:lnTo>
                <a:lnTo>
                  <a:pt x="23178" y="136646"/>
                </a:lnTo>
                <a:lnTo>
                  <a:pt x="21167" y="142532"/>
                </a:lnTo>
                <a:lnTo>
                  <a:pt x="19826" y="148361"/>
                </a:lnTo>
                <a:lnTo>
                  <a:pt x="18933" y="154152"/>
                </a:lnTo>
                <a:lnTo>
                  <a:pt x="18337" y="159918"/>
                </a:lnTo>
                <a:lnTo>
                  <a:pt x="17939" y="165667"/>
                </a:lnTo>
                <a:lnTo>
                  <a:pt x="17675" y="171405"/>
                </a:lnTo>
                <a:lnTo>
                  <a:pt x="17499" y="177134"/>
                </a:lnTo>
                <a:lnTo>
                  <a:pt x="16428" y="182860"/>
                </a:lnTo>
                <a:lnTo>
                  <a:pt x="14762" y="188581"/>
                </a:lnTo>
                <a:lnTo>
                  <a:pt x="12699" y="194301"/>
                </a:lnTo>
                <a:lnTo>
                  <a:pt x="11324" y="200019"/>
                </a:lnTo>
                <a:lnTo>
                  <a:pt x="10407" y="205736"/>
                </a:lnTo>
                <a:lnTo>
                  <a:pt x="9796" y="211452"/>
                </a:lnTo>
                <a:lnTo>
                  <a:pt x="9387" y="217168"/>
                </a:lnTo>
                <a:lnTo>
                  <a:pt x="9117" y="222883"/>
                </a:lnTo>
                <a:lnTo>
                  <a:pt x="8935" y="228599"/>
                </a:lnTo>
                <a:lnTo>
                  <a:pt x="7862" y="233361"/>
                </a:lnTo>
                <a:lnTo>
                  <a:pt x="6194" y="237489"/>
                </a:lnTo>
                <a:lnTo>
                  <a:pt x="4130" y="241193"/>
                </a:lnTo>
                <a:lnTo>
                  <a:pt x="2752" y="244616"/>
                </a:lnTo>
                <a:lnTo>
                  <a:pt x="1835" y="247849"/>
                </a:lnTo>
                <a:lnTo>
                  <a:pt x="1224" y="250958"/>
                </a:lnTo>
                <a:lnTo>
                  <a:pt x="544" y="256952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24"/>
          <p:cNvSpPr/>
          <p:nvPr/>
        </p:nvSpPr>
        <p:spPr>
          <a:xfrm>
            <a:off x="8283892" y="2734641"/>
            <a:ext cx="300039" cy="248579"/>
          </a:xfrm>
          <a:custGeom>
            <a:avLst/>
            <a:gdLst/>
            <a:ahLst/>
            <a:cxnLst/>
            <a:rect l="0" t="0" r="0" b="0"/>
            <a:pathLst>
              <a:path w="300039" h="248579">
                <a:moveTo>
                  <a:pt x="0" y="154291"/>
                </a:moveTo>
                <a:lnTo>
                  <a:pt x="0" y="141272"/>
                </a:lnTo>
                <a:lnTo>
                  <a:pt x="952" y="139897"/>
                </a:lnTo>
                <a:lnTo>
                  <a:pt x="2540" y="138980"/>
                </a:lnTo>
                <a:lnTo>
                  <a:pt x="4551" y="138369"/>
                </a:lnTo>
                <a:lnTo>
                  <a:pt x="5891" y="137009"/>
                </a:lnTo>
                <a:lnTo>
                  <a:pt x="6785" y="135149"/>
                </a:lnTo>
                <a:lnTo>
                  <a:pt x="8731" y="129591"/>
                </a:lnTo>
                <a:lnTo>
                  <a:pt x="10583" y="125442"/>
                </a:lnTo>
                <a:lnTo>
                  <a:pt x="12771" y="120771"/>
                </a:lnTo>
                <a:lnTo>
                  <a:pt x="16134" y="115752"/>
                </a:lnTo>
                <a:lnTo>
                  <a:pt x="20281" y="110501"/>
                </a:lnTo>
                <a:lnTo>
                  <a:pt x="24951" y="105095"/>
                </a:lnTo>
                <a:lnTo>
                  <a:pt x="29968" y="99586"/>
                </a:lnTo>
                <a:lnTo>
                  <a:pt x="40624" y="88385"/>
                </a:lnTo>
                <a:lnTo>
                  <a:pt x="47086" y="82731"/>
                </a:lnTo>
                <a:lnTo>
                  <a:pt x="54251" y="77057"/>
                </a:lnTo>
                <a:lnTo>
                  <a:pt x="61885" y="71369"/>
                </a:lnTo>
                <a:lnTo>
                  <a:pt x="77986" y="59970"/>
                </a:lnTo>
                <a:lnTo>
                  <a:pt x="86282" y="54262"/>
                </a:lnTo>
                <a:lnTo>
                  <a:pt x="93716" y="49505"/>
                </a:lnTo>
                <a:lnTo>
                  <a:pt x="100577" y="45381"/>
                </a:lnTo>
                <a:lnTo>
                  <a:pt x="107057" y="41680"/>
                </a:lnTo>
                <a:lnTo>
                  <a:pt x="114234" y="37307"/>
                </a:lnTo>
                <a:lnTo>
                  <a:pt x="129827" y="27368"/>
                </a:lnTo>
                <a:lnTo>
                  <a:pt x="137986" y="23003"/>
                </a:lnTo>
                <a:lnTo>
                  <a:pt x="146284" y="19141"/>
                </a:lnTo>
                <a:lnTo>
                  <a:pt x="154672" y="15613"/>
                </a:lnTo>
                <a:lnTo>
                  <a:pt x="169074" y="9154"/>
                </a:lnTo>
                <a:lnTo>
                  <a:pt x="175580" y="6098"/>
                </a:lnTo>
                <a:lnTo>
                  <a:pt x="182777" y="4061"/>
                </a:lnTo>
                <a:lnTo>
                  <a:pt x="190431" y="2703"/>
                </a:lnTo>
                <a:lnTo>
                  <a:pt x="198392" y="1797"/>
                </a:lnTo>
                <a:lnTo>
                  <a:pt x="205604" y="1193"/>
                </a:lnTo>
                <a:lnTo>
                  <a:pt x="212317" y="791"/>
                </a:lnTo>
                <a:lnTo>
                  <a:pt x="224856" y="344"/>
                </a:lnTo>
                <a:lnTo>
                  <a:pt x="249650" y="33"/>
                </a:lnTo>
                <a:lnTo>
                  <a:pt x="264047" y="0"/>
                </a:lnTo>
                <a:lnTo>
                  <a:pt x="267471" y="948"/>
                </a:lnTo>
                <a:lnTo>
                  <a:pt x="269754" y="2532"/>
                </a:lnTo>
                <a:lnTo>
                  <a:pt x="273243" y="7785"/>
                </a:lnTo>
                <a:lnTo>
                  <a:pt x="275508" y="11853"/>
                </a:lnTo>
                <a:lnTo>
                  <a:pt x="277969" y="16470"/>
                </a:lnTo>
                <a:lnTo>
                  <a:pt x="280704" y="24140"/>
                </a:lnTo>
                <a:lnTo>
                  <a:pt x="281434" y="27519"/>
                </a:lnTo>
                <a:lnTo>
                  <a:pt x="280968" y="32628"/>
                </a:lnTo>
                <a:lnTo>
                  <a:pt x="279704" y="38893"/>
                </a:lnTo>
                <a:lnTo>
                  <a:pt x="277910" y="45926"/>
                </a:lnTo>
                <a:lnTo>
                  <a:pt x="275761" y="52520"/>
                </a:lnTo>
                <a:lnTo>
                  <a:pt x="273376" y="58822"/>
                </a:lnTo>
                <a:lnTo>
                  <a:pt x="270833" y="64927"/>
                </a:lnTo>
                <a:lnTo>
                  <a:pt x="267234" y="71855"/>
                </a:lnTo>
                <a:lnTo>
                  <a:pt x="262928" y="79331"/>
                </a:lnTo>
                <a:lnTo>
                  <a:pt x="258154" y="87173"/>
                </a:lnTo>
                <a:lnTo>
                  <a:pt x="253065" y="94306"/>
                </a:lnTo>
                <a:lnTo>
                  <a:pt x="247767" y="100966"/>
                </a:lnTo>
                <a:lnTo>
                  <a:pt x="242331" y="107311"/>
                </a:lnTo>
                <a:lnTo>
                  <a:pt x="236802" y="114398"/>
                </a:lnTo>
                <a:lnTo>
                  <a:pt x="231210" y="121981"/>
                </a:lnTo>
                <a:lnTo>
                  <a:pt x="225577" y="129893"/>
                </a:lnTo>
                <a:lnTo>
                  <a:pt x="219917" y="137074"/>
                </a:lnTo>
                <a:lnTo>
                  <a:pt x="214239" y="143765"/>
                </a:lnTo>
                <a:lnTo>
                  <a:pt x="208549" y="150131"/>
                </a:lnTo>
                <a:lnTo>
                  <a:pt x="203802" y="156280"/>
                </a:lnTo>
                <a:lnTo>
                  <a:pt x="199687" y="162285"/>
                </a:lnTo>
                <a:lnTo>
                  <a:pt x="195989" y="168193"/>
                </a:lnTo>
                <a:lnTo>
                  <a:pt x="192572" y="174036"/>
                </a:lnTo>
                <a:lnTo>
                  <a:pt x="189341" y="179837"/>
                </a:lnTo>
                <a:lnTo>
                  <a:pt x="186235" y="185609"/>
                </a:lnTo>
                <a:lnTo>
                  <a:pt x="183212" y="190410"/>
                </a:lnTo>
                <a:lnTo>
                  <a:pt x="180244" y="194563"/>
                </a:lnTo>
                <a:lnTo>
                  <a:pt x="177312" y="198284"/>
                </a:lnTo>
                <a:lnTo>
                  <a:pt x="174056" y="204959"/>
                </a:lnTo>
                <a:lnTo>
                  <a:pt x="172608" y="212052"/>
                </a:lnTo>
                <a:lnTo>
                  <a:pt x="172222" y="216611"/>
                </a:lnTo>
                <a:lnTo>
                  <a:pt x="171793" y="225804"/>
                </a:lnTo>
                <a:lnTo>
                  <a:pt x="171603" y="233065"/>
                </a:lnTo>
                <a:lnTo>
                  <a:pt x="172504" y="235382"/>
                </a:lnTo>
                <a:lnTo>
                  <a:pt x="174058" y="236926"/>
                </a:lnTo>
                <a:lnTo>
                  <a:pt x="178324" y="239595"/>
                </a:lnTo>
                <a:lnTo>
                  <a:pt x="183395" y="243957"/>
                </a:lnTo>
                <a:lnTo>
                  <a:pt x="187034" y="245500"/>
                </a:lnTo>
                <a:lnTo>
                  <a:pt x="196157" y="247216"/>
                </a:lnTo>
                <a:lnTo>
                  <a:pt x="204020" y="247979"/>
                </a:lnTo>
                <a:lnTo>
                  <a:pt x="211643" y="248318"/>
                </a:lnTo>
                <a:lnTo>
                  <a:pt x="233023" y="248553"/>
                </a:lnTo>
                <a:lnTo>
                  <a:pt x="247056" y="248578"/>
                </a:lnTo>
                <a:lnTo>
                  <a:pt x="252333" y="247629"/>
                </a:lnTo>
                <a:lnTo>
                  <a:pt x="257758" y="246044"/>
                </a:lnTo>
                <a:lnTo>
                  <a:pt x="263278" y="244035"/>
                </a:lnTo>
                <a:lnTo>
                  <a:pt x="268864" y="242695"/>
                </a:lnTo>
                <a:lnTo>
                  <a:pt x="274493" y="241802"/>
                </a:lnTo>
                <a:lnTo>
                  <a:pt x="280151" y="241207"/>
                </a:lnTo>
                <a:lnTo>
                  <a:pt x="288976" y="238005"/>
                </a:lnTo>
                <a:lnTo>
                  <a:pt x="300038" y="2314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25"/>
          <p:cNvSpPr/>
          <p:nvPr/>
        </p:nvSpPr>
        <p:spPr>
          <a:xfrm>
            <a:off x="7280909" y="3411890"/>
            <a:ext cx="154306" cy="308576"/>
          </a:xfrm>
          <a:custGeom>
            <a:avLst/>
            <a:gdLst/>
            <a:ahLst/>
            <a:cxnLst/>
            <a:rect l="0" t="0" r="0" b="0"/>
            <a:pathLst>
              <a:path w="154306" h="308576">
                <a:moveTo>
                  <a:pt x="0" y="137125"/>
                </a:moveTo>
                <a:lnTo>
                  <a:pt x="25789" y="137125"/>
                </a:lnTo>
                <a:lnTo>
                  <a:pt x="28623" y="136172"/>
                </a:lnTo>
                <a:lnTo>
                  <a:pt x="30512" y="134585"/>
                </a:lnTo>
                <a:lnTo>
                  <a:pt x="31772" y="132574"/>
                </a:lnTo>
                <a:lnTo>
                  <a:pt x="34517" y="131233"/>
                </a:lnTo>
                <a:lnTo>
                  <a:pt x="38251" y="130339"/>
                </a:lnTo>
                <a:lnTo>
                  <a:pt x="42646" y="129744"/>
                </a:lnTo>
                <a:lnTo>
                  <a:pt x="46529" y="127442"/>
                </a:lnTo>
                <a:lnTo>
                  <a:pt x="50069" y="124001"/>
                </a:lnTo>
                <a:lnTo>
                  <a:pt x="53382" y="119804"/>
                </a:lnTo>
                <a:lnTo>
                  <a:pt x="56543" y="116052"/>
                </a:lnTo>
                <a:lnTo>
                  <a:pt x="59603" y="112599"/>
                </a:lnTo>
                <a:lnTo>
                  <a:pt x="65543" y="106222"/>
                </a:lnTo>
                <a:lnTo>
                  <a:pt x="77117" y="94367"/>
                </a:lnTo>
                <a:lnTo>
                  <a:pt x="79987" y="91474"/>
                </a:lnTo>
                <a:lnTo>
                  <a:pt x="82853" y="87641"/>
                </a:lnTo>
                <a:lnTo>
                  <a:pt x="85715" y="83181"/>
                </a:lnTo>
                <a:lnTo>
                  <a:pt x="88576" y="78302"/>
                </a:lnTo>
                <a:lnTo>
                  <a:pt x="91436" y="74097"/>
                </a:lnTo>
                <a:lnTo>
                  <a:pt x="94295" y="70341"/>
                </a:lnTo>
                <a:lnTo>
                  <a:pt x="97154" y="66885"/>
                </a:lnTo>
                <a:lnTo>
                  <a:pt x="100011" y="62676"/>
                </a:lnTo>
                <a:lnTo>
                  <a:pt x="102870" y="57964"/>
                </a:lnTo>
                <a:lnTo>
                  <a:pt x="105727" y="52919"/>
                </a:lnTo>
                <a:lnTo>
                  <a:pt x="108585" y="48603"/>
                </a:lnTo>
                <a:lnTo>
                  <a:pt x="111443" y="44773"/>
                </a:lnTo>
                <a:lnTo>
                  <a:pt x="114300" y="41266"/>
                </a:lnTo>
                <a:lnTo>
                  <a:pt x="116206" y="37024"/>
                </a:lnTo>
                <a:lnTo>
                  <a:pt x="117476" y="32291"/>
                </a:lnTo>
                <a:lnTo>
                  <a:pt x="118322" y="27231"/>
                </a:lnTo>
                <a:lnTo>
                  <a:pt x="121803" y="19068"/>
                </a:lnTo>
                <a:lnTo>
                  <a:pt x="124065" y="15558"/>
                </a:lnTo>
                <a:lnTo>
                  <a:pt x="126525" y="13217"/>
                </a:lnTo>
                <a:lnTo>
                  <a:pt x="129118" y="11657"/>
                </a:lnTo>
                <a:lnTo>
                  <a:pt x="131799" y="10617"/>
                </a:lnTo>
                <a:lnTo>
                  <a:pt x="133587" y="8971"/>
                </a:lnTo>
                <a:lnTo>
                  <a:pt x="134777" y="6922"/>
                </a:lnTo>
                <a:lnTo>
                  <a:pt x="137148" y="0"/>
                </a:lnTo>
                <a:lnTo>
                  <a:pt x="137160" y="33208"/>
                </a:lnTo>
                <a:lnTo>
                  <a:pt x="138114" y="37367"/>
                </a:lnTo>
                <a:lnTo>
                  <a:pt x="141712" y="44528"/>
                </a:lnTo>
                <a:lnTo>
                  <a:pt x="143946" y="53426"/>
                </a:lnTo>
                <a:lnTo>
                  <a:pt x="144542" y="58465"/>
                </a:lnTo>
                <a:lnTo>
                  <a:pt x="144939" y="63730"/>
                </a:lnTo>
                <a:lnTo>
                  <a:pt x="145204" y="69145"/>
                </a:lnTo>
                <a:lnTo>
                  <a:pt x="145498" y="80241"/>
                </a:lnTo>
                <a:lnTo>
                  <a:pt x="145629" y="91523"/>
                </a:lnTo>
                <a:lnTo>
                  <a:pt x="146615" y="97199"/>
                </a:lnTo>
                <a:lnTo>
                  <a:pt x="148227" y="102888"/>
                </a:lnTo>
                <a:lnTo>
                  <a:pt x="150253" y="108585"/>
                </a:lnTo>
                <a:lnTo>
                  <a:pt x="151604" y="114288"/>
                </a:lnTo>
                <a:lnTo>
                  <a:pt x="152504" y="119995"/>
                </a:lnTo>
                <a:lnTo>
                  <a:pt x="153105" y="125705"/>
                </a:lnTo>
                <a:lnTo>
                  <a:pt x="153505" y="131416"/>
                </a:lnTo>
                <a:lnTo>
                  <a:pt x="153772" y="137129"/>
                </a:lnTo>
                <a:lnTo>
                  <a:pt x="154148" y="151731"/>
                </a:lnTo>
                <a:lnTo>
                  <a:pt x="154304" y="202740"/>
                </a:lnTo>
                <a:lnTo>
                  <a:pt x="154305" y="212642"/>
                </a:lnTo>
                <a:lnTo>
                  <a:pt x="153353" y="217950"/>
                </a:lnTo>
                <a:lnTo>
                  <a:pt x="151766" y="223393"/>
                </a:lnTo>
                <a:lnTo>
                  <a:pt x="149755" y="228927"/>
                </a:lnTo>
                <a:lnTo>
                  <a:pt x="147520" y="237616"/>
                </a:lnTo>
                <a:lnTo>
                  <a:pt x="145575" y="245605"/>
                </a:lnTo>
                <a:lnTo>
                  <a:pt x="143723" y="250402"/>
                </a:lnTo>
                <a:lnTo>
                  <a:pt x="139124" y="259860"/>
                </a:lnTo>
                <a:lnTo>
                  <a:pt x="136565" y="263716"/>
                </a:lnTo>
                <a:lnTo>
                  <a:pt x="133906" y="267239"/>
                </a:lnTo>
                <a:lnTo>
                  <a:pt x="130952" y="273693"/>
                </a:lnTo>
                <a:lnTo>
                  <a:pt x="130164" y="276748"/>
                </a:lnTo>
                <a:lnTo>
                  <a:pt x="126748" y="282682"/>
                </a:lnTo>
                <a:lnTo>
                  <a:pt x="124504" y="285598"/>
                </a:lnTo>
                <a:lnTo>
                  <a:pt x="121103" y="288494"/>
                </a:lnTo>
                <a:lnTo>
                  <a:pt x="116930" y="291378"/>
                </a:lnTo>
                <a:lnTo>
                  <a:pt x="112244" y="294253"/>
                </a:lnTo>
                <a:lnTo>
                  <a:pt x="109119" y="297121"/>
                </a:lnTo>
                <a:lnTo>
                  <a:pt x="107036" y="299987"/>
                </a:lnTo>
                <a:lnTo>
                  <a:pt x="105648" y="302849"/>
                </a:lnTo>
                <a:lnTo>
                  <a:pt x="103770" y="304758"/>
                </a:lnTo>
                <a:lnTo>
                  <a:pt x="101565" y="306030"/>
                </a:lnTo>
                <a:lnTo>
                  <a:pt x="94298" y="30857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26"/>
          <p:cNvSpPr/>
          <p:nvPr/>
        </p:nvSpPr>
        <p:spPr>
          <a:xfrm>
            <a:off x="7529512" y="3429000"/>
            <a:ext cx="137161" cy="25718"/>
          </a:xfrm>
          <a:custGeom>
            <a:avLst/>
            <a:gdLst/>
            <a:ahLst/>
            <a:cxnLst/>
            <a:rect l="0" t="0" r="0" b="0"/>
            <a:pathLst>
              <a:path w="137161" h="25718">
                <a:moveTo>
                  <a:pt x="0" y="25717"/>
                </a:moveTo>
                <a:lnTo>
                  <a:pt x="28715" y="25717"/>
                </a:lnTo>
                <a:lnTo>
                  <a:pt x="31526" y="24765"/>
                </a:lnTo>
                <a:lnTo>
                  <a:pt x="34352" y="23177"/>
                </a:lnTo>
                <a:lnTo>
                  <a:pt x="37189" y="21166"/>
                </a:lnTo>
                <a:lnTo>
                  <a:pt x="40033" y="19825"/>
                </a:lnTo>
                <a:lnTo>
                  <a:pt x="42881" y="18932"/>
                </a:lnTo>
                <a:lnTo>
                  <a:pt x="45732" y="18336"/>
                </a:lnTo>
                <a:lnTo>
                  <a:pt x="49538" y="17939"/>
                </a:lnTo>
                <a:lnTo>
                  <a:pt x="53980" y="17674"/>
                </a:lnTo>
                <a:lnTo>
                  <a:pt x="58848" y="17498"/>
                </a:lnTo>
                <a:lnTo>
                  <a:pt x="63044" y="16428"/>
                </a:lnTo>
                <a:lnTo>
                  <a:pt x="66794" y="14761"/>
                </a:lnTo>
                <a:lnTo>
                  <a:pt x="70247" y="12698"/>
                </a:lnTo>
                <a:lnTo>
                  <a:pt x="73502" y="11323"/>
                </a:lnTo>
                <a:lnTo>
                  <a:pt x="76623" y="10406"/>
                </a:lnTo>
                <a:lnTo>
                  <a:pt x="79657" y="9795"/>
                </a:lnTo>
                <a:lnTo>
                  <a:pt x="82632" y="9387"/>
                </a:lnTo>
                <a:lnTo>
                  <a:pt x="85568" y="9116"/>
                </a:lnTo>
                <a:lnTo>
                  <a:pt x="88478" y="8934"/>
                </a:lnTo>
                <a:lnTo>
                  <a:pt x="92323" y="7861"/>
                </a:lnTo>
                <a:lnTo>
                  <a:pt x="96791" y="6193"/>
                </a:lnTo>
                <a:lnTo>
                  <a:pt x="101675" y="4129"/>
                </a:lnTo>
                <a:lnTo>
                  <a:pt x="105883" y="2752"/>
                </a:lnTo>
                <a:lnTo>
                  <a:pt x="109641" y="1835"/>
                </a:lnTo>
                <a:lnTo>
                  <a:pt x="113099" y="1223"/>
                </a:lnTo>
                <a:lnTo>
                  <a:pt x="116357" y="815"/>
                </a:lnTo>
                <a:lnTo>
                  <a:pt x="119481" y="543"/>
                </a:lnTo>
                <a:lnTo>
                  <a:pt x="122517" y="362"/>
                </a:lnTo>
                <a:lnTo>
                  <a:pt x="128429" y="161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27"/>
          <p:cNvSpPr/>
          <p:nvPr/>
        </p:nvSpPr>
        <p:spPr>
          <a:xfrm>
            <a:off x="7538084" y="3506152"/>
            <a:ext cx="120017" cy="51436"/>
          </a:xfrm>
          <a:custGeom>
            <a:avLst/>
            <a:gdLst/>
            <a:ahLst/>
            <a:cxnLst/>
            <a:rect l="0" t="0" r="0" b="0"/>
            <a:pathLst>
              <a:path w="120017" h="51436">
                <a:moveTo>
                  <a:pt x="0" y="51435"/>
                </a:moveTo>
                <a:lnTo>
                  <a:pt x="4551" y="51435"/>
                </a:lnTo>
                <a:lnTo>
                  <a:pt x="6845" y="50482"/>
                </a:lnTo>
                <a:lnTo>
                  <a:pt x="9326" y="48895"/>
                </a:lnTo>
                <a:lnTo>
                  <a:pt x="11932" y="46885"/>
                </a:lnTo>
                <a:lnTo>
                  <a:pt x="14623" y="45543"/>
                </a:lnTo>
                <a:lnTo>
                  <a:pt x="17368" y="44650"/>
                </a:lnTo>
                <a:lnTo>
                  <a:pt x="24069" y="43215"/>
                </a:lnTo>
                <a:lnTo>
                  <a:pt x="25572" y="42146"/>
                </a:lnTo>
                <a:lnTo>
                  <a:pt x="27525" y="40479"/>
                </a:lnTo>
                <a:lnTo>
                  <a:pt x="29781" y="38416"/>
                </a:lnTo>
                <a:lnTo>
                  <a:pt x="32236" y="37041"/>
                </a:lnTo>
                <a:lnTo>
                  <a:pt x="34826" y="36124"/>
                </a:lnTo>
                <a:lnTo>
                  <a:pt x="37505" y="35513"/>
                </a:lnTo>
                <a:lnTo>
                  <a:pt x="40244" y="35105"/>
                </a:lnTo>
                <a:lnTo>
                  <a:pt x="43022" y="34833"/>
                </a:lnTo>
                <a:lnTo>
                  <a:pt x="45826" y="34652"/>
                </a:lnTo>
                <a:lnTo>
                  <a:pt x="48649" y="33579"/>
                </a:lnTo>
                <a:lnTo>
                  <a:pt x="51482" y="31911"/>
                </a:lnTo>
                <a:lnTo>
                  <a:pt x="54325" y="29846"/>
                </a:lnTo>
                <a:lnTo>
                  <a:pt x="57171" y="28470"/>
                </a:lnTo>
                <a:lnTo>
                  <a:pt x="60022" y="27553"/>
                </a:lnTo>
                <a:lnTo>
                  <a:pt x="62875" y="26941"/>
                </a:lnTo>
                <a:lnTo>
                  <a:pt x="65730" y="25581"/>
                </a:lnTo>
                <a:lnTo>
                  <a:pt x="68585" y="23722"/>
                </a:lnTo>
                <a:lnTo>
                  <a:pt x="75461" y="18444"/>
                </a:lnTo>
                <a:lnTo>
                  <a:pt x="78941" y="17722"/>
                </a:lnTo>
                <a:lnTo>
                  <a:pt x="84386" y="17259"/>
                </a:lnTo>
                <a:lnTo>
                  <a:pt x="87670" y="17196"/>
                </a:lnTo>
                <a:lnTo>
                  <a:pt x="89879" y="17179"/>
                </a:lnTo>
                <a:lnTo>
                  <a:pt x="92305" y="16215"/>
                </a:lnTo>
                <a:lnTo>
                  <a:pt x="94874" y="14620"/>
                </a:lnTo>
                <a:lnTo>
                  <a:pt x="101291" y="9767"/>
                </a:lnTo>
                <a:lnTo>
                  <a:pt x="104709" y="9103"/>
                </a:lnTo>
                <a:lnTo>
                  <a:pt x="110113" y="8678"/>
                </a:lnTo>
                <a:lnTo>
                  <a:pt x="110556" y="7690"/>
                </a:lnTo>
                <a:lnTo>
                  <a:pt x="110852" y="6079"/>
                </a:lnTo>
                <a:lnTo>
                  <a:pt x="111049" y="4053"/>
                </a:lnTo>
                <a:lnTo>
                  <a:pt x="112133" y="2702"/>
                </a:lnTo>
                <a:lnTo>
                  <a:pt x="113808" y="1801"/>
                </a:lnTo>
                <a:lnTo>
                  <a:pt x="119968" y="14"/>
                </a:lnTo>
                <a:lnTo>
                  <a:pt x="120016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28"/>
          <p:cNvSpPr/>
          <p:nvPr/>
        </p:nvSpPr>
        <p:spPr>
          <a:xfrm>
            <a:off x="7743825" y="3266157"/>
            <a:ext cx="257176" cy="257131"/>
          </a:xfrm>
          <a:custGeom>
            <a:avLst/>
            <a:gdLst/>
            <a:ahLst/>
            <a:cxnLst/>
            <a:rect l="0" t="0" r="0" b="0"/>
            <a:pathLst>
              <a:path w="257176" h="257131">
                <a:moveTo>
                  <a:pt x="0" y="85690"/>
                </a:moveTo>
                <a:lnTo>
                  <a:pt x="0" y="72920"/>
                </a:lnTo>
                <a:lnTo>
                  <a:pt x="952" y="71462"/>
                </a:lnTo>
                <a:lnTo>
                  <a:pt x="2540" y="70489"/>
                </a:lnTo>
                <a:lnTo>
                  <a:pt x="4550" y="69841"/>
                </a:lnTo>
                <a:lnTo>
                  <a:pt x="9325" y="66581"/>
                </a:lnTo>
                <a:lnTo>
                  <a:pt x="14622" y="61957"/>
                </a:lnTo>
                <a:lnTo>
                  <a:pt x="20151" y="56727"/>
                </a:lnTo>
                <a:lnTo>
                  <a:pt x="28619" y="48428"/>
                </a:lnTo>
                <a:lnTo>
                  <a:pt x="32414" y="45609"/>
                </a:lnTo>
                <a:lnTo>
                  <a:pt x="36849" y="42777"/>
                </a:lnTo>
                <a:lnTo>
                  <a:pt x="41711" y="39936"/>
                </a:lnTo>
                <a:lnTo>
                  <a:pt x="49653" y="34240"/>
                </a:lnTo>
                <a:lnTo>
                  <a:pt x="57310" y="28533"/>
                </a:lnTo>
                <a:lnTo>
                  <a:pt x="62019" y="25678"/>
                </a:lnTo>
                <a:lnTo>
                  <a:pt x="67063" y="22822"/>
                </a:lnTo>
                <a:lnTo>
                  <a:pt x="77748" y="17109"/>
                </a:lnTo>
                <a:lnTo>
                  <a:pt x="83264" y="14252"/>
                </a:lnTo>
                <a:lnTo>
                  <a:pt x="87894" y="12347"/>
                </a:lnTo>
                <a:lnTo>
                  <a:pt x="95579" y="10231"/>
                </a:lnTo>
                <a:lnTo>
                  <a:pt x="102169" y="6750"/>
                </a:lnTo>
                <a:lnTo>
                  <a:pt x="105261" y="4488"/>
                </a:lnTo>
                <a:lnTo>
                  <a:pt x="109225" y="2981"/>
                </a:lnTo>
                <a:lnTo>
                  <a:pt x="113775" y="1976"/>
                </a:lnTo>
                <a:lnTo>
                  <a:pt x="118712" y="1305"/>
                </a:lnTo>
                <a:lnTo>
                  <a:pt x="126738" y="561"/>
                </a:lnTo>
                <a:lnTo>
                  <a:pt x="133480" y="230"/>
                </a:lnTo>
                <a:lnTo>
                  <a:pt x="139652" y="83"/>
                </a:lnTo>
                <a:lnTo>
                  <a:pt x="148482" y="0"/>
                </a:lnTo>
                <a:lnTo>
                  <a:pt x="151376" y="941"/>
                </a:lnTo>
                <a:lnTo>
                  <a:pt x="157131" y="4526"/>
                </a:lnTo>
                <a:lnTo>
                  <a:pt x="162863" y="9295"/>
                </a:lnTo>
                <a:lnTo>
                  <a:pt x="165726" y="11900"/>
                </a:lnTo>
                <a:lnTo>
                  <a:pt x="167633" y="14589"/>
                </a:lnTo>
                <a:lnTo>
                  <a:pt x="169753" y="20117"/>
                </a:lnTo>
                <a:lnTo>
                  <a:pt x="170696" y="25749"/>
                </a:lnTo>
                <a:lnTo>
                  <a:pt x="170947" y="28584"/>
                </a:lnTo>
                <a:lnTo>
                  <a:pt x="170163" y="32380"/>
                </a:lnTo>
                <a:lnTo>
                  <a:pt x="168687" y="36815"/>
                </a:lnTo>
                <a:lnTo>
                  <a:pt x="166750" y="41677"/>
                </a:lnTo>
                <a:lnTo>
                  <a:pt x="165458" y="46823"/>
                </a:lnTo>
                <a:lnTo>
                  <a:pt x="164599" y="52159"/>
                </a:lnTo>
                <a:lnTo>
                  <a:pt x="164024" y="57621"/>
                </a:lnTo>
                <a:lnTo>
                  <a:pt x="161736" y="63167"/>
                </a:lnTo>
                <a:lnTo>
                  <a:pt x="158307" y="68770"/>
                </a:lnTo>
                <a:lnTo>
                  <a:pt x="154115" y="74410"/>
                </a:lnTo>
                <a:lnTo>
                  <a:pt x="150369" y="81028"/>
                </a:lnTo>
                <a:lnTo>
                  <a:pt x="146918" y="88297"/>
                </a:lnTo>
                <a:lnTo>
                  <a:pt x="143665" y="96000"/>
                </a:lnTo>
                <a:lnTo>
                  <a:pt x="137511" y="109640"/>
                </a:lnTo>
                <a:lnTo>
                  <a:pt x="134536" y="115944"/>
                </a:lnTo>
                <a:lnTo>
                  <a:pt x="130649" y="122052"/>
                </a:lnTo>
                <a:lnTo>
                  <a:pt x="126151" y="128029"/>
                </a:lnTo>
                <a:lnTo>
                  <a:pt x="121248" y="133918"/>
                </a:lnTo>
                <a:lnTo>
                  <a:pt x="116074" y="139750"/>
                </a:lnTo>
                <a:lnTo>
                  <a:pt x="105246" y="151309"/>
                </a:lnTo>
                <a:lnTo>
                  <a:pt x="100644" y="157059"/>
                </a:lnTo>
                <a:lnTo>
                  <a:pt x="96623" y="162797"/>
                </a:lnTo>
                <a:lnTo>
                  <a:pt x="92991" y="168527"/>
                </a:lnTo>
                <a:lnTo>
                  <a:pt x="89617" y="174252"/>
                </a:lnTo>
                <a:lnTo>
                  <a:pt x="86414" y="179974"/>
                </a:lnTo>
                <a:lnTo>
                  <a:pt x="83327" y="185693"/>
                </a:lnTo>
                <a:lnTo>
                  <a:pt x="80316" y="190459"/>
                </a:lnTo>
                <a:lnTo>
                  <a:pt x="74431" y="198294"/>
                </a:lnTo>
                <a:lnTo>
                  <a:pt x="71528" y="202669"/>
                </a:lnTo>
                <a:lnTo>
                  <a:pt x="68640" y="207491"/>
                </a:lnTo>
                <a:lnTo>
                  <a:pt x="65762" y="212611"/>
                </a:lnTo>
                <a:lnTo>
                  <a:pt x="62892" y="216976"/>
                </a:lnTo>
                <a:lnTo>
                  <a:pt x="57161" y="224367"/>
                </a:lnTo>
                <a:lnTo>
                  <a:pt x="53980" y="230827"/>
                </a:lnTo>
                <a:lnTo>
                  <a:pt x="52566" y="236873"/>
                </a:lnTo>
                <a:lnTo>
                  <a:pt x="51770" y="244679"/>
                </a:lnTo>
                <a:lnTo>
                  <a:pt x="51479" y="252606"/>
                </a:lnTo>
                <a:lnTo>
                  <a:pt x="52416" y="254118"/>
                </a:lnTo>
                <a:lnTo>
                  <a:pt x="53994" y="255125"/>
                </a:lnTo>
                <a:lnTo>
                  <a:pt x="58287" y="256245"/>
                </a:lnTo>
                <a:lnTo>
                  <a:pt x="66059" y="256875"/>
                </a:lnTo>
                <a:lnTo>
                  <a:pt x="71587" y="257022"/>
                </a:lnTo>
                <a:lnTo>
                  <a:pt x="88595" y="257130"/>
                </a:lnTo>
                <a:lnTo>
                  <a:pt x="92401" y="256181"/>
                </a:lnTo>
                <a:lnTo>
                  <a:pt x="96843" y="254596"/>
                </a:lnTo>
                <a:lnTo>
                  <a:pt x="101710" y="252586"/>
                </a:lnTo>
                <a:lnTo>
                  <a:pt x="109656" y="250353"/>
                </a:lnTo>
                <a:lnTo>
                  <a:pt x="116364" y="249362"/>
                </a:lnTo>
                <a:lnTo>
                  <a:pt x="122520" y="248921"/>
                </a:lnTo>
                <a:lnTo>
                  <a:pt x="128430" y="248724"/>
                </a:lnTo>
                <a:lnTo>
                  <a:pt x="131340" y="248672"/>
                </a:lnTo>
                <a:lnTo>
                  <a:pt x="135185" y="247685"/>
                </a:lnTo>
                <a:lnTo>
                  <a:pt x="139653" y="246074"/>
                </a:lnTo>
                <a:lnTo>
                  <a:pt x="144537" y="244048"/>
                </a:lnTo>
                <a:lnTo>
                  <a:pt x="149698" y="242697"/>
                </a:lnTo>
                <a:lnTo>
                  <a:pt x="155044" y="241796"/>
                </a:lnTo>
                <a:lnTo>
                  <a:pt x="160512" y="241196"/>
                </a:lnTo>
                <a:lnTo>
                  <a:pt x="165110" y="239843"/>
                </a:lnTo>
                <a:lnTo>
                  <a:pt x="172759" y="235800"/>
                </a:lnTo>
                <a:lnTo>
                  <a:pt x="177086" y="234341"/>
                </a:lnTo>
                <a:lnTo>
                  <a:pt x="181874" y="233368"/>
                </a:lnTo>
                <a:lnTo>
                  <a:pt x="186972" y="232720"/>
                </a:lnTo>
                <a:lnTo>
                  <a:pt x="192275" y="231335"/>
                </a:lnTo>
                <a:lnTo>
                  <a:pt x="197716" y="229459"/>
                </a:lnTo>
                <a:lnTo>
                  <a:pt x="203248" y="227256"/>
                </a:lnTo>
                <a:lnTo>
                  <a:pt x="207889" y="225787"/>
                </a:lnTo>
                <a:lnTo>
                  <a:pt x="215585" y="224155"/>
                </a:lnTo>
                <a:lnTo>
                  <a:pt x="222181" y="220891"/>
                </a:lnTo>
                <a:lnTo>
                  <a:pt x="225273" y="218686"/>
                </a:lnTo>
                <a:lnTo>
                  <a:pt x="231249" y="216237"/>
                </a:lnTo>
                <a:lnTo>
                  <a:pt x="237080" y="215149"/>
                </a:lnTo>
                <a:lnTo>
                  <a:pt x="242847" y="214665"/>
                </a:lnTo>
                <a:lnTo>
                  <a:pt x="248584" y="214450"/>
                </a:lnTo>
                <a:lnTo>
                  <a:pt x="257175" y="21427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29"/>
          <p:cNvSpPr/>
          <p:nvPr/>
        </p:nvSpPr>
        <p:spPr>
          <a:xfrm>
            <a:off x="8086725" y="3223260"/>
            <a:ext cx="25718" cy="248603"/>
          </a:xfrm>
          <a:custGeom>
            <a:avLst/>
            <a:gdLst/>
            <a:ahLst/>
            <a:cxnLst/>
            <a:rect l="0" t="0" r="0" b="0"/>
            <a:pathLst>
              <a:path w="25718" h="248603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39" y="17740"/>
                </a:lnTo>
                <a:lnTo>
                  <a:pt x="4550" y="20399"/>
                </a:lnTo>
                <a:lnTo>
                  <a:pt x="5891" y="23124"/>
                </a:lnTo>
                <a:lnTo>
                  <a:pt x="6784" y="25894"/>
                </a:lnTo>
                <a:lnTo>
                  <a:pt x="7381" y="28693"/>
                </a:lnTo>
                <a:lnTo>
                  <a:pt x="8042" y="34342"/>
                </a:lnTo>
                <a:lnTo>
                  <a:pt x="8219" y="37182"/>
                </a:lnTo>
                <a:lnTo>
                  <a:pt x="9289" y="40980"/>
                </a:lnTo>
                <a:lnTo>
                  <a:pt x="10956" y="45418"/>
                </a:lnTo>
                <a:lnTo>
                  <a:pt x="13018" y="50281"/>
                </a:lnTo>
                <a:lnTo>
                  <a:pt x="14393" y="54475"/>
                </a:lnTo>
                <a:lnTo>
                  <a:pt x="15311" y="58224"/>
                </a:lnTo>
                <a:lnTo>
                  <a:pt x="15923" y="61676"/>
                </a:lnTo>
                <a:lnTo>
                  <a:pt x="16330" y="65882"/>
                </a:lnTo>
                <a:lnTo>
                  <a:pt x="16602" y="70592"/>
                </a:lnTo>
                <a:lnTo>
                  <a:pt x="16903" y="80904"/>
                </a:lnTo>
                <a:lnTo>
                  <a:pt x="17113" y="108702"/>
                </a:lnTo>
                <a:lnTo>
                  <a:pt x="18076" y="113426"/>
                </a:lnTo>
                <a:lnTo>
                  <a:pt x="19670" y="117527"/>
                </a:lnTo>
                <a:lnTo>
                  <a:pt x="21686" y="121214"/>
                </a:lnTo>
                <a:lnTo>
                  <a:pt x="23030" y="125577"/>
                </a:lnTo>
                <a:lnTo>
                  <a:pt x="23925" y="130390"/>
                </a:lnTo>
                <a:lnTo>
                  <a:pt x="24523" y="135504"/>
                </a:lnTo>
                <a:lnTo>
                  <a:pt x="24920" y="140819"/>
                </a:lnTo>
                <a:lnTo>
                  <a:pt x="25186" y="146266"/>
                </a:lnTo>
                <a:lnTo>
                  <a:pt x="25481" y="157399"/>
                </a:lnTo>
                <a:lnTo>
                  <a:pt x="25717" y="24860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30"/>
          <p:cNvSpPr/>
          <p:nvPr/>
        </p:nvSpPr>
        <p:spPr>
          <a:xfrm>
            <a:off x="7589550" y="2194560"/>
            <a:ext cx="145703" cy="480061"/>
          </a:xfrm>
          <a:custGeom>
            <a:avLst/>
            <a:gdLst/>
            <a:ahLst/>
            <a:cxnLst/>
            <a:rect l="0" t="0" r="0" b="0"/>
            <a:pathLst>
              <a:path w="145703" h="480061">
                <a:moveTo>
                  <a:pt x="8542" y="0"/>
                </a:moveTo>
                <a:lnTo>
                  <a:pt x="8542" y="127070"/>
                </a:lnTo>
                <a:lnTo>
                  <a:pt x="7590" y="131386"/>
                </a:lnTo>
                <a:lnTo>
                  <a:pt x="3991" y="138721"/>
                </a:lnTo>
                <a:lnTo>
                  <a:pt x="1757" y="147696"/>
                </a:lnTo>
                <a:lnTo>
                  <a:pt x="499" y="160919"/>
                </a:lnTo>
                <a:lnTo>
                  <a:pt x="74" y="173920"/>
                </a:lnTo>
                <a:lnTo>
                  <a:pt x="0" y="187316"/>
                </a:lnTo>
                <a:lnTo>
                  <a:pt x="2523" y="197869"/>
                </a:lnTo>
                <a:lnTo>
                  <a:pt x="5867" y="208909"/>
                </a:lnTo>
                <a:lnTo>
                  <a:pt x="7353" y="220166"/>
                </a:lnTo>
                <a:lnTo>
                  <a:pt x="8190" y="232662"/>
                </a:lnTo>
                <a:lnTo>
                  <a:pt x="8438" y="246948"/>
                </a:lnTo>
                <a:lnTo>
                  <a:pt x="8542" y="315624"/>
                </a:lnTo>
                <a:lnTo>
                  <a:pt x="9495" y="319953"/>
                </a:lnTo>
                <a:lnTo>
                  <a:pt x="14433" y="330597"/>
                </a:lnTo>
                <a:lnTo>
                  <a:pt x="17273" y="340736"/>
                </a:lnTo>
                <a:lnTo>
                  <a:pt x="21313" y="350193"/>
                </a:lnTo>
                <a:lnTo>
                  <a:pt x="24391" y="361676"/>
                </a:lnTo>
                <a:lnTo>
                  <a:pt x="25303" y="371112"/>
                </a:lnTo>
                <a:lnTo>
                  <a:pt x="26383" y="374090"/>
                </a:lnTo>
                <a:lnTo>
                  <a:pt x="30124" y="379939"/>
                </a:lnTo>
                <a:lnTo>
                  <a:pt x="32455" y="382833"/>
                </a:lnTo>
                <a:lnTo>
                  <a:pt x="34962" y="385714"/>
                </a:lnTo>
                <a:lnTo>
                  <a:pt x="37585" y="388588"/>
                </a:lnTo>
                <a:lnTo>
                  <a:pt x="43040" y="394320"/>
                </a:lnTo>
                <a:lnTo>
                  <a:pt x="54303" y="405762"/>
                </a:lnTo>
                <a:lnTo>
                  <a:pt x="57147" y="407668"/>
                </a:lnTo>
                <a:lnTo>
                  <a:pt x="59995" y="408938"/>
                </a:lnTo>
                <a:lnTo>
                  <a:pt x="62847" y="409785"/>
                </a:lnTo>
                <a:lnTo>
                  <a:pt x="64747" y="411303"/>
                </a:lnTo>
                <a:lnTo>
                  <a:pt x="66015" y="413267"/>
                </a:lnTo>
                <a:lnTo>
                  <a:pt x="66860" y="415528"/>
                </a:lnTo>
                <a:lnTo>
                  <a:pt x="70339" y="420582"/>
                </a:lnTo>
                <a:lnTo>
                  <a:pt x="72600" y="423262"/>
                </a:lnTo>
                <a:lnTo>
                  <a:pt x="75059" y="426002"/>
                </a:lnTo>
                <a:lnTo>
                  <a:pt x="80333" y="431587"/>
                </a:lnTo>
                <a:lnTo>
                  <a:pt x="88657" y="440085"/>
                </a:lnTo>
                <a:lnTo>
                  <a:pt x="91479" y="441980"/>
                </a:lnTo>
                <a:lnTo>
                  <a:pt x="94314" y="443243"/>
                </a:lnTo>
                <a:lnTo>
                  <a:pt x="97156" y="444086"/>
                </a:lnTo>
                <a:lnTo>
                  <a:pt x="100003" y="445599"/>
                </a:lnTo>
                <a:lnTo>
                  <a:pt x="102854" y="447561"/>
                </a:lnTo>
                <a:lnTo>
                  <a:pt x="109721" y="453003"/>
                </a:lnTo>
                <a:lnTo>
                  <a:pt x="113201" y="456287"/>
                </a:lnTo>
                <a:lnTo>
                  <a:pt x="131519" y="474458"/>
                </a:lnTo>
                <a:lnTo>
                  <a:pt x="134342" y="476325"/>
                </a:lnTo>
                <a:lnTo>
                  <a:pt x="137176" y="477570"/>
                </a:lnTo>
                <a:lnTo>
                  <a:pt x="145702" y="48006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31"/>
          <p:cNvSpPr/>
          <p:nvPr/>
        </p:nvSpPr>
        <p:spPr>
          <a:xfrm>
            <a:off x="7752397" y="220313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32"/>
          <p:cNvSpPr/>
          <p:nvPr/>
        </p:nvSpPr>
        <p:spPr>
          <a:xfrm>
            <a:off x="7752397" y="2203132"/>
            <a:ext cx="162774" cy="445771"/>
          </a:xfrm>
          <a:custGeom>
            <a:avLst/>
            <a:gdLst/>
            <a:ahLst/>
            <a:cxnLst/>
            <a:rect l="0" t="0" r="0" b="0"/>
            <a:pathLst>
              <a:path w="162774" h="44577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7381" y="8220"/>
                </a:lnTo>
                <a:lnTo>
                  <a:pt x="10583" y="10956"/>
                </a:lnTo>
                <a:lnTo>
                  <a:pt x="15181" y="15347"/>
                </a:lnTo>
                <a:lnTo>
                  <a:pt x="20400" y="20473"/>
                </a:lnTo>
                <a:lnTo>
                  <a:pt x="22173" y="23174"/>
                </a:lnTo>
                <a:lnTo>
                  <a:pt x="25620" y="31526"/>
                </a:lnTo>
                <a:lnTo>
                  <a:pt x="29802" y="37189"/>
                </a:lnTo>
                <a:lnTo>
                  <a:pt x="34835" y="42881"/>
                </a:lnTo>
                <a:lnTo>
                  <a:pt x="41277" y="49745"/>
                </a:lnTo>
                <a:lnTo>
                  <a:pt x="51494" y="60036"/>
                </a:lnTo>
                <a:lnTo>
                  <a:pt x="56224" y="67323"/>
                </a:lnTo>
                <a:lnTo>
                  <a:pt x="57485" y="70599"/>
                </a:lnTo>
                <a:lnTo>
                  <a:pt x="61426" y="76780"/>
                </a:lnTo>
                <a:lnTo>
                  <a:pt x="66354" y="82702"/>
                </a:lnTo>
                <a:lnTo>
                  <a:pt x="69001" y="85615"/>
                </a:lnTo>
                <a:lnTo>
                  <a:pt x="71718" y="88509"/>
                </a:lnTo>
                <a:lnTo>
                  <a:pt x="74482" y="92343"/>
                </a:lnTo>
                <a:lnTo>
                  <a:pt x="77277" y="96805"/>
                </a:lnTo>
                <a:lnTo>
                  <a:pt x="80093" y="101684"/>
                </a:lnTo>
                <a:lnTo>
                  <a:pt x="82923" y="105889"/>
                </a:lnTo>
                <a:lnTo>
                  <a:pt x="85762" y="109646"/>
                </a:lnTo>
                <a:lnTo>
                  <a:pt x="88608" y="113102"/>
                </a:lnTo>
                <a:lnTo>
                  <a:pt x="91456" y="117311"/>
                </a:lnTo>
                <a:lnTo>
                  <a:pt x="94309" y="122023"/>
                </a:lnTo>
                <a:lnTo>
                  <a:pt x="97163" y="127068"/>
                </a:lnTo>
                <a:lnTo>
                  <a:pt x="100018" y="131385"/>
                </a:lnTo>
                <a:lnTo>
                  <a:pt x="102873" y="135215"/>
                </a:lnTo>
                <a:lnTo>
                  <a:pt x="105730" y="138721"/>
                </a:lnTo>
                <a:lnTo>
                  <a:pt x="108587" y="142963"/>
                </a:lnTo>
                <a:lnTo>
                  <a:pt x="111443" y="147696"/>
                </a:lnTo>
                <a:lnTo>
                  <a:pt x="116206" y="157083"/>
                </a:lnTo>
                <a:lnTo>
                  <a:pt x="119839" y="168675"/>
                </a:lnTo>
                <a:lnTo>
                  <a:pt x="124065" y="178472"/>
                </a:lnTo>
                <a:lnTo>
                  <a:pt x="129117" y="189176"/>
                </a:lnTo>
                <a:lnTo>
                  <a:pt x="133585" y="199331"/>
                </a:lnTo>
                <a:lnTo>
                  <a:pt x="137053" y="211355"/>
                </a:lnTo>
                <a:lnTo>
                  <a:pt x="141240" y="221253"/>
                </a:lnTo>
                <a:lnTo>
                  <a:pt x="144401" y="232985"/>
                </a:lnTo>
                <a:lnTo>
                  <a:pt x="145141" y="241979"/>
                </a:lnTo>
                <a:lnTo>
                  <a:pt x="145338" y="247044"/>
                </a:lnTo>
                <a:lnTo>
                  <a:pt x="148098" y="257752"/>
                </a:lnTo>
                <a:lnTo>
                  <a:pt x="151546" y="267909"/>
                </a:lnTo>
                <a:lnTo>
                  <a:pt x="153487" y="279935"/>
                </a:lnTo>
                <a:lnTo>
                  <a:pt x="153942" y="289833"/>
                </a:lnTo>
                <a:lnTo>
                  <a:pt x="154197" y="301565"/>
                </a:lnTo>
                <a:lnTo>
                  <a:pt x="154304" y="350193"/>
                </a:lnTo>
                <a:lnTo>
                  <a:pt x="155257" y="354430"/>
                </a:lnTo>
                <a:lnTo>
                  <a:pt x="160196" y="364943"/>
                </a:lnTo>
                <a:lnTo>
                  <a:pt x="162525" y="375389"/>
                </a:lnTo>
                <a:lnTo>
                  <a:pt x="162773" y="381207"/>
                </a:lnTo>
                <a:lnTo>
                  <a:pt x="161855" y="383678"/>
                </a:lnTo>
                <a:lnTo>
                  <a:pt x="156965" y="391707"/>
                </a:lnTo>
                <a:lnTo>
                  <a:pt x="155487" y="397294"/>
                </a:lnTo>
                <a:lnTo>
                  <a:pt x="154538" y="408643"/>
                </a:lnTo>
                <a:lnTo>
                  <a:pt x="154351" y="420056"/>
                </a:lnTo>
                <a:lnTo>
                  <a:pt x="154336" y="422913"/>
                </a:lnTo>
                <a:lnTo>
                  <a:pt x="153373" y="424817"/>
                </a:lnTo>
                <a:lnTo>
                  <a:pt x="151779" y="426086"/>
                </a:lnTo>
                <a:lnTo>
                  <a:pt x="149764" y="426932"/>
                </a:lnTo>
                <a:lnTo>
                  <a:pt x="148419" y="428449"/>
                </a:lnTo>
                <a:lnTo>
                  <a:pt x="147524" y="430413"/>
                </a:lnTo>
                <a:lnTo>
                  <a:pt x="146529" y="435135"/>
                </a:lnTo>
                <a:lnTo>
                  <a:pt x="145733" y="44577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33"/>
          <p:cNvSpPr/>
          <p:nvPr/>
        </p:nvSpPr>
        <p:spPr>
          <a:xfrm>
            <a:off x="7580947" y="3000375"/>
            <a:ext cx="145734" cy="17143"/>
          </a:xfrm>
          <a:custGeom>
            <a:avLst/>
            <a:gdLst/>
            <a:ahLst/>
            <a:cxnLst/>
            <a:rect l="0" t="0" r="0" b="0"/>
            <a:pathLst>
              <a:path w="145734" h="17143">
                <a:moveTo>
                  <a:pt x="0" y="8572"/>
                </a:moveTo>
                <a:lnTo>
                  <a:pt x="8219" y="8572"/>
                </a:lnTo>
                <a:lnTo>
                  <a:pt x="8337" y="9525"/>
                </a:lnTo>
                <a:lnTo>
                  <a:pt x="8416" y="11112"/>
                </a:lnTo>
                <a:lnTo>
                  <a:pt x="8542" y="15953"/>
                </a:lnTo>
                <a:lnTo>
                  <a:pt x="9505" y="16350"/>
                </a:lnTo>
                <a:lnTo>
                  <a:pt x="13114" y="16792"/>
                </a:lnTo>
                <a:lnTo>
                  <a:pt x="17301" y="17075"/>
                </a:lnTo>
                <a:lnTo>
                  <a:pt x="29884" y="17142"/>
                </a:lnTo>
                <a:lnTo>
                  <a:pt x="31353" y="16190"/>
                </a:lnTo>
                <a:lnTo>
                  <a:pt x="32332" y="14603"/>
                </a:lnTo>
                <a:lnTo>
                  <a:pt x="32985" y="12593"/>
                </a:lnTo>
                <a:lnTo>
                  <a:pt x="34372" y="11252"/>
                </a:lnTo>
                <a:lnTo>
                  <a:pt x="36250" y="10359"/>
                </a:lnTo>
                <a:lnTo>
                  <a:pt x="38454" y="9763"/>
                </a:lnTo>
                <a:lnTo>
                  <a:pt x="40876" y="9366"/>
                </a:lnTo>
                <a:lnTo>
                  <a:pt x="43443" y="9101"/>
                </a:lnTo>
                <a:lnTo>
                  <a:pt x="46107" y="8925"/>
                </a:lnTo>
                <a:lnTo>
                  <a:pt x="48836" y="8807"/>
                </a:lnTo>
                <a:lnTo>
                  <a:pt x="54407" y="8677"/>
                </a:lnTo>
                <a:lnTo>
                  <a:pt x="71447" y="8581"/>
                </a:lnTo>
                <a:lnTo>
                  <a:pt x="74302" y="7626"/>
                </a:lnTo>
                <a:lnTo>
                  <a:pt x="77157" y="6036"/>
                </a:lnTo>
                <a:lnTo>
                  <a:pt x="80013" y="4024"/>
                </a:lnTo>
                <a:lnTo>
                  <a:pt x="82870" y="2682"/>
                </a:lnTo>
                <a:lnTo>
                  <a:pt x="85726" y="1788"/>
                </a:lnTo>
                <a:lnTo>
                  <a:pt x="88584" y="1192"/>
                </a:lnTo>
                <a:lnTo>
                  <a:pt x="91441" y="795"/>
                </a:lnTo>
                <a:lnTo>
                  <a:pt x="94298" y="530"/>
                </a:lnTo>
                <a:lnTo>
                  <a:pt x="97156" y="353"/>
                </a:lnTo>
                <a:lnTo>
                  <a:pt x="102870" y="156"/>
                </a:lnTo>
                <a:lnTo>
                  <a:pt x="118321" y="9"/>
                </a:lnTo>
                <a:lnTo>
                  <a:pt x="135571" y="0"/>
                </a:lnTo>
                <a:lnTo>
                  <a:pt x="137053" y="952"/>
                </a:lnTo>
                <a:lnTo>
                  <a:pt x="138994" y="2540"/>
                </a:lnTo>
                <a:lnTo>
                  <a:pt x="141241" y="4551"/>
                </a:lnTo>
                <a:lnTo>
                  <a:pt x="141785" y="5891"/>
                </a:lnTo>
                <a:lnTo>
                  <a:pt x="141196" y="6785"/>
                </a:lnTo>
                <a:lnTo>
                  <a:pt x="139851" y="7380"/>
                </a:lnTo>
                <a:lnTo>
                  <a:pt x="139907" y="7778"/>
                </a:lnTo>
                <a:lnTo>
                  <a:pt x="140896" y="8043"/>
                </a:lnTo>
                <a:lnTo>
                  <a:pt x="145708" y="8570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34"/>
          <p:cNvSpPr/>
          <p:nvPr/>
        </p:nvSpPr>
        <p:spPr>
          <a:xfrm>
            <a:off x="7761847" y="3223260"/>
            <a:ext cx="365854" cy="330351"/>
          </a:xfrm>
          <a:custGeom>
            <a:avLst/>
            <a:gdLst/>
            <a:ahLst/>
            <a:cxnLst/>
            <a:rect l="0" t="0" r="0" b="0"/>
            <a:pathLst>
              <a:path w="365854" h="330351">
                <a:moveTo>
                  <a:pt x="282015" y="0"/>
                </a:moveTo>
                <a:lnTo>
                  <a:pt x="261864" y="0"/>
                </a:lnTo>
                <a:lnTo>
                  <a:pt x="253692" y="2540"/>
                </a:lnTo>
                <a:lnTo>
                  <a:pt x="248845" y="4551"/>
                </a:lnTo>
                <a:lnTo>
                  <a:pt x="242756" y="5891"/>
                </a:lnTo>
                <a:lnTo>
                  <a:pt x="235840" y="6785"/>
                </a:lnTo>
                <a:lnTo>
                  <a:pt x="228372" y="7380"/>
                </a:lnTo>
                <a:lnTo>
                  <a:pt x="221488" y="8730"/>
                </a:lnTo>
                <a:lnTo>
                  <a:pt x="214994" y="10583"/>
                </a:lnTo>
                <a:lnTo>
                  <a:pt x="208760" y="12770"/>
                </a:lnTo>
                <a:lnTo>
                  <a:pt x="201745" y="14228"/>
                </a:lnTo>
                <a:lnTo>
                  <a:pt x="194212" y="15200"/>
                </a:lnTo>
                <a:lnTo>
                  <a:pt x="186332" y="15848"/>
                </a:lnTo>
                <a:lnTo>
                  <a:pt x="179174" y="17233"/>
                </a:lnTo>
                <a:lnTo>
                  <a:pt x="172497" y="19108"/>
                </a:lnTo>
                <a:lnTo>
                  <a:pt x="93305" y="45754"/>
                </a:lnTo>
                <a:lnTo>
                  <a:pt x="85723" y="48600"/>
                </a:lnTo>
                <a:lnTo>
                  <a:pt x="78764" y="51450"/>
                </a:lnTo>
                <a:lnTo>
                  <a:pt x="72219" y="54302"/>
                </a:lnTo>
                <a:lnTo>
                  <a:pt x="64999" y="57156"/>
                </a:lnTo>
                <a:lnTo>
                  <a:pt x="49356" y="62868"/>
                </a:lnTo>
                <a:lnTo>
                  <a:pt x="37959" y="68581"/>
                </a:lnTo>
                <a:lnTo>
                  <a:pt x="29718" y="74295"/>
                </a:lnTo>
                <a:lnTo>
                  <a:pt x="22880" y="80010"/>
                </a:lnTo>
                <a:lnTo>
                  <a:pt x="18771" y="81915"/>
                </a:lnTo>
                <a:lnTo>
                  <a:pt x="9125" y="84031"/>
                </a:lnTo>
                <a:lnTo>
                  <a:pt x="5791" y="85548"/>
                </a:lnTo>
                <a:lnTo>
                  <a:pt x="3568" y="87512"/>
                </a:lnTo>
                <a:lnTo>
                  <a:pt x="0" y="92957"/>
                </a:lnTo>
                <a:lnTo>
                  <a:pt x="660" y="93404"/>
                </a:lnTo>
                <a:lnTo>
                  <a:pt x="3934" y="93900"/>
                </a:lnTo>
                <a:lnTo>
                  <a:pt x="6140" y="93080"/>
                </a:lnTo>
                <a:lnTo>
                  <a:pt x="11131" y="89629"/>
                </a:lnTo>
                <a:lnTo>
                  <a:pt x="19064" y="87460"/>
                </a:lnTo>
                <a:lnTo>
                  <a:pt x="29893" y="85543"/>
                </a:lnTo>
                <a:lnTo>
                  <a:pt x="36782" y="83698"/>
                </a:lnTo>
                <a:lnTo>
                  <a:pt x="52055" y="79109"/>
                </a:lnTo>
                <a:lnTo>
                  <a:pt x="68368" y="73894"/>
                </a:lnTo>
                <a:lnTo>
                  <a:pt x="77671" y="71170"/>
                </a:lnTo>
                <a:lnTo>
                  <a:pt x="98168" y="65603"/>
                </a:lnTo>
                <a:lnTo>
                  <a:pt x="131128" y="57114"/>
                </a:lnTo>
                <a:lnTo>
                  <a:pt x="141418" y="54269"/>
                </a:lnTo>
                <a:lnTo>
                  <a:pt x="170506" y="45712"/>
                </a:lnTo>
                <a:lnTo>
                  <a:pt x="202832" y="37145"/>
                </a:lnTo>
                <a:lnTo>
                  <a:pt x="225232" y="31431"/>
                </a:lnTo>
                <a:lnTo>
                  <a:pt x="235588" y="28574"/>
                </a:lnTo>
                <a:lnTo>
                  <a:pt x="254714" y="22859"/>
                </a:lnTo>
                <a:lnTo>
                  <a:pt x="263814" y="20954"/>
                </a:lnTo>
                <a:lnTo>
                  <a:pt x="272738" y="19685"/>
                </a:lnTo>
                <a:lnTo>
                  <a:pt x="281545" y="18838"/>
                </a:lnTo>
                <a:lnTo>
                  <a:pt x="289322" y="18273"/>
                </a:lnTo>
                <a:lnTo>
                  <a:pt x="296411" y="17897"/>
                </a:lnTo>
                <a:lnTo>
                  <a:pt x="309368" y="17479"/>
                </a:lnTo>
                <a:lnTo>
                  <a:pt x="334454" y="17188"/>
                </a:lnTo>
                <a:lnTo>
                  <a:pt x="337929" y="18126"/>
                </a:lnTo>
                <a:lnTo>
                  <a:pt x="344331" y="21708"/>
                </a:lnTo>
                <a:lnTo>
                  <a:pt x="346419" y="23997"/>
                </a:lnTo>
                <a:lnTo>
                  <a:pt x="347812" y="26475"/>
                </a:lnTo>
                <a:lnTo>
                  <a:pt x="348739" y="29080"/>
                </a:lnTo>
                <a:lnTo>
                  <a:pt x="348405" y="31769"/>
                </a:lnTo>
                <a:lnTo>
                  <a:pt x="347230" y="34514"/>
                </a:lnTo>
                <a:lnTo>
                  <a:pt x="342433" y="41057"/>
                </a:lnTo>
                <a:lnTo>
                  <a:pt x="333951" y="50315"/>
                </a:lnTo>
                <a:lnTo>
                  <a:pt x="328068" y="54498"/>
                </a:lnTo>
                <a:lnTo>
                  <a:pt x="321290" y="58239"/>
                </a:lnTo>
                <a:lnTo>
                  <a:pt x="313913" y="61686"/>
                </a:lnTo>
                <a:lnTo>
                  <a:pt x="306138" y="65889"/>
                </a:lnTo>
                <a:lnTo>
                  <a:pt x="298097" y="70596"/>
                </a:lnTo>
                <a:lnTo>
                  <a:pt x="289879" y="75639"/>
                </a:lnTo>
                <a:lnTo>
                  <a:pt x="280590" y="80906"/>
                </a:lnTo>
                <a:lnTo>
                  <a:pt x="260109" y="91838"/>
                </a:lnTo>
                <a:lnTo>
                  <a:pt x="227159" y="108702"/>
                </a:lnTo>
                <a:lnTo>
                  <a:pt x="216869" y="114378"/>
                </a:lnTo>
                <a:lnTo>
                  <a:pt x="207152" y="120067"/>
                </a:lnTo>
                <a:lnTo>
                  <a:pt x="197815" y="125765"/>
                </a:lnTo>
                <a:lnTo>
                  <a:pt x="187783" y="131468"/>
                </a:lnTo>
                <a:lnTo>
                  <a:pt x="166475" y="142885"/>
                </a:lnTo>
                <a:lnTo>
                  <a:pt x="156410" y="148596"/>
                </a:lnTo>
                <a:lnTo>
                  <a:pt x="146843" y="154309"/>
                </a:lnTo>
                <a:lnTo>
                  <a:pt x="128594" y="165737"/>
                </a:lnTo>
                <a:lnTo>
                  <a:pt x="84964" y="194310"/>
                </a:lnTo>
                <a:lnTo>
                  <a:pt x="77305" y="199072"/>
                </a:lnTo>
                <a:lnTo>
                  <a:pt x="70295" y="203200"/>
                </a:lnTo>
                <a:lnTo>
                  <a:pt x="63715" y="206904"/>
                </a:lnTo>
                <a:lnTo>
                  <a:pt x="51326" y="213560"/>
                </a:lnTo>
                <a:lnTo>
                  <a:pt x="45354" y="216668"/>
                </a:lnTo>
                <a:lnTo>
                  <a:pt x="36180" y="225201"/>
                </a:lnTo>
                <a:lnTo>
                  <a:pt x="27080" y="237100"/>
                </a:lnTo>
                <a:lnTo>
                  <a:pt x="20953" y="243712"/>
                </a:lnTo>
                <a:lnTo>
                  <a:pt x="20344" y="245343"/>
                </a:lnTo>
                <a:lnTo>
                  <a:pt x="20890" y="246429"/>
                </a:lnTo>
                <a:lnTo>
                  <a:pt x="24060" y="248173"/>
                </a:lnTo>
                <a:lnTo>
                  <a:pt x="33711" y="243924"/>
                </a:lnTo>
                <a:lnTo>
                  <a:pt x="48635" y="236633"/>
                </a:lnTo>
                <a:lnTo>
                  <a:pt x="54991" y="233955"/>
                </a:lnTo>
                <a:lnTo>
                  <a:pt x="62086" y="231217"/>
                </a:lnTo>
                <a:lnTo>
                  <a:pt x="69674" y="228440"/>
                </a:lnTo>
                <a:lnTo>
                  <a:pt x="78541" y="224683"/>
                </a:lnTo>
                <a:lnTo>
                  <a:pt x="88264" y="220273"/>
                </a:lnTo>
                <a:lnTo>
                  <a:pt x="98554" y="215429"/>
                </a:lnTo>
                <a:lnTo>
                  <a:pt x="109226" y="211247"/>
                </a:lnTo>
                <a:lnTo>
                  <a:pt x="120150" y="207506"/>
                </a:lnTo>
                <a:lnTo>
                  <a:pt x="131242" y="204060"/>
                </a:lnTo>
                <a:lnTo>
                  <a:pt x="142447" y="199857"/>
                </a:lnTo>
                <a:lnTo>
                  <a:pt x="153727" y="195151"/>
                </a:lnTo>
                <a:lnTo>
                  <a:pt x="165058" y="190108"/>
                </a:lnTo>
                <a:lnTo>
                  <a:pt x="176421" y="185793"/>
                </a:lnTo>
                <a:lnTo>
                  <a:pt x="187807" y="181965"/>
                </a:lnTo>
                <a:lnTo>
                  <a:pt x="199206" y="178459"/>
                </a:lnTo>
                <a:lnTo>
                  <a:pt x="222033" y="172025"/>
                </a:lnTo>
                <a:lnTo>
                  <a:pt x="233454" y="168976"/>
                </a:lnTo>
                <a:lnTo>
                  <a:pt x="253765" y="163048"/>
                </a:lnTo>
                <a:lnTo>
                  <a:pt x="281265" y="154355"/>
                </a:lnTo>
                <a:lnTo>
                  <a:pt x="290087" y="151481"/>
                </a:lnTo>
                <a:lnTo>
                  <a:pt x="298827" y="149564"/>
                </a:lnTo>
                <a:lnTo>
                  <a:pt x="307510" y="148287"/>
                </a:lnTo>
                <a:lnTo>
                  <a:pt x="316156" y="147435"/>
                </a:lnTo>
                <a:lnTo>
                  <a:pt x="323826" y="145915"/>
                </a:lnTo>
                <a:lnTo>
                  <a:pt x="330845" y="143949"/>
                </a:lnTo>
                <a:lnTo>
                  <a:pt x="337429" y="141686"/>
                </a:lnTo>
                <a:lnTo>
                  <a:pt x="347283" y="139171"/>
                </a:lnTo>
                <a:lnTo>
                  <a:pt x="351245" y="138501"/>
                </a:lnTo>
                <a:lnTo>
                  <a:pt x="354838" y="139006"/>
                </a:lnTo>
                <a:lnTo>
                  <a:pt x="358186" y="140296"/>
                </a:lnTo>
                <a:lnTo>
                  <a:pt x="365853" y="144658"/>
                </a:lnTo>
                <a:lnTo>
                  <a:pt x="365530" y="145969"/>
                </a:lnTo>
                <a:lnTo>
                  <a:pt x="362630" y="149965"/>
                </a:lnTo>
                <a:lnTo>
                  <a:pt x="355626" y="157456"/>
                </a:lnTo>
                <a:lnTo>
                  <a:pt x="345211" y="167135"/>
                </a:lnTo>
                <a:lnTo>
                  <a:pt x="338433" y="172383"/>
                </a:lnTo>
                <a:lnTo>
                  <a:pt x="331057" y="177787"/>
                </a:lnTo>
                <a:lnTo>
                  <a:pt x="321377" y="183295"/>
                </a:lnTo>
                <a:lnTo>
                  <a:pt x="310161" y="188872"/>
                </a:lnTo>
                <a:lnTo>
                  <a:pt x="285952" y="200148"/>
                </a:lnTo>
                <a:lnTo>
                  <a:pt x="262492" y="211509"/>
                </a:lnTo>
                <a:lnTo>
                  <a:pt x="249950" y="217206"/>
                </a:lnTo>
                <a:lnTo>
                  <a:pt x="223315" y="228616"/>
                </a:lnTo>
                <a:lnTo>
                  <a:pt x="209543" y="235278"/>
                </a:lnTo>
                <a:lnTo>
                  <a:pt x="195600" y="242577"/>
                </a:lnTo>
                <a:lnTo>
                  <a:pt x="168361" y="257354"/>
                </a:lnTo>
                <a:lnTo>
                  <a:pt x="143554" y="270272"/>
                </a:lnTo>
                <a:lnTo>
                  <a:pt x="132558" y="276384"/>
                </a:lnTo>
                <a:lnTo>
                  <a:pt x="122370" y="282363"/>
                </a:lnTo>
                <a:lnTo>
                  <a:pt x="112720" y="288254"/>
                </a:lnTo>
                <a:lnTo>
                  <a:pt x="103429" y="293135"/>
                </a:lnTo>
                <a:lnTo>
                  <a:pt x="94378" y="297340"/>
                </a:lnTo>
                <a:lnTo>
                  <a:pt x="85487" y="301096"/>
                </a:lnTo>
                <a:lnTo>
                  <a:pt x="70526" y="307811"/>
                </a:lnTo>
                <a:lnTo>
                  <a:pt x="63870" y="310935"/>
                </a:lnTo>
                <a:lnTo>
                  <a:pt x="53934" y="316945"/>
                </a:lnTo>
                <a:lnTo>
                  <a:pt x="46343" y="321839"/>
                </a:lnTo>
                <a:lnTo>
                  <a:pt x="39795" y="324014"/>
                </a:lnTo>
                <a:lnTo>
                  <a:pt x="37667" y="325547"/>
                </a:lnTo>
                <a:lnTo>
                  <a:pt x="36249" y="327521"/>
                </a:lnTo>
                <a:lnTo>
                  <a:pt x="35304" y="329790"/>
                </a:lnTo>
                <a:lnTo>
                  <a:pt x="35625" y="330350"/>
                </a:lnTo>
                <a:lnTo>
                  <a:pt x="36793" y="329771"/>
                </a:lnTo>
                <a:lnTo>
                  <a:pt x="38524" y="328432"/>
                </a:lnTo>
                <a:lnTo>
                  <a:pt x="40630" y="327539"/>
                </a:lnTo>
                <a:lnTo>
                  <a:pt x="49097" y="325331"/>
                </a:lnTo>
                <a:lnTo>
                  <a:pt x="58164" y="321439"/>
                </a:lnTo>
                <a:lnTo>
                  <a:pt x="68544" y="316534"/>
                </a:lnTo>
                <a:lnTo>
                  <a:pt x="73978" y="313893"/>
                </a:lnTo>
                <a:lnTo>
                  <a:pt x="80459" y="310227"/>
                </a:lnTo>
                <a:lnTo>
                  <a:pt x="87637" y="305878"/>
                </a:lnTo>
                <a:lnTo>
                  <a:pt x="95280" y="301073"/>
                </a:lnTo>
                <a:lnTo>
                  <a:pt x="104185" y="296918"/>
                </a:lnTo>
                <a:lnTo>
                  <a:pt x="113931" y="293195"/>
                </a:lnTo>
                <a:lnTo>
                  <a:pt x="178841" y="271563"/>
                </a:lnTo>
                <a:lnTo>
                  <a:pt x="188466" y="267719"/>
                </a:lnTo>
                <a:lnTo>
                  <a:pt x="198695" y="263252"/>
                </a:lnTo>
                <a:lnTo>
                  <a:pt x="209323" y="258369"/>
                </a:lnTo>
                <a:lnTo>
                  <a:pt x="219266" y="254161"/>
                </a:lnTo>
                <a:lnTo>
                  <a:pt x="228753" y="250403"/>
                </a:lnTo>
                <a:lnTo>
                  <a:pt x="237935" y="246945"/>
                </a:lnTo>
                <a:lnTo>
                  <a:pt x="246913" y="244640"/>
                </a:lnTo>
                <a:lnTo>
                  <a:pt x="255756" y="243103"/>
                </a:lnTo>
                <a:lnTo>
                  <a:pt x="264509" y="242078"/>
                </a:lnTo>
                <a:lnTo>
                  <a:pt x="271297" y="240443"/>
                </a:lnTo>
                <a:lnTo>
                  <a:pt x="281379" y="236086"/>
                </a:lnTo>
                <a:lnTo>
                  <a:pt x="291576" y="233515"/>
                </a:lnTo>
                <a:lnTo>
                  <a:pt x="306786" y="231578"/>
                </a:lnTo>
                <a:lnTo>
                  <a:pt x="307103" y="232490"/>
                </a:lnTo>
                <a:lnTo>
                  <a:pt x="307452" y="236043"/>
                </a:lnTo>
                <a:lnTo>
                  <a:pt x="306593" y="237372"/>
                </a:lnTo>
                <a:lnTo>
                  <a:pt x="305069" y="238258"/>
                </a:lnTo>
                <a:lnTo>
                  <a:pt x="295830" y="242045"/>
                </a:lnTo>
                <a:lnTo>
                  <a:pt x="287203" y="246640"/>
                </a:lnTo>
                <a:lnTo>
                  <a:pt x="276038" y="254583"/>
                </a:lnTo>
                <a:lnTo>
                  <a:pt x="266342" y="260150"/>
                </a:lnTo>
                <a:lnTo>
                  <a:pt x="258221" y="263260"/>
                </a:lnTo>
                <a:lnTo>
                  <a:pt x="250484" y="265594"/>
                </a:lnTo>
                <a:lnTo>
                  <a:pt x="240697" y="269807"/>
                </a:lnTo>
                <a:lnTo>
                  <a:pt x="229996" y="274854"/>
                </a:lnTo>
                <a:lnTo>
                  <a:pt x="219844" y="280272"/>
                </a:lnTo>
                <a:lnTo>
                  <a:pt x="208772" y="287725"/>
                </a:lnTo>
                <a:lnTo>
                  <a:pt x="205564" y="288972"/>
                </a:lnTo>
                <a:lnTo>
                  <a:pt x="196290" y="29146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35"/>
          <p:cNvSpPr/>
          <p:nvPr/>
        </p:nvSpPr>
        <p:spPr>
          <a:xfrm>
            <a:off x="8198167" y="3343275"/>
            <a:ext cx="59656" cy="25718"/>
          </a:xfrm>
          <a:custGeom>
            <a:avLst/>
            <a:gdLst/>
            <a:ahLst/>
            <a:cxnLst/>
            <a:rect l="0" t="0" r="0" b="0"/>
            <a:pathLst>
              <a:path w="59656" h="25718">
                <a:moveTo>
                  <a:pt x="0" y="25717"/>
                </a:moveTo>
                <a:lnTo>
                  <a:pt x="8570" y="25717"/>
                </a:lnTo>
                <a:lnTo>
                  <a:pt x="1191" y="25717"/>
                </a:lnTo>
                <a:lnTo>
                  <a:pt x="794" y="24765"/>
                </a:lnTo>
                <a:lnTo>
                  <a:pt x="530" y="23177"/>
                </a:lnTo>
                <a:lnTo>
                  <a:pt x="353" y="21166"/>
                </a:lnTo>
                <a:lnTo>
                  <a:pt x="1188" y="19825"/>
                </a:lnTo>
                <a:lnTo>
                  <a:pt x="2697" y="18932"/>
                </a:lnTo>
                <a:lnTo>
                  <a:pt x="8471" y="17176"/>
                </a:lnTo>
                <a:lnTo>
                  <a:pt x="15945" y="17147"/>
                </a:lnTo>
                <a:lnTo>
                  <a:pt x="16344" y="16194"/>
                </a:lnTo>
                <a:lnTo>
                  <a:pt x="16612" y="14606"/>
                </a:lnTo>
                <a:lnTo>
                  <a:pt x="16789" y="12594"/>
                </a:lnTo>
                <a:lnTo>
                  <a:pt x="17860" y="11254"/>
                </a:lnTo>
                <a:lnTo>
                  <a:pt x="19527" y="10360"/>
                </a:lnTo>
                <a:lnTo>
                  <a:pt x="25355" y="8677"/>
                </a:lnTo>
                <a:lnTo>
                  <a:pt x="26429" y="8642"/>
                </a:lnTo>
                <a:lnTo>
                  <a:pt x="42853" y="8572"/>
                </a:lnTo>
                <a:lnTo>
                  <a:pt x="51331" y="104"/>
                </a:lnTo>
                <a:lnTo>
                  <a:pt x="52318" y="69"/>
                </a:lnTo>
                <a:lnTo>
                  <a:pt x="59652" y="3"/>
                </a:lnTo>
                <a:lnTo>
                  <a:pt x="51438" y="0"/>
                </a:lnTo>
                <a:lnTo>
                  <a:pt x="59655" y="0"/>
                </a:lnTo>
                <a:lnTo>
                  <a:pt x="5143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36"/>
          <p:cNvSpPr/>
          <p:nvPr/>
        </p:nvSpPr>
        <p:spPr>
          <a:xfrm>
            <a:off x="8146732" y="3180397"/>
            <a:ext cx="279254" cy="367427"/>
          </a:xfrm>
          <a:custGeom>
            <a:avLst/>
            <a:gdLst/>
            <a:ahLst/>
            <a:cxnLst/>
            <a:rect l="0" t="0" r="0" b="0"/>
            <a:pathLst>
              <a:path w="279254" h="367427">
                <a:moveTo>
                  <a:pt x="0" y="42863"/>
                </a:moveTo>
                <a:lnTo>
                  <a:pt x="8563" y="34299"/>
                </a:lnTo>
                <a:lnTo>
                  <a:pt x="15953" y="34291"/>
                </a:lnTo>
                <a:lnTo>
                  <a:pt x="16350" y="33338"/>
                </a:lnTo>
                <a:lnTo>
                  <a:pt x="17041" y="26909"/>
                </a:lnTo>
                <a:lnTo>
                  <a:pt x="18028" y="26512"/>
                </a:lnTo>
                <a:lnTo>
                  <a:pt x="25869" y="25787"/>
                </a:lnTo>
                <a:lnTo>
                  <a:pt x="29913" y="25749"/>
                </a:lnTo>
                <a:lnTo>
                  <a:pt x="31371" y="24786"/>
                </a:lnTo>
                <a:lnTo>
                  <a:pt x="32345" y="23191"/>
                </a:lnTo>
                <a:lnTo>
                  <a:pt x="32994" y="21176"/>
                </a:lnTo>
                <a:lnTo>
                  <a:pt x="34378" y="19832"/>
                </a:lnTo>
                <a:lnTo>
                  <a:pt x="36254" y="18936"/>
                </a:lnTo>
                <a:lnTo>
                  <a:pt x="41558" y="17499"/>
                </a:lnTo>
                <a:lnTo>
                  <a:pt x="50129" y="9795"/>
                </a:lnTo>
                <a:lnTo>
                  <a:pt x="53395" y="9116"/>
                </a:lnTo>
                <a:lnTo>
                  <a:pt x="60588" y="8734"/>
                </a:lnTo>
                <a:lnTo>
                  <a:pt x="68113" y="8582"/>
                </a:lnTo>
                <a:lnTo>
                  <a:pt x="72992" y="4025"/>
                </a:lnTo>
                <a:lnTo>
                  <a:pt x="75332" y="2683"/>
                </a:lnTo>
                <a:lnTo>
                  <a:pt x="83391" y="530"/>
                </a:lnTo>
                <a:lnTo>
                  <a:pt x="85640" y="235"/>
                </a:lnTo>
                <a:lnTo>
                  <a:pt x="94364" y="21"/>
                </a:lnTo>
                <a:lnTo>
                  <a:pt x="153952" y="0"/>
                </a:lnTo>
                <a:lnTo>
                  <a:pt x="154274" y="7381"/>
                </a:lnTo>
                <a:lnTo>
                  <a:pt x="155238" y="7778"/>
                </a:lnTo>
                <a:lnTo>
                  <a:pt x="162524" y="8542"/>
                </a:lnTo>
                <a:lnTo>
                  <a:pt x="171088" y="8572"/>
                </a:lnTo>
                <a:lnTo>
                  <a:pt x="171449" y="17114"/>
                </a:lnTo>
                <a:lnTo>
                  <a:pt x="179670" y="17144"/>
                </a:lnTo>
                <a:lnTo>
                  <a:pt x="180021" y="25687"/>
                </a:lnTo>
                <a:lnTo>
                  <a:pt x="187403" y="25715"/>
                </a:lnTo>
                <a:lnTo>
                  <a:pt x="187801" y="26668"/>
                </a:lnTo>
                <a:lnTo>
                  <a:pt x="188586" y="34185"/>
                </a:lnTo>
                <a:lnTo>
                  <a:pt x="195975" y="34281"/>
                </a:lnTo>
                <a:lnTo>
                  <a:pt x="191993" y="34288"/>
                </a:lnTo>
                <a:lnTo>
                  <a:pt x="194234" y="34289"/>
                </a:lnTo>
                <a:lnTo>
                  <a:pt x="195212" y="35242"/>
                </a:lnTo>
                <a:lnTo>
                  <a:pt x="195864" y="36830"/>
                </a:lnTo>
                <a:lnTo>
                  <a:pt x="197091" y="42509"/>
                </a:lnTo>
                <a:lnTo>
                  <a:pt x="197167" y="53814"/>
                </a:lnTo>
                <a:lnTo>
                  <a:pt x="197168" y="67379"/>
                </a:lnTo>
                <a:lnTo>
                  <a:pt x="196216" y="67779"/>
                </a:lnTo>
                <a:lnTo>
                  <a:pt x="192617" y="68224"/>
                </a:lnTo>
                <a:lnTo>
                  <a:pt x="191276" y="69295"/>
                </a:lnTo>
                <a:lnTo>
                  <a:pt x="190383" y="70962"/>
                </a:lnTo>
                <a:lnTo>
                  <a:pt x="188700" y="76790"/>
                </a:lnTo>
                <a:lnTo>
                  <a:pt x="188596" y="88104"/>
                </a:lnTo>
                <a:lnTo>
                  <a:pt x="188596" y="90168"/>
                </a:lnTo>
                <a:lnTo>
                  <a:pt x="187644" y="91545"/>
                </a:lnTo>
                <a:lnTo>
                  <a:pt x="186055" y="92462"/>
                </a:lnTo>
                <a:lnTo>
                  <a:pt x="184045" y="93074"/>
                </a:lnTo>
                <a:lnTo>
                  <a:pt x="182703" y="94435"/>
                </a:lnTo>
                <a:lnTo>
                  <a:pt x="181810" y="96294"/>
                </a:lnTo>
                <a:lnTo>
                  <a:pt x="181214" y="98486"/>
                </a:lnTo>
                <a:lnTo>
                  <a:pt x="179865" y="99947"/>
                </a:lnTo>
                <a:lnTo>
                  <a:pt x="178012" y="100922"/>
                </a:lnTo>
                <a:lnTo>
                  <a:pt x="172747" y="102485"/>
                </a:lnTo>
                <a:lnTo>
                  <a:pt x="164183" y="110217"/>
                </a:lnTo>
                <a:lnTo>
                  <a:pt x="163748" y="111578"/>
                </a:lnTo>
                <a:lnTo>
                  <a:pt x="162993" y="118716"/>
                </a:lnTo>
                <a:lnTo>
                  <a:pt x="162001" y="119149"/>
                </a:lnTo>
                <a:lnTo>
                  <a:pt x="158361" y="119630"/>
                </a:lnTo>
                <a:lnTo>
                  <a:pt x="157009" y="120711"/>
                </a:lnTo>
                <a:lnTo>
                  <a:pt x="156108" y="122384"/>
                </a:lnTo>
                <a:lnTo>
                  <a:pt x="154661" y="127362"/>
                </a:lnTo>
                <a:lnTo>
                  <a:pt x="146956" y="135861"/>
                </a:lnTo>
                <a:lnTo>
                  <a:pt x="137545" y="145346"/>
                </a:lnTo>
                <a:lnTo>
                  <a:pt x="132723" y="145618"/>
                </a:lnTo>
                <a:lnTo>
                  <a:pt x="131345" y="146609"/>
                </a:lnTo>
                <a:lnTo>
                  <a:pt x="130426" y="148222"/>
                </a:lnTo>
                <a:lnTo>
                  <a:pt x="128951" y="153103"/>
                </a:lnTo>
                <a:lnTo>
                  <a:pt x="121238" y="161581"/>
                </a:lnTo>
                <a:lnTo>
                  <a:pt x="119878" y="162013"/>
                </a:lnTo>
                <a:lnTo>
                  <a:pt x="112742" y="162764"/>
                </a:lnTo>
                <a:lnTo>
                  <a:pt x="104176" y="170248"/>
                </a:lnTo>
                <a:lnTo>
                  <a:pt x="103257" y="171094"/>
                </a:lnTo>
                <a:lnTo>
                  <a:pt x="95523" y="171419"/>
                </a:lnTo>
                <a:lnTo>
                  <a:pt x="95115" y="172382"/>
                </a:lnTo>
                <a:lnTo>
                  <a:pt x="94406" y="178828"/>
                </a:lnTo>
                <a:lnTo>
                  <a:pt x="93417" y="179227"/>
                </a:lnTo>
                <a:lnTo>
                  <a:pt x="85574" y="179953"/>
                </a:lnTo>
                <a:lnTo>
                  <a:pt x="72986" y="180020"/>
                </a:lnTo>
                <a:lnTo>
                  <a:pt x="71517" y="180973"/>
                </a:lnTo>
                <a:lnTo>
                  <a:pt x="70538" y="182562"/>
                </a:lnTo>
                <a:lnTo>
                  <a:pt x="68968" y="187403"/>
                </a:lnTo>
                <a:lnTo>
                  <a:pt x="67885" y="187800"/>
                </a:lnTo>
                <a:lnTo>
                  <a:pt x="60011" y="188595"/>
                </a:lnTo>
                <a:lnTo>
                  <a:pt x="60008" y="188595"/>
                </a:lnTo>
                <a:lnTo>
                  <a:pt x="75857" y="188595"/>
                </a:lnTo>
                <a:lnTo>
                  <a:pt x="76288" y="187643"/>
                </a:lnTo>
                <a:lnTo>
                  <a:pt x="76769" y="184044"/>
                </a:lnTo>
                <a:lnTo>
                  <a:pt x="77849" y="182703"/>
                </a:lnTo>
                <a:lnTo>
                  <a:pt x="79522" y="181810"/>
                </a:lnTo>
                <a:lnTo>
                  <a:pt x="83921" y="180817"/>
                </a:lnTo>
                <a:lnTo>
                  <a:pt x="91966" y="180180"/>
                </a:lnTo>
                <a:lnTo>
                  <a:pt x="98388" y="180054"/>
                </a:lnTo>
                <a:lnTo>
                  <a:pt x="100835" y="179091"/>
                </a:lnTo>
                <a:lnTo>
                  <a:pt x="109065" y="173242"/>
                </a:lnTo>
                <a:lnTo>
                  <a:pt x="109857" y="172644"/>
                </a:lnTo>
                <a:lnTo>
                  <a:pt x="113278" y="171981"/>
                </a:lnTo>
                <a:lnTo>
                  <a:pt x="120559" y="171607"/>
                </a:lnTo>
                <a:lnTo>
                  <a:pt x="126925" y="171520"/>
                </a:lnTo>
                <a:lnTo>
                  <a:pt x="227042" y="171450"/>
                </a:lnTo>
                <a:lnTo>
                  <a:pt x="228514" y="172403"/>
                </a:lnTo>
                <a:lnTo>
                  <a:pt x="229496" y="173990"/>
                </a:lnTo>
                <a:lnTo>
                  <a:pt x="230149" y="176001"/>
                </a:lnTo>
                <a:lnTo>
                  <a:pt x="231538" y="177342"/>
                </a:lnTo>
                <a:lnTo>
                  <a:pt x="233416" y="178235"/>
                </a:lnTo>
                <a:lnTo>
                  <a:pt x="238723" y="179669"/>
                </a:lnTo>
                <a:lnTo>
                  <a:pt x="239160" y="180740"/>
                </a:lnTo>
                <a:lnTo>
                  <a:pt x="239643" y="184469"/>
                </a:lnTo>
                <a:lnTo>
                  <a:pt x="240725" y="185844"/>
                </a:lnTo>
                <a:lnTo>
                  <a:pt x="242398" y="186761"/>
                </a:lnTo>
                <a:lnTo>
                  <a:pt x="246798" y="187780"/>
                </a:lnTo>
                <a:lnTo>
                  <a:pt x="251928" y="188233"/>
                </a:lnTo>
                <a:lnTo>
                  <a:pt x="253676" y="189306"/>
                </a:lnTo>
                <a:lnTo>
                  <a:pt x="254842" y="190974"/>
                </a:lnTo>
                <a:lnTo>
                  <a:pt x="255620" y="193039"/>
                </a:lnTo>
                <a:lnTo>
                  <a:pt x="257091" y="194415"/>
                </a:lnTo>
                <a:lnTo>
                  <a:pt x="259024" y="195332"/>
                </a:lnTo>
                <a:lnTo>
                  <a:pt x="261266" y="195944"/>
                </a:lnTo>
                <a:lnTo>
                  <a:pt x="262760" y="197304"/>
                </a:lnTo>
                <a:lnTo>
                  <a:pt x="263755" y="199164"/>
                </a:lnTo>
                <a:lnTo>
                  <a:pt x="265632" y="205355"/>
                </a:lnTo>
                <a:lnTo>
                  <a:pt x="270264" y="210177"/>
                </a:lnTo>
                <a:lnTo>
                  <a:pt x="271616" y="212508"/>
                </a:lnTo>
                <a:lnTo>
                  <a:pt x="273964" y="221331"/>
                </a:lnTo>
                <a:lnTo>
                  <a:pt x="274288" y="230130"/>
                </a:lnTo>
                <a:lnTo>
                  <a:pt x="278862" y="235615"/>
                </a:lnTo>
                <a:lnTo>
                  <a:pt x="279253" y="238039"/>
                </a:lnTo>
                <a:lnTo>
                  <a:pt x="278561" y="240608"/>
                </a:lnTo>
                <a:lnTo>
                  <a:pt x="275158" y="247024"/>
                </a:lnTo>
                <a:lnTo>
                  <a:pt x="274395" y="255845"/>
                </a:lnTo>
                <a:lnTo>
                  <a:pt x="274342" y="261332"/>
                </a:lnTo>
                <a:lnTo>
                  <a:pt x="273382" y="262804"/>
                </a:lnTo>
                <a:lnTo>
                  <a:pt x="271790" y="263785"/>
                </a:lnTo>
                <a:lnTo>
                  <a:pt x="269776" y="264439"/>
                </a:lnTo>
                <a:lnTo>
                  <a:pt x="268433" y="265828"/>
                </a:lnTo>
                <a:lnTo>
                  <a:pt x="267538" y="267706"/>
                </a:lnTo>
                <a:lnTo>
                  <a:pt x="266942" y="269911"/>
                </a:lnTo>
                <a:lnTo>
                  <a:pt x="263739" y="274901"/>
                </a:lnTo>
                <a:lnTo>
                  <a:pt x="258472" y="281314"/>
                </a:lnTo>
                <a:lnTo>
                  <a:pt x="257751" y="284731"/>
                </a:lnTo>
                <a:lnTo>
                  <a:pt x="257559" y="286976"/>
                </a:lnTo>
                <a:lnTo>
                  <a:pt x="256479" y="288472"/>
                </a:lnTo>
                <a:lnTo>
                  <a:pt x="254806" y="289470"/>
                </a:lnTo>
                <a:lnTo>
                  <a:pt x="252738" y="290135"/>
                </a:lnTo>
                <a:lnTo>
                  <a:pt x="251360" y="291531"/>
                </a:lnTo>
                <a:lnTo>
                  <a:pt x="250441" y="293414"/>
                </a:lnTo>
                <a:lnTo>
                  <a:pt x="249828" y="295622"/>
                </a:lnTo>
                <a:lnTo>
                  <a:pt x="248467" y="297094"/>
                </a:lnTo>
                <a:lnTo>
                  <a:pt x="246607" y="298075"/>
                </a:lnTo>
                <a:lnTo>
                  <a:pt x="241330" y="299650"/>
                </a:lnTo>
                <a:lnTo>
                  <a:pt x="233443" y="305852"/>
                </a:lnTo>
                <a:lnTo>
                  <a:pt x="225484" y="308746"/>
                </a:lnTo>
                <a:lnTo>
                  <a:pt x="217094" y="314259"/>
                </a:lnTo>
                <a:lnTo>
                  <a:pt x="211421" y="315883"/>
                </a:lnTo>
                <a:lnTo>
                  <a:pt x="209527" y="317269"/>
                </a:lnTo>
                <a:lnTo>
                  <a:pt x="208265" y="319145"/>
                </a:lnTo>
                <a:lnTo>
                  <a:pt x="207423" y="321348"/>
                </a:lnTo>
                <a:lnTo>
                  <a:pt x="205910" y="322817"/>
                </a:lnTo>
                <a:lnTo>
                  <a:pt x="203948" y="323797"/>
                </a:lnTo>
                <a:lnTo>
                  <a:pt x="201688" y="324449"/>
                </a:lnTo>
                <a:lnTo>
                  <a:pt x="196637" y="327715"/>
                </a:lnTo>
                <a:lnTo>
                  <a:pt x="188702" y="334409"/>
                </a:lnTo>
                <a:lnTo>
                  <a:pt x="184515" y="338491"/>
                </a:lnTo>
                <a:lnTo>
                  <a:pt x="182065" y="339961"/>
                </a:lnTo>
                <a:lnTo>
                  <a:pt x="176803" y="341594"/>
                </a:lnTo>
                <a:lnTo>
                  <a:pt x="168486" y="342513"/>
                </a:lnTo>
                <a:lnTo>
                  <a:pt x="165663" y="343595"/>
                </a:lnTo>
                <a:lnTo>
                  <a:pt x="157142" y="348715"/>
                </a:lnTo>
                <a:lnTo>
                  <a:pt x="151439" y="350247"/>
                </a:lnTo>
                <a:lnTo>
                  <a:pt x="142872" y="351109"/>
                </a:lnTo>
                <a:lnTo>
                  <a:pt x="134302" y="351365"/>
                </a:lnTo>
                <a:lnTo>
                  <a:pt x="131444" y="352354"/>
                </a:lnTo>
                <a:lnTo>
                  <a:pt x="123825" y="357343"/>
                </a:lnTo>
                <a:lnTo>
                  <a:pt x="121709" y="358844"/>
                </a:lnTo>
                <a:lnTo>
                  <a:pt x="118227" y="359511"/>
                </a:lnTo>
                <a:lnTo>
                  <a:pt x="111384" y="359975"/>
                </a:lnTo>
                <a:lnTo>
                  <a:pt x="78482" y="360045"/>
                </a:lnTo>
                <a:lnTo>
                  <a:pt x="78039" y="360998"/>
                </a:lnTo>
                <a:lnTo>
                  <a:pt x="77547" y="364596"/>
                </a:lnTo>
                <a:lnTo>
                  <a:pt x="76463" y="365936"/>
                </a:lnTo>
                <a:lnTo>
                  <a:pt x="74787" y="366830"/>
                </a:lnTo>
                <a:lnTo>
                  <a:pt x="72719" y="367426"/>
                </a:lnTo>
                <a:lnTo>
                  <a:pt x="71340" y="366871"/>
                </a:lnTo>
                <a:lnTo>
                  <a:pt x="70419" y="365548"/>
                </a:lnTo>
                <a:lnTo>
                  <a:pt x="68589" y="360074"/>
                </a:lnTo>
                <a:lnTo>
                  <a:pt x="51435" y="36004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37"/>
          <p:cNvSpPr/>
          <p:nvPr/>
        </p:nvSpPr>
        <p:spPr>
          <a:xfrm>
            <a:off x="7478077" y="4123382"/>
            <a:ext cx="325756" cy="402898"/>
          </a:xfrm>
          <a:custGeom>
            <a:avLst/>
            <a:gdLst/>
            <a:ahLst/>
            <a:cxnLst/>
            <a:rect l="0" t="0" r="0" b="0"/>
            <a:pathLst>
              <a:path w="325756" h="402898">
                <a:moveTo>
                  <a:pt x="0" y="68570"/>
                </a:moveTo>
                <a:lnTo>
                  <a:pt x="12771" y="55800"/>
                </a:lnTo>
                <a:lnTo>
                  <a:pt x="15181" y="54342"/>
                </a:lnTo>
                <a:lnTo>
                  <a:pt x="23125" y="51337"/>
                </a:lnTo>
                <a:lnTo>
                  <a:pt x="31511" y="45790"/>
                </a:lnTo>
                <a:lnTo>
                  <a:pt x="40028" y="42771"/>
                </a:lnTo>
                <a:lnTo>
                  <a:pt x="49537" y="36266"/>
                </a:lnTo>
                <a:lnTo>
                  <a:pt x="58846" y="31035"/>
                </a:lnTo>
                <a:lnTo>
                  <a:pt x="74798" y="22735"/>
                </a:lnTo>
                <a:lnTo>
                  <a:pt x="80345" y="20868"/>
                </a:lnTo>
                <a:lnTo>
                  <a:pt x="85948" y="19624"/>
                </a:lnTo>
                <a:lnTo>
                  <a:pt x="91589" y="18795"/>
                </a:lnTo>
                <a:lnTo>
                  <a:pt x="97254" y="17289"/>
                </a:lnTo>
                <a:lnTo>
                  <a:pt x="102937" y="15333"/>
                </a:lnTo>
                <a:lnTo>
                  <a:pt x="108629" y="13076"/>
                </a:lnTo>
                <a:lnTo>
                  <a:pt x="114330" y="11572"/>
                </a:lnTo>
                <a:lnTo>
                  <a:pt x="120035" y="10569"/>
                </a:lnTo>
                <a:lnTo>
                  <a:pt x="125744" y="9900"/>
                </a:lnTo>
                <a:lnTo>
                  <a:pt x="131453" y="8502"/>
                </a:lnTo>
                <a:lnTo>
                  <a:pt x="137165" y="6617"/>
                </a:lnTo>
                <a:lnTo>
                  <a:pt x="142879" y="4408"/>
                </a:lnTo>
                <a:lnTo>
                  <a:pt x="148593" y="2935"/>
                </a:lnTo>
                <a:lnTo>
                  <a:pt x="154306" y="1954"/>
                </a:lnTo>
                <a:lnTo>
                  <a:pt x="160021" y="1299"/>
                </a:lnTo>
                <a:lnTo>
                  <a:pt x="165736" y="863"/>
                </a:lnTo>
                <a:lnTo>
                  <a:pt x="171451" y="572"/>
                </a:lnTo>
                <a:lnTo>
                  <a:pt x="186055" y="162"/>
                </a:lnTo>
                <a:lnTo>
                  <a:pt x="215830" y="0"/>
                </a:lnTo>
                <a:lnTo>
                  <a:pt x="219134" y="949"/>
                </a:lnTo>
                <a:lnTo>
                  <a:pt x="225346" y="4544"/>
                </a:lnTo>
                <a:lnTo>
                  <a:pt x="227383" y="6836"/>
                </a:lnTo>
                <a:lnTo>
                  <a:pt x="228741" y="9316"/>
                </a:lnTo>
                <a:lnTo>
                  <a:pt x="229647" y="11923"/>
                </a:lnTo>
                <a:lnTo>
                  <a:pt x="231203" y="13660"/>
                </a:lnTo>
                <a:lnTo>
                  <a:pt x="233193" y="14818"/>
                </a:lnTo>
                <a:lnTo>
                  <a:pt x="235473" y="15591"/>
                </a:lnTo>
                <a:lnTo>
                  <a:pt x="236992" y="17058"/>
                </a:lnTo>
                <a:lnTo>
                  <a:pt x="238005" y="18989"/>
                </a:lnTo>
                <a:lnTo>
                  <a:pt x="239130" y="23674"/>
                </a:lnTo>
                <a:lnTo>
                  <a:pt x="239852" y="34443"/>
                </a:lnTo>
                <a:lnTo>
                  <a:pt x="239995" y="45742"/>
                </a:lnTo>
                <a:lnTo>
                  <a:pt x="240020" y="58843"/>
                </a:lnTo>
                <a:lnTo>
                  <a:pt x="239070" y="63038"/>
                </a:lnTo>
                <a:lnTo>
                  <a:pt x="235476" y="70239"/>
                </a:lnTo>
                <a:lnTo>
                  <a:pt x="225407" y="83575"/>
                </a:lnTo>
                <a:lnTo>
                  <a:pt x="219878" y="93019"/>
                </a:lnTo>
                <a:lnTo>
                  <a:pt x="211411" y="104495"/>
                </a:lnTo>
                <a:lnTo>
                  <a:pt x="203181" y="113429"/>
                </a:lnTo>
                <a:lnTo>
                  <a:pt x="183672" y="133427"/>
                </a:lnTo>
                <a:lnTo>
                  <a:pt x="177516" y="139623"/>
                </a:lnTo>
                <a:lnTo>
                  <a:pt x="175495" y="142609"/>
                </a:lnTo>
                <a:lnTo>
                  <a:pt x="171696" y="151362"/>
                </a:lnTo>
                <a:lnTo>
                  <a:pt x="167432" y="157119"/>
                </a:lnTo>
                <a:lnTo>
                  <a:pt x="164961" y="159035"/>
                </a:lnTo>
                <a:lnTo>
                  <a:pt x="162362" y="160313"/>
                </a:lnTo>
                <a:lnTo>
                  <a:pt x="159676" y="161164"/>
                </a:lnTo>
                <a:lnTo>
                  <a:pt x="154152" y="164650"/>
                </a:lnTo>
                <a:lnTo>
                  <a:pt x="146225" y="171043"/>
                </a:lnTo>
                <a:lnTo>
                  <a:pt x="145879" y="175873"/>
                </a:lnTo>
                <a:lnTo>
                  <a:pt x="146783" y="177253"/>
                </a:lnTo>
                <a:lnTo>
                  <a:pt x="148338" y="178173"/>
                </a:lnTo>
                <a:lnTo>
                  <a:pt x="153956" y="179905"/>
                </a:lnTo>
                <a:lnTo>
                  <a:pt x="163585" y="179999"/>
                </a:lnTo>
                <a:lnTo>
                  <a:pt x="250164" y="180013"/>
                </a:lnTo>
                <a:lnTo>
                  <a:pt x="253454" y="180965"/>
                </a:lnTo>
                <a:lnTo>
                  <a:pt x="262635" y="185904"/>
                </a:lnTo>
                <a:lnTo>
                  <a:pt x="271387" y="188743"/>
                </a:lnTo>
                <a:lnTo>
                  <a:pt x="280013" y="195194"/>
                </a:lnTo>
                <a:lnTo>
                  <a:pt x="285740" y="200412"/>
                </a:lnTo>
                <a:lnTo>
                  <a:pt x="287648" y="203138"/>
                </a:lnTo>
                <a:lnTo>
                  <a:pt x="289769" y="208705"/>
                </a:lnTo>
                <a:lnTo>
                  <a:pt x="291287" y="210571"/>
                </a:lnTo>
                <a:lnTo>
                  <a:pt x="293251" y="211815"/>
                </a:lnTo>
                <a:lnTo>
                  <a:pt x="295513" y="212644"/>
                </a:lnTo>
                <a:lnTo>
                  <a:pt x="300567" y="216106"/>
                </a:lnTo>
                <a:lnTo>
                  <a:pt x="303248" y="218362"/>
                </a:lnTo>
                <a:lnTo>
                  <a:pt x="305035" y="220819"/>
                </a:lnTo>
                <a:lnTo>
                  <a:pt x="307022" y="226089"/>
                </a:lnTo>
                <a:lnTo>
                  <a:pt x="308503" y="227875"/>
                </a:lnTo>
                <a:lnTo>
                  <a:pt x="310444" y="229066"/>
                </a:lnTo>
                <a:lnTo>
                  <a:pt x="312690" y="229860"/>
                </a:lnTo>
                <a:lnTo>
                  <a:pt x="314188" y="231342"/>
                </a:lnTo>
                <a:lnTo>
                  <a:pt x="315186" y="233282"/>
                </a:lnTo>
                <a:lnTo>
                  <a:pt x="316296" y="237978"/>
                </a:lnTo>
                <a:lnTo>
                  <a:pt x="316788" y="243240"/>
                </a:lnTo>
                <a:lnTo>
                  <a:pt x="317872" y="245977"/>
                </a:lnTo>
                <a:lnTo>
                  <a:pt x="322996" y="254379"/>
                </a:lnTo>
                <a:lnTo>
                  <a:pt x="324529" y="260055"/>
                </a:lnTo>
                <a:lnTo>
                  <a:pt x="325513" y="271459"/>
                </a:lnTo>
                <a:lnTo>
                  <a:pt x="325707" y="282884"/>
                </a:lnTo>
                <a:lnTo>
                  <a:pt x="325755" y="311811"/>
                </a:lnTo>
                <a:lnTo>
                  <a:pt x="324803" y="313598"/>
                </a:lnTo>
                <a:lnTo>
                  <a:pt x="323215" y="314790"/>
                </a:lnTo>
                <a:lnTo>
                  <a:pt x="321204" y="315584"/>
                </a:lnTo>
                <a:lnTo>
                  <a:pt x="319864" y="317066"/>
                </a:lnTo>
                <a:lnTo>
                  <a:pt x="318970" y="319006"/>
                </a:lnTo>
                <a:lnTo>
                  <a:pt x="317978" y="323702"/>
                </a:lnTo>
                <a:lnTo>
                  <a:pt x="317537" y="328965"/>
                </a:lnTo>
                <a:lnTo>
                  <a:pt x="316465" y="331701"/>
                </a:lnTo>
                <a:lnTo>
                  <a:pt x="309833" y="341228"/>
                </a:lnTo>
                <a:lnTo>
                  <a:pt x="309153" y="344692"/>
                </a:lnTo>
                <a:lnTo>
                  <a:pt x="308972" y="346949"/>
                </a:lnTo>
                <a:lnTo>
                  <a:pt x="307899" y="349406"/>
                </a:lnTo>
                <a:lnTo>
                  <a:pt x="304166" y="354676"/>
                </a:lnTo>
                <a:lnTo>
                  <a:pt x="301838" y="356463"/>
                </a:lnTo>
                <a:lnTo>
                  <a:pt x="299333" y="357653"/>
                </a:lnTo>
                <a:lnTo>
                  <a:pt x="296710" y="358447"/>
                </a:lnTo>
                <a:lnTo>
                  <a:pt x="291256" y="361870"/>
                </a:lnTo>
                <a:lnTo>
                  <a:pt x="281087" y="370556"/>
                </a:lnTo>
                <a:lnTo>
                  <a:pt x="278831" y="372764"/>
                </a:lnTo>
                <a:lnTo>
                  <a:pt x="276376" y="374236"/>
                </a:lnTo>
                <a:lnTo>
                  <a:pt x="271106" y="375872"/>
                </a:lnTo>
                <a:lnTo>
                  <a:pt x="269320" y="377260"/>
                </a:lnTo>
                <a:lnTo>
                  <a:pt x="268130" y="379138"/>
                </a:lnTo>
                <a:lnTo>
                  <a:pt x="267335" y="381343"/>
                </a:lnTo>
                <a:lnTo>
                  <a:pt x="265853" y="382813"/>
                </a:lnTo>
                <a:lnTo>
                  <a:pt x="263913" y="383793"/>
                </a:lnTo>
                <a:lnTo>
                  <a:pt x="261667" y="384446"/>
                </a:lnTo>
                <a:lnTo>
                  <a:pt x="256632" y="387712"/>
                </a:lnTo>
                <a:lnTo>
                  <a:pt x="253956" y="389916"/>
                </a:lnTo>
                <a:lnTo>
                  <a:pt x="251219" y="391386"/>
                </a:lnTo>
                <a:lnTo>
                  <a:pt x="245638" y="393019"/>
                </a:lnTo>
                <a:lnTo>
                  <a:pt x="237141" y="393938"/>
                </a:lnTo>
                <a:lnTo>
                  <a:pt x="233142" y="394210"/>
                </a:lnTo>
                <a:lnTo>
                  <a:pt x="229666" y="396814"/>
                </a:lnTo>
                <a:lnTo>
                  <a:pt x="227406" y="398842"/>
                </a:lnTo>
                <a:lnTo>
                  <a:pt x="224947" y="400194"/>
                </a:lnTo>
                <a:lnTo>
                  <a:pt x="219674" y="401696"/>
                </a:lnTo>
                <a:lnTo>
                  <a:pt x="211350" y="402542"/>
                </a:lnTo>
                <a:lnTo>
                  <a:pt x="202852" y="402792"/>
                </a:lnTo>
                <a:lnTo>
                  <a:pt x="154305" y="40289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38"/>
          <p:cNvSpPr/>
          <p:nvPr/>
        </p:nvSpPr>
        <p:spPr>
          <a:xfrm>
            <a:off x="7529512" y="4809207"/>
            <a:ext cx="342889" cy="471454"/>
          </a:xfrm>
          <a:custGeom>
            <a:avLst/>
            <a:gdLst/>
            <a:ahLst/>
            <a:cxnLst/>
            <a:rect l="0" t="0" r="0" b="0"/>
            <a:pathLst>
              <a:path w="342889" h="471454">
                <a:moveTo>
                  <a:pt x="0" y="77118"/>
                </a:moveTo>
                <a:lnTo>
                  <a:pt x="8220" y="77118"/>
                </a:lnTo>
                <a:lnTo>
                  <a:pt x="17852" y="67793"/>
                </a:lnTo>
                <a:lnTo>
                  <a:pt x="20473" y="65186"/>
                </a:lnTo>
                <a:lnTo>
                  <a:pt x="28467" y="59750"/>
                </a:lnTo>
                <a:lnTo>
                  <a:pt x="37417" y="54158"/>
                </a:lnTo>
                <a:lnTo>
                  <a:pt x="44570" y="48499"/>
                </a:lnTo>
                <a:lnTo>
                  <a:pt x="53464" y="42808"/>
                </a:lnTo>
                <a:lnTo>
                  <a:pt x="58503" y="39957"/>
                </a:lnTo>
                <a:lnTo>
                  <a:pt x="69181" y="36790"/>
                </a:lnTo>
                <a:lnTo>
                  <a:pt x="74695" y="35944"/>
                </a:lnTo>
                <a:lnTo>
                  <a:pt x="83363" y="32466"/>
                </a:lnTo>
                <a:lnTo>
                  <a:pt x="91343" y="27745"/>
                </a:lnTo>
                <a:lnTo>
                  <a:pt x="101239" y="22472"/>
                </a:lnTo>
                <a:lnTo>
                  <a:pt x="117521" y="14148"/>
                </a:lnTo>
                <a:lnTo>
                  <a:pt x="124068" y="12278"/>
                </a:lnTo>
                <a:lnTo>
                  <a:pt x="131289" y="11031"/>
                </a:lnTo>
                <a:lnTo>
                  <a:pt x="138961" y="10200"/>
                </a:lnTo>
                <a:lnTo>
                  <a:pt x="145980" y="8693"/>
                </a:lnTo>
                <a:lnTo>
                  <a:pt x="152565" y="6737"/>
                </a:lnTo>
                <a:lnTo>
                  <a:pt x="158860" y="4479"/>
                </a:lnTo>
                <a:lnTo>
                  <a:pt x="168395" y="1972"/>
                </a:lnTo>
                <a:lnTo>
                  <a:pt x="176760" y="857"/>
                </a:lnTo>
                <a:lnTo>
                  <a:pt x="186827" y="361"/>
                </a:lnTo>
                <a:lnTo>
                  <a:pt x="203205" y="83"/>
                </a:lnTo>
                <a:lnTo>
                  <a:pt x="215572" y="0"/>
                </a:lnTo>
                <a:lnTo>
                  <a:pt x="218963" y="941"/>
                </a:lnTo>
                <a:lnTo>
                  <a:pt x="229237" y="5863"/>
                </a:lnTo>
                <a:lnTo>
                  <a:pt x="238727" y="7349"/>
                </a:lnTo>
                <a:lnTo>
                  <a:pt x="242970" y="8698"/>
                </a:lnTo>
                <a:lnTo>
                  <a:pt x="252543" y="14194"/>
                </a:lnTo>
                <a:lnTo>
                  <a:pt x="256755" y="17199"/>
                </a:lnTo>
                <a:lnTo>
                  <a:pt x="261116" y="21277"/>
                </a:lnTo>
                <a:lnTo>
                  <a:pt x="262660" y="23698"/>
                </a:lnTo>
                <a:lnTo>
                  <a:pt x="265341" y="32676"/>
                </a:lnTo>
                <a:lnTo>
                  <a:pt x="265627" y="38338"/>
                </a:lnTo>
                <a:lnTo>
                  <a:pt x="264715" y="40787"/>
                </a:lnTo>
                <a:lnTo>
                  <a:pt x="259832" y="48784"/>
                </a:lnTo>
                <a:lnTo>
                  <a:pt x="258356" y="54365"/>
                </a:lnTo>
                <a:lnTo>
                  <a:pt x="257525" y="67413"/>
                </a:lnTo>
                <a:lnTo>
                  <a:pt x="256456" y="71600"/>
                </a:lnTo>
                <a:lnTo>
                  <a:pt x="252728" y="78793"/>
                </a:lnTo>
                <a:lnTo>
                  <a:pt x="245356" y="87704"/>
                </a:lnTo>
                <a:lnTo>
                  <a:pt x="236682" y="97063"/>
                </a:lnTo>
                <a:lnTo>
                  <a:pt x="229653" y="104398"/>
                </a:lnTo>
                <a:lnTo>
                  <a:pt x="194690" y="139596"/>
                </a:lnTo>
                <a:lnTo>
                  <a:pt x="186224" y="145526"/>
                </a:lnTo>
                <a:lnTo>
                  <a:pt x="181299" y="148441"/>
                </a:lnTo>
                <a:lnTo>
                  <a:pt x="178016" y="151336"/>
                </a:lnTo>
                <a:lnTo>
                  <a:pt x="175828" y="154219"/>
                </a:lnTo>
                <a:lnTo>
                  <a:pt x="172443" y="159963"/>
                </a:lnTo>
                <a:lnTo>
                  <a:pt x="167764" y="165690"/>
                </a:lnTo>
                <a:lnTo>
                  <a:pt x="165183" y="167599"/>
                </a:lnTo>
                <a:lnTo>
                  <a:pt x="156999" y="171237"/>
                </a:lnTo>
                <a:lnTo>
                  <a:pt x="146476" y="179392"/>
                </a:lnTo>
                <a:lnTo>
                  <a:pt x="146228" y="179590"/>
                </a:lnTo>
                <a:lnTo>
                  <a:pt x="137526" y="179978"/>
                </a:lnTo>
                <a:lnTo>
                  <a:pt x="141820" y="179984"/>
                </a:lnTo>
                <a:lnTo>
                  <a:pt x="143124" y="179033"/>
                </a:lnTo>
                <a:lnTo>
                  <a:pt x="143994" y="177446"/>
                </a:lnTo>
                <a:lnTo>
                  <a:pt x="144573" y="175436"/>
                </a:lnTo>
                <a:lnTo>
                  <a:pt x="145912" y="174096"/>
                </a:lnTo>
                <a:lnTo>
                  <a:pt x="147758" y="173202"/>
                </a:lnTo>
                <a:lnTo>
                  <a:pt x="152347" y="172209"/>
                </a:lnTo>
                <a:lnTo>
                  <a:pt x="163055" y="171572"/>
                </a:lnTo>
                <a:lnTo>
                  <a:pt x="174043" y="171462"/>
                </a:lnTo>
                <a:lnTo>
                  <a:pt x="178894" y="171446"/>
                </a:lnTo>
                <a:lnTo>
                  <a:pt x="183080" y="170483"/>
                </a:lnTo>
                <a:lnTo>
                  <a:pt x="190271" y="166874"/>
                </a:lnTo>
                <a:lnTo>
                  <a:pt x="199182" y="164634"/>
                </a:lnTo>
                <a:lnTo>
                  <a:pt x="208540" y="163639"/>
                </a:lnTo>
                <a:lnTo>
                  <a:pt x="215875" y="163196"/>
                </a:lnTo>
                <a:lnTo>
                  <a:pt x="219164" y="164031"/>
                </a:lnTo>
                <a:lnTo>
                  <a:pt x="229297" y="168804"/>
                </a:lnTo>
                <a:lnTo>
                  <a:pt x="238752" y="170254"/>
                </a:lnTo>
                <a:lnTo>
                  <a:pt x="249305" y="173440"/>
                </a:lnTo>
                <a:lnTo>
                  <a:pt x="259393" y="178030"/>
                </a:lnTo>
                <a:lnTo>
                  <a:pt x="267050" y="183245"/>
                </a:lnTo>
                <a:lnTo>
                  <a:pt x="276169" y="186198"/>
                </a:lnTo>
                <a:lnTo>
                  <a:pt x="281268" y="186985"/>
                </a:lnTo>
                <a:lnTo>
                  <a:pt x="289473" y="190400"/>
                </a:lnTo>
                <a:lnTo>
                  <a:pt x="299448" y="197678"/>
                </a:lnTo>
                <a:lnTo>
                  <a:pt x="308435" y="205867"/>
                </a:lnTo>
                <a:lnTo>
                  <a:pt x="320005" y="217167"/>
                </a:lnTo>
                <a:lnTo>
                  <a:pt x="328602" y="230268"/>
                </a:lnTo>
                <a:lnTo>
                  <a:pt x="339088" y="244918"/>
                </a:lnTo>
                <a:lnTo>
                  <a:pt x="341206" y="251073"/>
                </a:lnTo>
                <a:lnTo>
                  <a:pt x="342398" y="264444"/>
                </a:lnTo>
                <a:lnTo>
                  <a:pt x="342751" y="275920"/>
                </a:lnTo>
                <a:lnTo>
                  <a:pt x="342888" y="298731"/>
                </a:lnTo>
                <a:lnTo>
                  <a:pt x="341940" y="302965"/>
                </a:lnTo>
                <a:lnTo>
                  <a:pt x="336053" y="314427"/>
                </a:lnTo>
                <a:lnTo>
                  <a:pt x="329230" y="328513"/>
                </a:lnTo>
                <a:lnTo>
                  <a:pt x="327299" y="335851"/>
                </a:lnTo>
                <a:lnTo>
                  <a:pt x="324879" y="339141"/>
                </a:lnTo>
                <a:lnTo>
                  <a:pt x="317112" y="345338"/>
                </a:lnTo>
                <a:lnTo>
                  <a:pt x="309849" y="353807"/>
                </a:lnTo>
                <a:lnTo>
                  <a:pt x="304398" y="362968"/>
                </a:lnTo>
                <a:lnTo>
                  <a:pt x="301975" y="370214"/>
                </a:lnTo>
                <a:lnTo>
                  <a:pt x="299424" y="373480"/>
                </a:lnTo>
                <a:lnTo>
                  <a:pt x="291511" y="379649"/>
                </a:lnTo>
                <a:lnTo>
                  <a:pt x="280895" y="388478"/>
                </a:lnTo>
                <a:lnTo>
                  <a:pt x="272162" y="394252"/>
                </a:lnTo>
                <a:lnTo>
                  <a:pt x="267167" y="397125"/>
                </a:lnTo>
                <a:lnTo>
                  <a:pt x="259076" y="405399"/>
                </a:lnTo>
                <a:lnTo>
                  <a:pt x="255584" y="410272"/>
                </a:lnTo>
                <a:lnTo>
                  <a:pt x="252305" y="413520"/>
                </a:lnTo>
                <a:lnTo>
                  <a:pt x="249165" y="415686"/>
                </a:lnTo>
                <a:lnTo>
                  <a:pt x="242185" y="419045"/>
                </a:lnTo>
                <a:lnTo>
                  <a:pt x="232733" y="423713"/>
                </a:lnTo>
                <a:lnTo>
                  <a:pt x="224722" y="428963"/>
                </a:lnTo>
                <a:lnTo>
                  <a:pt x="217034" y="434470"/>
                </a:lnTo>
                <a:lnTo>
                  <a:pt x="207267" y="440094"/>
                </a:lnTo>
                <a:lnTo>
                  <a:pt x="196576" y="443228"/>
                </a:lnTo>
                <a:lnTo>
                  <a:pt x="191059" y="444063"/>
                </a:lnTo>
                <a:lnTo>
                  <a:pt x="182387" y="447532"/>
                </a:lnTo>
                <a:lnTo>
                  <a:pt x="174406" y="452249"/>
                </a:lnTo>
                <a:lnTo>
                  <a:pt x="164509" y="457520"/>
                </a:lnTo>
                <a:lnTo>
                  <a:pt x="148227" y="465843"/>
                </a:lnTo>
                <a:lnTo>
                  <a:pt x="139539" y="468959"/>
                </a:lnTo>
                <a:lnTo>
                  <a:pt x="128588" y="47145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4709159" y="2751772"/>
            <a:ext cx="625794" cy="342901"/>
            <a:chOff x="4709159" y="2751772"/>
            <a:chExt cx="625794" cy="342901"/>
          </a:xfrm>
        </p:grpSpPr>
        <p:sp>
          <p:nvSpPr>
            <p:cNvPr id="63" name="SMARTPenAnnotation539"/>
            <p:cNvSpPr/>
            <p:nvPr/>
          </p:nvSpPr>
          <p:spPr>
            <a:xfrm>
              <a:off x="4709159" y="2948939"/>
              <a:ext cx="25719" cy="34292"/>
            </a:xfrm>
            <a:custGeom>
              <a:avLst/>
              <a:gdLst/>
              <a:ahLst/>
              <a:cxnLst/>
              <a:rect l="0" t="0" r="0" b="0"/>
              <a:pathLst>
                <a:path w="25719" h="34292">
                  <a:moveTo>
                    <a:pt x="25718" y="0"/>
                  </a:moveTo>
                  <a:lnTo>
                    <a:pt x="17250" y="0"/>
                  </a:lnTo>
                  <a:lnTo>
                    <a:pt x="17216" y="953"/>
                  </a:lnTo>
                  <a:lnTo>
                    <a:pt x="17148" y="8220"/>
                  </a:lnTo>
                  <a:lnTo>
                    <a:pt x="17145" y="25718"/>
                  </a:lnTo>
                  <a:lnTo>
                    <a:pt x="17145" y="12699"/>
                  </a:lnTo>
                  <a:lnTo>
                    <a:pt x="16193" y="11324"/>
                  </a:lnTo>
                  <a:lnTo>
                    <a:pt x="14606" y="10407"/>
                  </a:lnTo>
                  <a:lnTo>
                    <a:pt x="8604" y="8582"/>
                  </a:lnTo>
                  <a:lnTo>
                    <a:pt x="105" y="8573"/>
                  </a:lnTo>
                  <a:lnTo>
                    <a:pt x="70" y="9526"/>
                  </a:lnTo>
                  <a:lnTo>
                    <a:pt x="2" y="17041"/>
                  </a:lnTo>
                  <a:lnTo>
                    <a:pt x="0" y="3429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540"/>
            <p:cNvSpPr/>
            <p:nvPr/>
          </p:nvSpPr>
          <p:spPr>
            <a:xfrm>
              <a:off x="5266372" y="2966085"/>
              <a:ext cx="51435" cy="25718"/>
            </a:xfrm>
            <a:custGeom>
              <a:avLst/>
              <a:gdLst/>
              <a:ahLst/>
              <a:cxnLst/>
              <a:rect l="0" t="0" r="0" b="0"/>
              <a:pathLst>
                <a:path w="51435" h="25718">
                  <a:moveTo>
                    <a:pt x="17145" y="8572"/>
                  </a:moveTo>
                  <a:lnTo>
                    <a:pt x="9764" y="8572"/>
                  </a:lnTo>
                  <a:lnTo>
                    <a:pt x="9367" y="9525"/>
                  </a:lnTo>
                  <a:lnTo>
                    <a:pt x="9102" y="11112"/>
                  </a:lnTo>
                  <a:lnTo>
                    <a:pt x="8582" y="17040"/>
                  </a:lnTo>
                  <a:lnTo>
                    <a:pt x="8575" y="21664"/>
                  </a:lnTo>
                  <a:lnTo>
                    <a:pt x="9527" y="23015"/>
                  </a:lnTo>
                  <a:lnTo>
                    <a:pt x="11114" y="23916"/>
                  </a:lnTo>
                  <a:lnTo>
                    <a:pt x="15954" y="25361"/>
                  </a:lnTo>
                  <a:lnTo>
                    <a:pt x="17303" y="25480"/>
                  </a:lnTo>
                  <a:lnTo>
                    <a:pt x="19156" y="25559"/>
                  </a:lnTo>
                  <a:lnTo>
                    <a:pt x="25334" y="25708"/>
                  </a:lnTo>
                  <a:lnTo>
                    <a:pt x="33927" y="25717"/>
                  </a:lnTo>
                  <a:lnTo>
                    <a:pt x="34048" y="24765"/>
                  </a:lnTo>
                  <a:lnTo>
                    <a:pt x="34129" y="23177"/>
                  </a:lnTo>
                  <a:lnTo>
                    <a:pt x="34289" y="17191"/>
                  </a:lnTo>
                  <a:lnTo>
                    <a:pt x="34290" y="17154"/>
                  </a:lnTo>
                  <a:lnTo>
                    <a:pt x="34290" y="17151"/>
                  </a:lnTo>
                  <a:lnTo>
                    <a:pt x="34290" y="17145"/>
                  </a:lnTo>
                  <a:lnTo>
                    <a:pt x="18346" y="17145"/>
                  </a:lnTo>
                  <a:lnTo>
                    <a:pt x="17946" y="18097"/>
                  </a:lnTo>
                  <a:lnTo>
                    <a:pt x="17679" y="19685"/>
                  </a:lnTo>
                  <a:lnTo>
                    <a:pt x="17501" y="21696"/>
                  </a:lnTo>
                  <a:lnTo>
                    <a:pt x="18335" y="23036"/>
                  </a:lnTo>
                  <a:lnTo>
                    <a:pt x="19843" y="23930"/>
                  </a:lnTo>
                  <a:lnTo>
                    <a:pt x="24558" y="25364"/>
                  </a:lnTo>
                  <a:lnTo>
                    <a:pt x="25896" y="25482"/>
                  </a:lnTo>
                  <a:lnTo>
                    <a:pt x="27742" y="25560"/>
                  </a:lnTo>
                  <a:lnTo>
                    <a:pt x="33907" y="25708"/>
                  </a:lnTo>
                  <a:lnTo>
                    <a:pt x="47306" y="25717"/>
                  </a:lnTo>
                  <a:lnTo>
                    <a:pt x="48682" y="24765"/>
                  </a:lnTo>
                  <a:lnTo>
                    <a:pt x="49600" y="23177"/>
                  </a:lnTo>
                  <a:lnTo>
                    <a:pt x="51431" y="17158"/>
                  </a:lnTo>
                  <a:lnTo>
                    <a:pt x="51434" y="17149"/>
                  </a:lnTo>
                  <a:lnTo>
                    <a:pt x="51434" y="17148"/>
                  </a:lnTo>
                  <a:lnTo>
                    <a:pt x="44054" y="9764"/>
                  </a:lnTo>
                  <a:lnTo>
                    <a:pt x="42705" y="9367"/>
                  </a:lnTo>
                  <a:lnTo>
                    <a:pt x="40852" y="9102"/>
                  </a:lnTo>
                  <a:lnTo>
                    <a:pt x="35586" y="8677"/>
                  </a:lnTo>
                  <a:lnTo>
                    <a:pt x="32326" y="8619"/>
                  </a:lnTo>
                  <a:lnTo>
                    <a:pt x="30124" y="8603"/>
                  </a:lnTo>
                  <a:lnTo>
                    <a:pt x="28655" y="7640"/>
                  </a:lnTo>
                  <a:lnTo>
                    <a:pt x="27676" y="6046"/>
                  </a:lnTo>
                  <a:lnTo>
                    <a:pt x="27023" y="4030"/>
                  </a:lnTo>
                  <a:lnTo>
                    <a:pt x="25635" y="2687"/>
                  </a:lnTo>
                  <a:lnTo>
                    <a:pt x="23757" y="1791"/>
                  </a:lnTo>
                  <a:lnTo>
                    <a:pt x="18451" y="354"/>
                  </a:lnTo>
                  <a:lnTo>
                    <a:pt x="17064" y="236"/>
                  </a:lnTo>
                  <a:lnTo>
                    <a:pt x="15185" y="157"/>
                  </a:lnTo>
                  <a:lnTo>
                    <a:pt x="8960" y="9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541"/>
            <p:cNvSpPr/>
            <p:nvPr/>
          </p:nvSpPr>
          <p:spPr>
            <a:xfrm>
              <a:off x="5283517" y="2983230"/>
              <a:ext cx="8574" cy="8468"/>
            </a:xfrm>
            <a:custGeom>
              <a:avLst/>
              <a:gdLst/>
              <a:ahLst/>
              <a:cxnLst/>
              <a:rect l="0" t="0" r="0" b="0"/>
              <a:pathLst>
                <a:path w="8574" h="8468">
                  <a:moveTo>
                    <a:pt x="0" y="0"/>
                  </a:moveTo>
                  <a:lnTo>
                    <a:pt x="0" y="8467"/>
                  </a:lnTo>
                  <a:lnTo>
                    <a:pt x="2540" y="5985"/>
                  </a:lnTo>
                  <a:lnTo>
                    <a:pt x="8573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542"/>
            <p:cNvSpPr/>
            <p:nvPr/>
          </p:nvSpPr>
          <p:spPr>
            <a:xfrm>
              <a:off x="4949190" y="2751772"/>
              <a:ext cx="368618" cy="317184"/>
            </a:xfrm>
            <a:custGeom>
              <a:avLst/>
              <a:gdLst/>
              <a:ahLst/>
              <a:cxnLst/>
              <a:rect l="0" t="0" r="0" b="0"/>
              <a:pathLst>
                <a:path w="368618" h="317184">
                  <a:moveTo>
                    <a:pt x="0" y="17145"/>
                  </a:moveTo>
                  <a:lnTo>
                    <a:pt x="0" y="12594"/>
                  </a:lnTo>
                  <a:lnTo>
                    <a:pt x="952" y="11254"/>
                  </a:lnTo>
                  <a:lnTo>
                    <a:pt x="2540" y="10360"/>
                  </a:lnTo>
                  <a:lnTo>
                    <a:pt x="7381" y="8925"/>
                  </a:lnTo>
                  <a:lnTo>
                    <a:pt x="12770" y="4127"/>
                  </a:lnTo>
                  <a:lnTo>
                    <a:pt x="15181" y="2751"/>
                  </a:lnTo>
                  <a:lnTo>
                    <a:pt x="20400" y="1223"/>
                  </a:lnTo>
                  <a:lnTo>
                    <a:pt x="31511" y="241"/>
                  </a:lnTo>
                  <a:lnTo>
                    <a:pt x="42692" y="21"/>
                  </a:lnTo>
                  <a:lnTo>
                    <a:pt x="84145" y="0"/>
                  </a:lnTo>
                  <a:lnTo>
                    <a:pt x="87563" y="2540"/>
                  </a:lnTo>
                  <a:lnTo>
                    <a:pt x="89807" y="4551"/>
                  </a:lnTo>
                  <a:lnTo>
                    <a:pt x="92256" y="5892"/>
                  </a:lnTo>
                  <a:lnTo>
                    <a:pt x="97517" y="7381"/>
                  </a:lnTo>
                  <a:lnTo>
                    <a:pt x="99302" y="8731"/>
                  </a:lnTo>
                  <a:lnTo>
                    <a:pt x="100491" y="10583"/>
                  </a:lnTo>
                  <a:lnTo>
                    <a:pt x="101284" y="12770"/>
                  </a:lnTo>
                  <a:lnTo>
                    <a:pt x="102765" y="14229"/>
                  </a:lnTo>
                  <a:lnTo>
                    <a:pt x="104705" y="15201"/>
                  </a:lnTo>
                  <a:lnTo>
                    <a:pt x="106950" y="15849"/>
                  </a:lnTo>
                  <a:lnTo>
                    <a:pt x="108448" y="17233"/>
                  </a:lnTo>
                  <a:lnTo>
                    <a:pt x="109446" y="19109"/>
                  </a:lnTo>
                  <a:lnTo>
                    <a:pt x="110112" y="21312"/>
                  </a:lnTo>
                  <a:lnTo>
                    <a:pt x="113390" y="26299"/>
                  </a:lnTo>
                  <a:lnTo>
                    <a:pt x="121973" y="36129"/>
                  </a:lnTo>
                  <a:lnTo>
                    <a:pt x="135581" y="49850"/>
                  </a:lnTo>
                  <a:lnTo>
                    <a:pt x="136107" y="51330"/>
                  </a:lnTo>
                  <a:lnTo>
                    <a:pt x="136692" y="55516"/>
                  </a:lnTo>
                  <a:lnTo>
                    <a:pt x="137801" y="57013"/>
                  </a:lnTo>
                  <a:lnTo>
                    <a:pt x="139492" y="58011"/>
                  </a:lnTo>
                  <a:lnTo>
                    <a:pt x="141572" y="58677"/>
                  </a:lnTo>
                  <a:lnTo>
                    <a:pt x="142959" y="60073"/>
                  </a:lnTo>
                  <a:lnTo>
                    <a:pt x="143883" y="61956"/>
                  </a:lnTo>
                  <a:lnTo>
                    <a:pt x="144500" y="64164"/>
                  </a:lnTo>
                  <a:lnTo>
                    <a:pt x="147724" y="69157"/>
                  </a:lnTo>
                  <a:lnTo>
                    <a:pt x="149918" y="71822"/>
                  </a:lnTo>
                  <a:lnTo>
                    <a:pt x="151380" y="74552"/>
                  </a:lnTo>
                  <a:lnTo>
                    <a:pt x="153005" y="80124"/>
                  </a:lnTo>
                  <a:lnTo>
                    <a:pt x="154390" y="81991"/>
                  </a:lnTo>
                  <a:lnTo>
                    <a:pt x="156267" y="83236"/>
                  </a:lnTo>
                  <a:lnTo>
                    <a:pt x="158470" y="84065"/>
                  </a:lnTo>
                  <a:lnTo>
                    <a:pt x="168851" y="91289"/>
                  </a:lnTo>
                  <a:lnTo>
                    <a:pt x="174422" y="92960"/>
                  </a:lnTo>
                  <a:lnTo>
                    <a:pt x="176288" y="94358"/>
                  </a:lnTo>
                  <a:lnTo>
                    <a:pt x="177533" y="96243"/>
                  </a:lnTo>
                  <a:lnTo>
                    <a:pt x="178916" y="100877"/>
                  </a:lnTo>
                  <a:lnTo>
                    <a:pt x="179530" y="106112"/>
                  </a:lnTo>
                  <a:lnTo>
                    <a:pt x="180647" y="107889"/>
                  </a:lnTo>
                  <a:lnTo>
                    <a:pt x="182344" y="109073"/>
                  </a:lnTo>
                  <a:lnTo>
                    <a:pt x="184428" y="109863"/>
                  </a:lnTo>
                  <a:lnTo>
                    <a:pt x="185816" y="111342"/>
                  </a:lnTo>
                  <a:lnTo>
                    <a:pt x="186742" y="113281"/>
                  </a:lnTo>
                  <a:lnTo>
                    <a:pt x="187360" y="115526"/>
                  </a:lnTo>
                  <a:lnTo>
                    <a:pt x="190586" y="120560"/>
                  </a:lnTo>
                  <a:lnTo>
                    <a:pt x="192780" y="123236"/>
                  </a:lnTo>
                  <a:lnTo>
                    <a:pt x="195194" y="125020"/>
                  </a:lnTo>
                  <a:lnTo>
                    <a:pt x="200418" y="127002"/>
                  </a:lnTo>
                  <a:lnTo>
                    <a:pt x="202192" y="128483"/>
                  </a:lnTo>
                  <a:lnTo>
                    <a:pt x="203374" y="130423"/>
                  </a:lnTo>
                  <a:lnTo>
                    <a:pt x="204163" y="132668"/>
                  </a:lnTo>
                  <a:lnTo>
                    <a:pt x="207578" y="137704"/>
                  </a:lnTo>
                  <a:lnTo>
                    <a:pt x="209823" y="140380"/>
                  </a:lnTo>
                  <a:lnTo>
                    <a:pt x="211320" y="143117"/>
                  </a:lnTo>
                  <a:lnTo>
                    <a:pt x="212982" y="148697"/>
                  </a:lnTo>
                  <a:lnTo>
                    <a:pt x="214378" y="150567"/>
                  </a:lnTo>
                  <a:lnTo>
                    <a:pt x="216261" y="151813"/>
                  </a:lnTo>
                  <a:lnTo>
                    <a:pt x="218469" y="152644"/>
                  </a:lnTo>
                  <a:lnTo>
                    <a:pt x="219941" y="154150"/>
                  </a:lnTo>
                  <a:lnTo>
                    <a:pt x="220922" y="156107"/>
                  </a:lnTo>
                  <a:lnTo>
                    <a:pt x="222497" y="161540"/>
                  </a:lnTo>
                  <a:lnTo>
                    <a:pt x="228700" y="169457"/>
                  </a:lnTo>
                  <a:lnTo>
                    <a:pt x="230232" y="174692"/>
                  </a:lnTo>
                  <a:lnTo>
                    <a:pt x="231592" y="176469"/>
                  </a:lnTo>
                  <a:lnTo>
                    <a:pt x="233452" y="177653"/>
                  </a:lnTo>
                  <a:lnTo>
                    <a:pt x="235645" y="178443"/>
                  </a:lnTo>
                  <a:lnTo>
                    <a:pt x="237106" y="179922"/>
                  </a:lnTo>
                  <a:lnTo>
                    <a:pt x="238081" y="181861"/>
                  </a:lnTo>
                  <a:lnTo>
                    <a:pt x="238730" y="184105"/>
                  </a:lnTo>
                  <a:lnTo>
                    <a:pt x="240116" y="185602"/>
                  </a:lnTo>
                  <a:lnTo>
                    <a:pt x="241992" y="186600"/>
                  </a:lnTo>
                  <a:lnTo>
                    <a:pt x="244195" y="187265"/>
                  </a:lnTo>
                  <a:lnTo>
                    <a:pt x="245664" y="188661"/>
                  </a:lnTo>
                  <a:lnTo>
                    <a:pt x="246644" y="190544"/>
                  </a:lnTo>
                  <a:lnTo>
                    <a:pt x="248216" y="195859"/>
                  </a:lnTo>
                  <a:lnTo>
                    <a:pt x="253038" y="201331"/>
                  </a:lnTo>
                  <a:lnTo>
                    <a:pt x="255369" y="202801"/>
                  </a:lnTo>
                  <a:lnTo>
                    <a:pt x="260500" y="204433"/>
                  </a:lnTo>
                  <a:lnTo>
                    <a:pt x="262249" y="205822"/>
                  </a:lnTo>
                  <a:lnTo>
                    <a:pt x="263415" y="207700"/>
                  </a:lnTo>
                  <a:lnTo>
                    <a:pt x="265286" y="213006"/>
                  </a:lnTo>
                  <a:lnTo>
                    <a:pt x="266392" y="213442"/>
                  </a:lnTo>
                  <a:lnTo>
                    <a:pt x="270161" y="213926"/>
                  </a:lnTo>
                  <a:lnTo>
                    <a:pt x="271547" y="215007"/>
                  </a:lnTo>
                  <a:lnTo>
                    <a:pt x="272471" y="216681"/>
                  </a:lnTo>
                  <a:lnTo>
                    <a:pt x="273087" y="218749"/>
                  </a:lnTo>
                  <a:lnTo>
                    <a:pt x="274451" y="220127"/>
                  </a:lnTo>
                  <a:lnTo>
                    <a:pt x="276312" y="221047"/>
                  </a:lnTo>
                  <a:lnTo>
                    <a:pt x="281592" y="222522"/>
                  </a:lnTo>
                  <a:lnTo>
                    <a:pt x="291547" y="231594"/>
                  </a:lnTo>
                  <a:lnTo>
                    <a:pt x="307384" y="247377"/>
                  </a:lnTo>
                  <a:lnTo>
                    <a:pt x="308065" y="250598"/>
                  </a:lnTo>
                  <a:lnTo>
                    <a:pt x="308502" y="255876"/>
                  </a:lnTo>
                  <a:lnTo>
                    <a:pt x="309490" y="256309"/>
                  </a:lnTo>
                  <a:lnTo>
                    <a:pt x="315981" y="257061"/>
                  </a:lnTo>
                  <a:lnTo>
                    <a:pt x="316382" y="258052"/>
                  </a:lnTo>
                  <a:lnTo>
                    <a:pt x="316826" y="261692"/>
                  </a:lnTo>
                  <a:lnTo>
                    <a:pt x="317897" y="263044"/>
                  </a:lnTo>
                  <a:lnTo>
                    <a:pt x="319564" y="263945"/>
                  </a:lnTo>
                  <a:lnTo>
                    <a:pt x="321628" y="264546"/>
                  </a:lnTo>
                  <a:lnTo>
                    <a:pt x="323003" y="265899"/>
                  </a:lnTo>
                  <a:lnTo>
                    <a:pt x="323921" y="267754"/>
                  </a:lnTo>
                  <a:lnTo>
                    <a:pt x="325393" y="273023"/>
                  </a:lnTo>
                  <a:lnTo>
                    <a:pt x="333104" y="281587"/>
                  </a:lnTo>
                  <a:lnTo>
                    <a:pt x="341601" y="290159"/>
                  </a:lnTo>
                  <a:lnTo>
                    <a:pt x="342033" y="291547"/>
                  </a:lnTo>
                  <a:lnTo>
                    <a:pt x="342515" y="295629"/>
                  </a:lnTo>
                  <a:lnTo>
                    <a:pt x="343595" y="297098"/>
                  </a:lnTo>
                  <a:lnTo>
                    <a:pt x="345269" y="298078"/>
                  </a:lnTo>
                  <a:lnTo>
                    <a:pt x="350246" y="299651"/>
                  </a:lnTo>
                  <a:lnTo>
                    <a:pt x="350655" y="300732"/>
                  </a:lnTo>
                  <a:lnTo>
                    <a:pt x="351364" y="307385"/>
                  </a:lnTo>
                  <a:lnTo>
                    <a:pt x="358844" y="315883"/>
                  </a:lnTo>
                  <a:lnTo>
                    <a:pt x="360196" y="316316"/>
                  </a:lnTo>
                  <a:lnTo>
                    <a:pt x="368617" y="31718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543"/>
            <p:cNvSpPr/>
            <p:nvPr/>
          </p:nvSpPr>
          <p:spPr>
            <a:xfrm>
              <a:off x="4709159" y="2751772"/>
              <a:ext cx="625794" cy="342901"/>
            </a:xfrm>
            <a:custGeom>
              <a:avLst/>
              <a:gdLst/>
              <a:ahLst/>
              <a:cxnLst/>
              <a:rect l="0" t="0" r="0" b="0"/>
              <a:pathLst>
                <a:path w="625794" h="342901">
                  <a:moveTo>
                    <a:pt x="625793" y="342900"/>
                  </a:moveTo>
                  <a:lnTo>
                    <a:pt x="625793" y="312746"/>
                  </a:lnTo>
                  <a:lnTo>
                    <a:pt x="624841" y="311367"/>
                  </a:lnTo>
                  <a:lnTo>
                    <a:pt x="623253" y="310448"/>
                  </a:lnTo>
                  <a:lnTo>
                    <a:pt x="621243" y="309835"/>
                  </a:lnTo>
                  <a:lnTo>
                    <a:pt x="619902" y="308475"/>
                  </a:lnTo>
                  <a:lnTo>
                    <a:pt x="619008" y="306615"/>
                  </a:lnTo>
                  <a:lnTo>
                    <a:pt x="617574" y="301337"/>
                  </a:lnTo>
                  <a:lnTo>
                    <a:pt x="609871" y="292771"/>
                  </a:lnTo>
                  <a:lnTo>
                    <a:pt x="609191" y="289505"/>
                  </a:lnTo>
                  <a:lnTo>
                    <a:pt x="608755" y="279648"/>
                  </a:lnTo>
                  <a:lnTo>
                    <a:pt x="608657" y="270237"/>
                  </a:lnTo>
                  <a:lnTo>
                    <a:pt x="608649" y="261591"/>
                  </a:lnTo>
                  <a:lnTo>
                    <a:pt x="607696" y="259166"/>
                  </a:lnTo>
                  <a:lnTo>
                    <a:pt x="600429" y="249070"/>
                  </a:lnTo>
                  <a:lnTo>
                    <a:pt x="592726" y="241263"/>
                  </a:lnTo>
                  <a:lnTo>
                    <a:pt x="592047" y="238038"/>
                  </a:lnTo>
                  <a:lnTo>
                    <a:pt x="591865" y="235845"/>
                  </a:lnTo>
                  <a:lnTo>
                    <a:pt x="590792" y="233430"/>
                  </a:lnTo>
                  <a:lnTo>
                    <a:pt x="584154" y="224462"/>
                  </a:lnTo>
                  <a:lnTo>
                    <a:pt x="583474" y="221046"/>
                  </a:lnTo>
                  <a:lnTo>
                    <a:pt x="583293" y="218802"/>
                  </a:lnTo>
                  <a:lnTo>
                    <a:pt x="582219" y="216353"/>
                  </a:lnTo>
                  <a:lnTo>
                    <a:pt x="575581" y="207326"/>
                  </a:lnTo>
                  <a:lnTo>
                    <a:pt x="570169" y="201659"/>
                  </a:lnTo>
                  <a:lnTo>
                    <a:pt x="568708" y="199209"/>
                  </a:lnTo>
                  <a:lnTo>
                    <a:pt x="566170" y="190181"/>
                  </a:lnTo>
                  <a:lnTo>
                    <a:pt x="559970" y="182065"/>
                  </a:lnTo>
                  <a:lnTo>
                    <a:pt x="557078" y="174066"/>
                  </a:lnTo>
                  <a:lnTo>
                    <a:pt x="551564" y="165663"/>
                  </a:lnTo>
                  <a:lnTo>
                    <a:pt x="548554" y="157141"/>
                  </a:lnTo>
                  <a:lnTo>
                    <a:pt x="542053" y="148584"/>
                  </a:lnTo>
                  <a:lnTo>
                    <a:pt x="536823" y="142872"/>
                  </a:lnTo>
                  <a:lnTo>
                    <a:pt x="535047" y="140016"/>
                  </a:lnTo>
                  <a:lnTo>
                    <a:pt x="533074" y="134302"/>
                  </a:lnTo>
                  <a:lnTo>
                    <a:pt x="531595" y="132397"/>
                  </a:lnTo>
                  <a:lnTo>
                    <a:pt x="529657" y="131127"/>
                  </a:lnTo>
                  <a:lnTo>
                    <a:pt x="527412" y="130281"/>
                  </a:lnTo>
                  <a:lnTo>
                    <a:pt x="519703" y="124538"/>
                  </a:lnTo>
                  <a:lnTo>
                    <a:pt x="517918" y="122078"/>
                  </a:lnTo>
                  <a:lnTo>
                    <a:pt x="515936" y="116804"/>
                  </a:lnTo>
                  <a:lnTo>
                    <a:pt x="514455" y="115017"/>
                  </a:lnTo>
                  <a:lnTo>
                    <a:pt x="512516" y="113826"/>
                  </a:lnTo>
                  <a:lnTo>
                    <a:pt x="510269" y="113031"/>
                  </a:lnTo>
                  <a:lnTo>
                    <a:pt x="505234" y="109609"/>
                  </a:lnTo>
                  <a:lnTo>
                    <a:pt x="494241" y="99650"/>
                  </a:lnTo>
                  <a:lnTo>
                    <a:pt x="492371" y="96914"/>
                  </a:lnTo>
                  <a:lnTo>
                    <a:pt x="488788" y="88511"/>
                  </a:lnTo>
                  <a:lnTo>
                    <a:pt x="482117" y="79989"/>
                  </a:lnTo>
                  <a:lnTo>
                    <a:pt x="473076" y="70271"/>
                  </a:lnTo>
                  <a:lnTo>
                    <a:pt x="459696" y="56797"/>
                  </a:lnTo>
                  <a:lnTo>
                    <a:pt x="456959" y="55009"/>
                  </a:lnTo>
                  <a:lnTo>
                    <a:pt x="448557" y="51541"/>
                  </a:lnTo>
                  <a:lnTo>
                    <a:pt x="440034" y="45858"/>
                  </a:lnTo>
                  <a:lnTo>
                    <a:pt x="431477" y="42797"/>
                  </a:lnTo>
                  <a:lnTo>
                    <a:pt x="422909" y="36282"/>
                  </a:lnTo>
                  <a:lnTo>
                    <a:pt x="417195" y="31048"/>
                  </a:lnTo>
                  <a:lnTo>
                    <a:pt x="414337" y="29271"/>
                  </a:lnTo>
                  <a:lnTo>
                    <a:pt x="408623" y="27297"/>
                  </a:lnTo>
                  <a:lnTo>
                    <a:pt x="400051" y="26186"/>
                  </a:lnTo>
                  <a:lnTo>
                    <a:pt x="397193" y="25077"/>
                  </a:lnTo>
                  <a:lnTo>
                    <a:pt x="388620" y="19919"/>
                  </a:lnTo>
                  <a:lnTo>
                    <a:pt x="382906" y="18378"/>
                  </a:lnTo>
                  <a:lnTo>
                    <a:pt x="381001" y="17014"/>
                  </a:lnTo>
                  <a:lnTo>
                    <a:pt x="379731" y="15153"/>
                  </a:lnTo>
                  <a:lnTo>
                    <a:pt x="378884" y="12960"/>
                  </a:lnTo>
                  <a:lnTo>
                    <a:pt x="376415" y="11497"/>
                  </a:lnTo>
                  <a:lnTo>
                    <a:pt x="362577" y="8958"/>
                  </a:lnTo>
                  <a:lnTo>
                    <a:pt x="358631" y="6204"/>
                  </a:lnTo>
                  <a:lnTo>
                    <a:pt x="356245" y="4136"/>
                  </a:lnTo>
                  <a:lnTo>
                    <a:pt x="353702" y="2757"/>
                  </a:lnTo>
                  <a:lnTo>
                    <a:pt x="348336" y="1225"/>
                  </a:lnTo>
                  <a:lnTo>
                    <a:pt x="331446" y="108"/>
                  </a:lnTo>
                  <a:lnTo>
                    <a:pt x="271359" y="0"/>
                  </a:lnTo>
                  <a:lnTo>
                    <a:pt x="269489" y="953"/>
                  </a:lnTo>
                  <a:lnTo>
                    <a:pt x="268242" y="2540"/>
                  </a:lnTo>
                  <a:lnTo>
                    <a:pt x="267411" y="4551"/>
                  </a:lnTo>
                  <a:lnTo>
                    <a:pt x="265904" y="5892"/>
                  </a:lnTo>
                  <a:lnTo>
                    <a:pt x="263947" y="6785"/>
                  </a:lnTo>
                  <a:lnTo>
                    <a:pt x="261690" y="7381"/>
                  </a:lnTo>
                  <a:lnTo>
                    <a:pt x="256642" y="10583"/>
                  </a:lnTo>
                  <a:lnTo>
                    <a:pt x="253962" y="12770"/>
                  </a:lnTo>
                  <a:lnTo>
                    <a:pt x="251223" y="14229"/>
                  </a:lnTo>
                  <a:lnTo>
                    <a:pt x="242818" y="17233"/>
                  </a:lnTo>
                  <a:lnTo>
                    <a:pt x="233142" y="24412"/>
                  </a:lnTo>
                  <a:lnTo>
                    <a:pt x="222355" y="34871"/>
                  </a:lnTo>
                  <a:lnTo>
                    <a:pt x="219675" y="37535"/>
                  </a:lnTo>
                  <a:lnTo>
                    <a:pt x="216935" y="39311"/>
                  </a:lnTo>
                  <a:lnTo>
                    <a:pt x="208528" y="42763"/>
                  </a:lnTo>
                  <a:lnTo>
                    <a:pt x="202852" y="46946"/>
                  </a:lnTo>
                  <a:lnTo>
                    <a:pt x="200957" y="49395"/>
                  </a:lnTo>
                  <a:lnTo>
                    <a:pt x="199694" y="51980"/>
                  </a:lnTo>
                  <a:lnTo>
                    <a:pt x="198852" y="54656"/>
                  </a:lnTo>
                  <a:lnTo>
                    <a:pt x="195376" y="60169"/>
                  </a:lnTo>
                  <a:lnTo>
                    <a:pt x="188065" y="68628"/>
                  </a:lnTo>
                  <a:lnTo>
                    <a:pt x="179866" y="77167"/>
                  </a:lnTo>
                  <a:lnTo>
                    <a:pt x="151445" y="105728"/>
                  </a:lnTo>
                  <a:lnTo>
                    <a:pt x="145732" y="113983"/>
                  </a:lnTo>
                  <a:lnTo>
                    <a:pt x="140017" y="123049"/>
                  </a:lnTo>
                  <a:lnTo>
                    <a:pt x="131445" y="133508"/>
                  </a:lnTo>
                  <a:lnTo>
                    <a:pt x="122873" y="143592"/>
                  </a:lnTo>
                  <a:lnTo>
                    <a:pt x="117158" y="153036"/>
                  </a:lnTo>
                  <a:lnTo>
                    <a:pt x="111443" y="161044"/>
                  </a:lnTo>
                  <a:lnTo>
                    <a:pt x="102870" y="170907"/>
                  </a:lnTo>
                  <a:lnTo>
                    <a:pt x="94298" y="179862"/>
                  </a:lnTo>
                  <a:lnTo>
                    <a:pt x="88583" y="186618"/>
                  </a:lnTo>
                  <a:lnTo>
                    <a:pt x="82868" y="195972"/>
                  </a:lnTo>
                  <a:lnTo>
                    <a:pt x="77153" y="203939"/>
                  </a:lnTo>
                  <a:lnTo>
                    <a:pt x="68581" y="213779"/>
                  </a:lnTo>
                  <a:lnTo>
                    <a:pt x="60008" y="222727"/>
                  </a:lnTo>
                  <a:lnTo>
                    <a:pt x="57151" y="225637"/>
                  </a:lnTo>
                  <a:lnTo>
                    <a:pt x="55245" y="228530"/>
                  </a:lnTo>
                  <a:lnTo>
                    <a:pt x="51612" y="237152"/>
                  </a:lnTo>
                  <a:lnTo>
                    <a:pt x="45879" y="245739"/>
                  </a:lnTo>
                  <a:lnTo>
                    <a:pt x="44203" y="251458"/>
                  </a:lnTo>
                  <a:lnTo>
                    <a:pt x="42804" y="253363"/>
                  </a:lnTo>
                  <a:lnTo>
                    <a:pt x="40919" y="254634"/>
                  </a:lnTo>
                  <a:lnTo>
                    <a:pt x="38710" y="255481"/>
                  </a:lnTo>
                  <a:lnTo>
                    <a:pt x="31049" y="261224"/>
                  </a:lnTo>
                  <a:lnTo>
                    <a:pt x="29272" y="263684"/>
                  </a:lnTo>
                  <a:lnTo>
                    <a:pt x="25819" y="271698"/>
                  </a:lnTo>
                  <a:lnTo>
                    <a:pt x="20139" y="280105"/>
                  </a:lnTo>
                  <a:lnTo>
                    <a:pt x="17080" y="288628"/>
                  </a:lnTo>
                  <a:lnTo>
                    <a:pt x="11517" y="297186"/>
                  </a:lnTo>
                  <a:lnTo>
                    <a:pt x="8961" y="306918"/>
                  </a:lnTo>
                  <a:lnTo>
                    <a:pt x="5" y="317178"/>
                  </a:lnTo>
                  <a:lnTo>
                    <a:pt x="3" y="317179"/>
                  </a:lnTo>
                  <a:lnTo>
                    <a:pt x="2" y="317182"/>
                  </a:lnTo>
                  <a:lnTo>
                    <a:pt x="0" y="296783"/>
                  </a:lnTo>
                  <a:lnTo>
                    <a:pt x="953" y="294058"/>
                  </a:lnTo>
                  <a:lnTo>
                    <a:pt x="5892" y="285672"/>
                  </a:lnTo>
                  <a:lnTo>
                    <a:pt x="7382" y="280000"/>
                  </a:lnTo>
                  <a:lnTo>
                    <a:pt x="8044" y="271765"/>
                  </a:lnTo>
                  <a:lnTo>
                    <a:pt x="8220" y="266902"/>
                  </a:lnTo>
                  <a:lnTo>
                    <a:pt x="9290" y="263659"/>
                  </a:lnTo>
                  <a:lnTo>
                    <a:pt x="10956" y="261498"/>
                  </a:lnTo>
                  <a:lnTo>
                    <a:pt x="17145" y="25717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3638" y="1057275"/>
            <a:ext cx="4276725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384"/>
          <p:cNvSpPr/>
          <p:nvPr/>
        </p:nvSpPr>
        <p:spPr>
          <a:xfrm>
            <a:off x="6766559" y="1028700"/>
            <a:ext cx="162879" cy="300038"/>
          </a:xfrm>
          <a:custGeom>
            <a:avLst/>
            <a:gdLst/>
            <a:ahLst/>
            <a:cxnLst/>
            <a:rect l="0" t="0" r="0" b="0"/>
            <a:pathLst>
              <a:path w="162879" h="300038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6" y="10582"/>
                </a:lnTo>
                <a:lnTo>
                  <a:pt x="7779" y="15181"/>
                </a:lnTo>
                <a:lnTo>
                  <a:pt x="8220" y="20399"/>
                </a:lnTo>
                <a:lnTo>
                  <a:pt x="9290" y="23124"/>
                </a:lnTo>
                <a:lnTo>
                  <a:pt x="13020" y="28692"/>
                </a:lnTo>
                <a:lnTo>
                  <a:pt x="17852" y="34342"/>
                </a:lnTo>
                <a:lnTo>
                  <a:pt x="20474" y="37182"/>
                </a:lnTo>
                <a:lnTo>
                  <a:pt x="22221" y="40028"/>
                </a:lnTo>
                <a:lnTo>
                  <a:pt x="24165" y="45730"/>
                </a:lnTo>
                <a:lnTo>
                  <a:pt x="27568" y="53979"/>
                </a:lnTo>
                <a:lnTo>
                  <a:pt x="31302" y="63043"/>
                </a:lnTo>
                <a:lnTo>
                  <a:pt x="32963" y="70246"/>
                </a:lnTo>
                <a:lnTo>
                  <a:pt x="33701" y="76623"/>
                </a:lnTo>
                <a:lnTo>
                  <a:pt x="33897" y="79657"/>
                </a:lnTo>
                <a:lnTo>
                  <a:pt x="34980" y="82632"/>
                </a:lnTo>
                <a:lnTo>
                  <a:pt x="38725" y="88478"/>
                </a:lnTo>
                <a:lnTo>
                  <a:pt x="43564" y="96791"/>
                </a:lnTo>
                <a:lnTo>
                  <a:pt x="46187" y="101674"/>
                </a:lnTo>
                <a:lnTo>
                  <a:pt x="48890" y="105883"/>
                </a:lnTo>
                <a:lnTo>
                  <a:pt x="51643" y="109641"/>
                </a:lnTo>
                <a:lnTo>
                  <a:pt x="54431" y="113099"/>
                </a:lnTo>
                <a:lnTo>
                  <a:pt x="57243" y="116357"/>
                </a:lnTo>
                <a:lnTo>
                  <a:pt x="60070" y="119481"/>
                </a:lnTo>
                <a:lnTo>
                  <a:pt x="62907" y="122516"/>
                </a:lnTo>
                <a:lnTo>
                  <a:pt x="64798" y="126445"/>
                </a:lnTo>
                <a:lnTo>
                  <a:pt x="66059" y="130969"/>
                </a:lnTo>
                <a:lnTo>
                  <a:pt x="66899" y="135890"/>
                </a:lnTo>
                <a:lnTo>
                  <a:pt x="70374" y="143898"/>
                </a:lnTo>
                <a:lnTo>
                  <a:pt x="72633" y="147367"/>
                </a:lnTo>
                <a:lnTo>
                  <a:pt x="75145" y="156301"/>
                </a:lnTo>
                <a:lnTo>
                  <a:pt x="75814" y="161351"/>
                </a:lnTo>
                <a:lnTo>
                  <a:pt x="79098" y="169501"/>
                </a:lnTo>
                <a:lnTo>
                  <a:pt x="83732" y="177251"/>
                </a:lnTo>
                <a:lnTo>
                  <a:pt x="88968" y="187046"/>
                </a:lnTo>
                <a:lnTo>
                  <a:pt x="91696" y="191372"/>
                </a:lnTo>
                <a:lnTo>
                  <a:pt x="94469" y="195209"/>
                </a:lnTo>
                <a:lnTo>
                  <a:pt x="97270" y="198719"/>
                </a:lnTo>
                <a:lnTo>
                  <a:pt x="100089" y="202964"/>
                </a:lnTo>
                <a:lnTo>
                  <a:pt x="102921" y="207699"/>
                </a:lnTo>
                <a:lnTo>
                  <a:pt x="105762" y="212761"/>
                </a:lnTo>
                <a:lnTo>
                  <a:pt x="108918" y="220925"/>
                </a:lnTo>
                <a:lnTo>
                  <a:pt x="111273" y="228681"/>
                </a:lnTo>
                <a:lnTo>
                  <a:pt x="113235" y="233416"/>
                </a:lnTo>
                <a:lnTo>
                  <a:pt x="115496" y="238478"/>
                </a:lnTo>
                <a:lnTo>
                  <a:pt x="120546" y="246643"/>
                </a:lnTo>
                <a:lnTo>
                  <a:pt x="123227" y="250153"/>
                </a:lnTo>
                <a:lnTo>
                  <a:pt x="126205" y="256594"/>
                </a:lnTo>
                <a:lnTo>
                  <a:pt x="127000" y="259645"/>
                </a:lnTo>
                <a:lnTo>
                  <a:pt x="130423" y="265575"/>
                </a:lnTo>
                <a:lnTo>
                  <a:pt x="135118" y="271386"/>
                </a:lnTo>
                <a:lnTo>
                  <a:pt x="137704" y="274269"/>
                </a:lnTo>
                <a:lnTo>
                  <a:pt x="140380" y="277143"/>
                </a:lnTo>
                <a:lnTo>
                  <a:pt x="143117" y="279059"/>
                </a:lnTo>
                <a:lnTo>
                  <a:pt x="145895" y="280337"/>
                </a:lnTo>
                <a:lnTo>
                  <a:pt x="148697" y="281189"/>
                </a:lnTo>
                <a:lnTo>
                  <a:pt x="150567" y="282709"/>
                </a:lnTo>
                <a:lnTo>
                  <a:pt x="151814" y="284675"/>
                </a:lnTo>
                <a:lnTo>
                  <a:pt x="152645" y="286938"/>
                </a:lnTo>
                <a:lnTo>
                  <a:pt x="156108" y="291993"/>
                </a:lnTo>
                <a:lnTo>
                  <a:pt x="162862" y="300019"/>
                </a:lnTo>
                <a:lnTo>
                  <a:pt x="162876" y="300035"/>
                </a:lnTo>
                <a:lnTo>
                  <a:pt x="162877" y="300035"/>
                </a:lnTo>
                <a:lnTo>
                  <a:pt x="162878" y="3000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85"/>
          <p:cNvSpPr/>
          <p:nvPr/>
        </p:nvSpPr>
        <p:spPr>
          <a:xfrm>
            <a:off x="6706552" y="1011555"/>
            <a:ext cx="240031" cy="214313"/>
          </a:xfrm>
          <a:custGeom>
            <a:avLst/>
            <a:gdLst/>
            <a:ahLst/>
            <a:cxnLst/>
            <a:rect l="0" t="0" r="0" b="0"/>
            <a:pathLst>
              <a:path w="240031" h="214313">
                <a:moveTo>
                  <a:pt x="240030" y="0"/>
                </a:moveTo>
                <a:lnTo>
                  <a:pt x="232650" y="0"/>
                </a:lnTo>
                <a:lnTo>
                  <a:pt x="227260" y="4550"/>
                </a:lnTo>
                <a:lnTo>
                  <a:pt x="225801" y="6843"/>
                </a:lnTo>
                <a:lnTo>
                  <a:pt x="224181" y="11931"/>
                </a:lnTo>
                <a:lnTo>
                  <a:pt x="221844" y="14621"/>
                </a:lnTo>
                <a:lnTo>
                  <a:pt x="218381" y="17368"/>
                </a:lnTo>
                <a:lnTo>
                  <a:pt x="214168" y="20151"/>
                </a:lnTo>
                <a:lnTo>
                  <a:pt x="206946" y="25783"/>
                </a:lnTo>
                <a:lnTo>
                  <a:pt x="199608" y="31461"/>
                </a:lnTo>
                <a:lnTo>
                  <a:pt x="194984" y="34309"/>
                </a:lnTo>
                <a:lnTo>
                  <a:pt x="189997" y="37160"/>
                </a:lnTo>
                <a:lnTo>
                  <a:pt x="185720" y="40966"/>
                </a:lnTo>
                <a:lnTo>
                  <a:pt x="181915" y="45408"/>
                </a:lnTo>
                <a:lnTo>
                  <a:pt x="178427" y="50274"/>
                </a:lnTo>
                <a:lnTo>
                  <a:pt x="175149" y="54471"/>
                </a:lnTo>
                <a:lnTo>
                  <a:pt x="172011" y="58221"/>
                </a:lnTo>
                <a:lnTo>
                  <a:pt x="168967" y="61674"/>
                </a:lnTo>
                <a:lnTo>
                  <a:pt x="160504" y="70590"/>
                </a:lnTo>
                <a:lnTo>
                  <a:pt x="144100" y="87286"/>
                </a:lnTo>
                <a:lnTo>
                  <a:pt x="139882" y="90575"/>
                </a:lnTo>
                <a:lnTo>
                  <a:pt x="135165" y="93721"/>
                </a:lnTo>
                <a:lnTo>
                  <a:pt x="130115" y="96771"/>
                </a:lnTo>
                <a:lnTo>
                  <a:pt x="124844" y="100708"/>
                </a:lnTo>
                <a:lnTo>
                  <a:pt x="119424" y="105239"/>
                </a:lnTo>
                <a:lnTo>
                  <a:pt x="109275" y="114400"/>
                </a:lnTo>
                <a:lnTo>
                  <a:pt x="101589" y="121647"/>
                </a:lnTo>
                <a:lnTo>
                  <a:pt x="91908" y="131082"/>
                </a:lnTo>
                <a:lnTo>
                  <a:pt x="87941" y="134060"/>
                </a:lnTo>
                <a:lnTo>
                  <a:pt x="83393" y="136998"/>
                </a:lnTo>
                <a:lnTo>
                  <a:pt x="78455" y="139909"/>
                </a:lnTo>
                <a:lnTo>
                  <a:pt x="74211" y="143755"/>
                </a:lnTo>
                <a:lnTo>
                  <a:pt x="70429" y="148224"/>
                </a:lnTo>
                <a:lnTo>
                  <a:pt x="66956" y="153108"/>
                </a:lnTo>
                <a:lnTo>
                  <a:pt x="63687" y="157317"/>
                </a:lnTo>
                <a:lnTo>
                  <a:pt x="60555" y="161075"/>
                </a:lnTo>
                <a:lnTo>
                  <a:pt x="57515" y="164534"/>
                </a:lnTo>
                <a:lnTo>
                  <a:pt x="51597" y="170916"/>
                </a:lnTo>
                <a:lnTo>
                  <a:pt x="42911" y="179864"/>
                </a:lnTo>
                <a:lnTo>
                  <a:pt x="40037" y="182774"/>
                </a:lnTo>
                <a:lnTo>
                  <a:pt x="37169" y="184714"/>
                </a:lnTo>
                <a:lnTo>
                  <a:pt x="31442" y="186870"/>
                </a:lnTo>
                <a:lnTo>
                  <a:pt x="25722" y="190368"/>
                </a:lnTo>
                <a:lnTo>
                  <a:pt x="20004" y="195098"/>
                </a:lnTo>
                <a:lnTo>
                  <a:pt x="14288" y="200375"/>
                </a:lnTo>
                <a:lnTo>
                  <a:pt x="12383" y="203116"/>
                </a:lnTo>
                <a:lnTo>
                  <a:pt x="10266" y="208701"/>
                </a:lnTo>
                <a:lnTo>
                  <a:pt x="8748" y="210571"/>
                </a:lnTo>
                <a:lnTo>
                  <a:pt x="6785" y="211818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86"/>
          <p:cNvSpPr/>
          <p:nvPr/>
        </p:nvSpPr>
        <p:spPr>
          <a:xfrm>
            <a:off x="6955155" y="1097280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17145"/>
                </a:moveTo>
                <a:lnTo>
                  <a:pt x="67312" y="17145"/>
                </a:lnTo>
                <a:lnTo>
                  <a:pt x="72497" y="16192"/>
                </a:lnTo>
                <a:lnTo>
                  <a:pt x="77859" y="14605"/>
                </a:lnTo>
                <a:lnTo>
                  <a:pt x="83339" y="12594"/>
                </a:lnTo>
                <a:lnTo>
                  <a:pt x="87943" y="11253"/>
                </a:lnTo>
                <a:lnTo>
                  <a:pt x="91966" y="10359"/>
                </a:lnTo>
                <a:lnTo>
                  <a:pt x="95602" y="9764"/>
                </a:lnTo>
                <a:lnTo>
                  <a:pt x="99929" y="9366"/>
                </a:lnTo>
                <a:lnTo>
                  <a:pt x="104719" y="9102"/>
                </a:lnTo>
                <a:lnTo>
                  <a:pt x="109818" y="8925"/>
                </a:lnTo>
                <a:lnTo>
                  <a:pt x="114170" y="7855"/>
                </a:lnTo>
                <a:lnTo>
                  <a:pt x="118023" y="6189"/>
                </a:lnTo>
                <a:lnTo>
                  <a:pt x="121544" y="4126"/>
                </a:lnTo>
                <a:lnTo>
                  <a:pt x="124844" y="2750"/>
                </a:lnTo>
                <a:lnTo>
                  <a:pt x="127997" y="1833"/>
                </a:lnTo>
                <a:lnTo>
                  <a:pt x="131052" y="1222"/>
                </a:lnTo>
                <a:lnTo>
                  <a:pt x="134040" y="815"/>
                </a:lnTo>
                <a:lnTo>
                  <a:pt x="136984" y="543"/>
                </a:lnTo>
                <a:lnTo>
                  <a:pt x="144004" y="107"/>
                </a:lnTo>
                <a:lnTo>
                  <a:pt x="147504" y="47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87"/>
          <p:cNvSpPr/>
          <p:nvPr/>
        </p:nvSpPr>
        <p:spPr>
          <a:xfrm>
            <a:off x="6980872" y="1157287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8573"/>
                </a:moveTo>
                <a:lnTo>
                  <a:pt x="79913" y="8573"/>
                </a:lnTo>
                <a:lnTo>
                  <a:pt x="83755" y="7620"/>
                </a:lnTo>
                <a:lnTo>
                  <a:pt x="88222" y="6033"/>
                </a:lnTo>
                <a:lnTo>
                  <a:pt x="93104" y="4022"/>
                </a:lnTo>
                <a:lnTo>
                  <a:pt x="97313" y="2681"/>
                </a:lnTo>
                <a:lnTo>
                  <a:pt x="101070" y="1787"/>
                </a:lnTo>
                <a:lnTo>
                  <a:pt x="104528" y="1192"/>
                </a:lnTo>
                <a:lnTo>
                  <a:pt x="107786" y="794"/>
                </a:lnTo>
                <a:lnTo>
                  <a:pt x="110909" y="530"/>
                </a:lnTo>
                <a:lnTo>
                  <a:pt x="113945" y="353"/>
                </a:lnTo>
                <a:lnTo>
                  <a:pt x="119857" y="157"/>
                </a:lnTo>
                <a:lnTo>
                  <a:pt x="135458" y="9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88"/>
          <p:cNvSpPr/>
          <p:nvPr/>
        </p:nvSpPr>
        <p:spPr>
          <a:xfrm>
            <a:off x="7272337" y="848677"/>
            <a:ext cx="34291" cy="154306"/>
          </a:xfrm>
          <a:custGeom>
            <a:avLst/>
            <a:gdLst/>
            <a:ahLst/>
            <a:cxnLst/>
            <a:rect l="0" t="0" r="0" b="0"/>
            <a:pathLst>
              <a:path w="34291" h="154306">
                <a:moveTo>
                  <a:pt x="0" y="0"/>
                </a:moveTo>
                <a:lnTo>
                  <a:pt x="0" y="46083"/>
                </a:lnTo>
                <a:lnTo>
                  <a:pt x="953" y="48820"/>
                </a:lnTo>
                <a:lnTo>
                  <a:pt x="2540" y="51597"/>
                </a:lnTo>
                <a:lnTo>
                  <a:pt x="4551" y="54400"/>
                </a:lnTo>
                <a:lnTo>
                  <a:pt x="5892" y="57222"/>
                </a:lnTo>
                <a:lnTo>
                  <a:pt x="6785" y="60055"/>
                </a:lnTo>
                <a:lnTo>
                  <a:pt x="7381" y="62897"/>
                </a:lnTo>
                <a:lnTo>
                  <a:pt x="7779" y="65744"/>
                </a:lnTo>
                <a:lnTo>
                  <a:pt x="8043" y="68594"/>
                </a:lnTo>
                <a:lnTo>
                  <a:pt x="8220" y="71447"/>
                </a:lnTo>
                <a:lnTo>
                  <a:pt x="8416" y="77157"/>
                </a:lnTo>
                <a:lnTo>
                  <a:pt x="8468" y="80013"/>
                </a:lnTo>
                <a:lnTo>
                  <a:pt x="9455" y="81917"/>
                </a:lnTo>
                <a:lnTo>
                  <a:pt x="11066" y="83186"/>
                </a:lnTo>
                <a:lnTo>
                  <a:pt x="13093" y="84033"/>
                </a:lnTo>
                <a:lnTo>
                  <a:pt x="14443" y="86502"/>
                </a:lnTo>
                <a:lnTo>
                  <a:pt x="15344" y="90053"/>
                </a:lnTo>
                <a:lnTo>
                  <a:pt x="16789" y="100338"/>
                </a:lnTo>
                <a:lnTo>
                  <a:pt x="17860" y="102135"/>
                </a:lnTo>
                <a:lnTo>
                  <a:pt x="19527" y="104285"/>
                </a:lnTo>
                <a:lnTo>
                  <a:pt x="21591" y="106671"/>
                </a:lnTo>
                <a:lnTo>
                  <a:pt x="22966" y="109214"/>
                </a:lnTo>
                <a:lnTo>
                  <a:pt x="23884" y="111862"/>
                </a:lnTo>
                <a:lnTo>
                  <a:pt x="24495" y="114579"/>
                </a:lnTo>
                <a:lnTo>
                  <a:pt x="24902" y="117344"/>
                </a:lnTo>
                <a:lnTo>
                  <a:pt x="25174" y="120139"/>
                </a:lnTo>
                <a:lnTo>
                  <a:pt x="25610" y="126919"/>
                </a:lnTo>
                <a:lnTo>
                  <a:pt x="25670" y="130386"/>
                </a:lnTo>
                <a:lnTo>
                  <a:pt x="25686" y="132644"/>
                </a:lnTo>
                <a:lnTo>
                  <a:pt x="26649" y="135102"/>
                </a:lnTo>
                <a:lnTo>
                  <a:pt x="28244" y="137693"/>
                </a:lnTo>
                <a:lnTo>
                  <a:pt x="33936" y="145262"/>
                </a:lnTo>
                <a:lnTo>
                  <a:pt x="34133" y="148063"/>
                </a:lnTo>
                <a:lnTo>
                  <a:pt x="34289" y="154273"/>
                </a:lnTo>
                <a:lnTo>
                  <a:pt x="34290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9"/>
          <p:cNvSpPr/>
          <p:nvPr/>
        </p:nvSpPr>
        <p:spPr>
          <a:xfrm>
            <a:off x="7315200" y="831532"/>
            <a:ext cx="137085" cy="428626"/>
          </a:xfrm>
          <a:custGeom>
            <a:avLst/>
            <a:gdLst/>
            <a:ahLst/>
            <a:cxnLst/>
            <a:rect l="0" t="0" r="0" b="0"/>
            <a:pathLst>
              <a:path w="137085" h="428626">
                <a:moveTo>
                  <a:pt x="128587" y="0"/>
                </a:moveTo>
                <a:lnTo>
                  <a:pt x="133526" y="0"/>
                </a:lnTo>
                <a:lnTo>
                  <a:pt x="131417" y="0"/>
                </a:lnTo>
                <a:lnTo>
                  <a:pt x="136216" y="0"/>
                </a:lnTo>
                <a:lnTo>
                  <a:pt x="132035" y="0"/>
                </a:lnTo>
                <a:lnTo>
                  <a:pt x="134247" y="0"/>
                </a:lnTo>
                <a:lnTo>
                  <a:pt x="135218" y="953"/>
                </a:lnTo>
                <a:lnTo>
                  <a:pt x="135865" y="2540"/>
                </a:lnTo>
                <a:lnTo>
                  <a:pt x="136904" y="7381"/>
                </a:lnTo>
                <a:lnTo>
                  <a:pt x="137084" y="12770"/>
                </a:lnTo>
                <a:lnTo>
                  <a:pt x="136156" y="15181"/>
                </a:lnTo>
                <a:lnTo>
                  <a:pt x="132586" y="20400"/>
                </a:lnTo>
                <a:lnTo>
                  <a:pt x="129772" y="24142"/>
                </a:lnTo>
                <a:lnTo>
                  <a:pt x="129114" y="27557"/>
                </a:lnTo>
                <a:lnTo>
                  <a:pt x="128691" y="37511"/>
                </a:lnTo>
                <a:lnTo>
                  <a:pt x="127704" y="40247"/>
                </a:lnTo>
                <a:lnTo>
                  <a:pt x="124067" y="45828"/>
                </a:lnTo>
                <a:lnTo>
                  <a:pt x="121816" y="51483"/>
                </a:lnTo>
                <a:lnTo>
                  <a:pt x="120370" y="62874"/>
                </a:lnTo>
                <a:lnTo>
                  <a:pt x="119299" y="65729"/>
                </a:lnTo>
                <a:lnTo>
                  <a:pt x="115569" y="71440"/>
                </a:lnTo>
                <a:lnTo>
                  <a:pt x="113276" y="79694"/>
                </a:lnTo>
                <a:lnTo>
                  <a:pt x="111986" y="92511"/>
                </a:lnTo>
                <a:lnTo>
                  <a:pt x="111804" y="95964"/>
                </a:lnTo>
                <a:lnTo>
                  <a:pt x="110731" y="99218"/>
                </a:lnTo>
                <a:lnTo>
                  <a:pt x="106998" y="105374"/>
                </a:lnTo>
                <a:lnTo>
                  <a:pt x="104705" y="113826"/>
                </a:lnTo>
                <a:lnTo>
                  <a:pt x="102733" y="123932"/>
                </a:lnTo>
                <a:lnTo>
                  <a:pt x="98681" y="134773"/>
                </a:lnTo>
                <a:lnTo>
                  <a:pt x="95596" y="147036"/>
                </a:lnTo>
                <a:lnTo>
                  <a:pt x="92334" y="153614"/>
                </a:lnTo>
                <a:lnTo>
                  <a:pt x="90131" y="156702"/>
                </a:lnTo>
                <a:lnTo>
                  <a:pt x="87683" y="165213"/>
                </a:lnTo>
                <a:lnTo>
                  <a:pt x="85643" y="175345"/>
                </a:lnTo>
                <a:lnTo>
                  <a:pt x="81560" y="186199"/>
                </a:lnTo>
                <a:lnTo>
                  <a:pt x="77071" y="202797"/>
                </a:lnTo>
                <a:lnTo>
                  <a:pt x="72988" y="212687"/>
                </a:lnTo>
                <a:lnTo>
                  <a:pt x="67998" y="223433"/>
                </a:lnTo>
                <a:lnTo>
                  <a:pt x="65335" y="228965"/>
                </a:lnTo>
                <a:lnTo>
                  <a:pt x="62375" y="240192"/>
                </a:lnTo>
                <a:lnTo>
                  <a:pt x="60107" y="251532"/>
                </a:lnTo>
                <a:lnTo>
                  <a:pt x="55924" y="262922"/>
                </a:lnTo>
                <a:lnTo>
                  <a:pt x="51368" y="279865"/>
                </a:lnTo>
                <a:lnTo>
                  <a:pt x="47278" y="289802"/>
                </a:lnTo>
                <a:lnTo>
                  <a:pt x="44170" y="301556"/>
                </a:lnTo>
                <a:lnTo>
                  <a:pt x="43444" y="310555"/>
                </a:lnTo>
                <a:lnTo>
                  <a:pt x="43250" y="315622"/>
                </a:lnTo>
                <a:lnTo>
                  <a:pt x="42168" y="319952"/>
                </a:lnTo>
                <a:lnTo>
                  <a:pt x="38426" y="327303"/>
                </a:lnTo>
                <a:lnTo>
                  <a:pt x="36095" y="331550"/>
                </a:lnTo>
                <a:lnTo>
                  <a:pt x="30964" y="341348"/>
                </a:lnTo>
                <a:lnTo>
                  <a:pt x="28050" y="352053"/>
                </a:lnTo>
                <a:lnTo>
                  <a:pt x="27271" y="357574"/>
                </a:lnTo>
                <a:lnTo>
                  <a:pt x="23868" y="366249"/>
                </a:lnTo>
                <a:lnTo>
                  <a:pt x="21627" y="369896"/>
                </a:lnTo>
                <a:lnTo>
                  <a:pt x="19137" y="379028"/>
                </a:lnTo>
                <a:lnTo>
                  <a:pt x="18473" y="384131"/>
                </a:lnTo>
                <a:lnTo>
                  <a:pt x="15195" y="392340"/>
                </a:lnTo>
                <a:lnTo>
                  <a:pt x="11516" y="399163"/>
                </a:lnTo>
                <a:lnTo>
                  <a:pt x="9880" y="405371"/>
                </a:lnTo>
                <a:lnTo>
                  <a:pt x="8492" y="407407"/>
                </a:lnTo>
                <a:lnTo>
                  <a:pt x="6614" y="408765"/>
                </a:lnTo>
                <a:lnTo>
                  <a:pt x="4409" y="409670"/>
                </a:lnTo>
                <a:lnTo>
                  <a:pt x="2940" y="411226"/>
                </a:lnTo>
                <a:lnTo>
                  <a:pt x="1960" y="413216"/>
                </a:lnTo>
                <a:lnTo>
                  <a:pt x="387" y="418702"/>
                </a:lnTo>
                <a:lnTo>
                  <a:pt x="0" y="4286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0"/>
          <p:cNvSpPr/>
          <p:nvPr/>
        </p:nvSpPr>
        <p:spPr>
          <a:xfrm>
            <a:off x="7460932" y="1037304"/>
            <a:ext cx="222886" cy="197137"/>
          </a:xfrm>
          <a:custGeom>
            <a:avLst/>
            <a:gdLst/>
            <a:ahLst/>
            <a:cxnLst/>
            <a:rect l="0" t="0" r="0" b="0"/>
            <a:pathLst>
              <a:path w="222886" h="197137">
                <a:moveTo>
                  <a:pt x="0" y="85693"/>
                </a:moveTo>
                <a:lnTo>
                  <a:pt x="0" y="69006"/>
                </a:lnTo>
                <a:lnTo>
                  <a:pt x="4551" y="64133"/>
                </a:lnTo>
                <a:lnTo>
                  <a:pt x="7381" y="61207"/>
                </a:lnTo>
                <a:lnTo>
                  <a:pt x="8043" y="57983"/>
                </a:lnTo>
                <a:lnTo>
                  <a:pt x="8468" y="52703"/>
                </a:lnTo>
                <a:lnTo>
                  <a:pt x="8542" y="47237"/>
                </a:lnTo>
                <a:lnTo>
                  <a:pt x="9505" y="45768"/>
                </a:lnTo>
                <a:lnTo>
                  <a:pt x="11099" y="44789"/>
                </a:lnTo>
                <a:lnTo>
                  <a:pt x="13114" y="44136"/>
                </a:lnTo>
                <a:lnTo>
                  <a:pt x="17894" y="40871"/>
                </a:lnTo>
                <a:lnTo>
                  <a:pt x="24173" y="35564"/>
                </a:lnTo>
                <a:lnTo>
                  <a:pt x="29810" y="30094"/>
                </a:lnTo>
                <a:lnTo>
                  <a:pt x="32257" y="28625"/>
                </a:lnTo>
                <a:lnTo>
                  <a:pt x="37514" y="26992"/>
                </a:lnTo>
                <a:lnTo>
                  <a:pt x="39297" y="25604"/>
                </a:lnTo>
                <a:lnTo>
                  <a:pt x="40486" y="23726"/>
                </a:lnTo>
                <a:lnTo>
                  <a:pt x="41278" y="21522"/>
                </a:lnTo>
                <a:lnTo>
                  <a:pt x="44698" y="16532"/>
                </a:lnTo>
                <a:lnTo>
                  <a:pt x="46943" y="13869"/>
                </a:lnTo>
                <a:lnTo>
                  <a:pt x="50345" y="12092"/>
                </a:lnTo>
                <a:lnTo>
                  <a:pt x="54519" y="10908"/>
                </a:lnTo>
                <a:lnTo>
                  <a:pt x="65803" y="9008"/>
                </a:lnTo>
                <a:lnTo>
                  <a:pt x="69885" y="6208"/>
                </a:lnTo>
                <a:lnTo>
                  <a:pt x="72308" y="4128"/>
                </a:lnTo>
                <a:lnTo>
                  <a:pt x="74876" y="2742"/>
                </a:lnTo>
                <a:lnTo>
                  <a:pt x="80268" y="1201"/>
                </a:lnTo>
                <a:lnTo>
                  <a:pt x="85839" y="516"/>
                </a:lnTo>
                <a:lnTo>
                  <a:pt x="91491" y="212"/>
                </a:lnTo>
                <a:lnTo>
                  <a:pt x="97178" y="76"/>
                </a:lnTo>
                <a:lnTo>
                  <a:pt x="105734" y="0"/>
                </a:lnTo>
                <a:lnTo>
                  <a:pt x="107637" y="942"/>
                </a:lnTo>
                <a:lnTo>
                  <a:pt x="108906" y="2522"/>
                </a:lnTo>
                <a:lnTo>
                  <a:pt x="109751" y="4528"/>
                </a:lnTo>
                <a:lnTo>
                  <a:pt x="111268" y="5866"/>
                </a:lnTo>
                <a:lnTo>
                  <a:pt x="113231" y="6757"/>
                </a:lnTo>
                <a:lnTo>
                  <a:pt x="115493" y="7352"/>
                </a:lnTo>
                <a:lnTo>
                  <a:pt x="117000" y="8700"/>
                </a:lnTo>
                <a:lnTo>
                  <a:pt x="118006" y="10552"/>
                </a:lnTo>
                <a:lnTo>
                  <a:pt x="119619" y="15817"/>
                </a:lnTo>
                <a:lnTo>
                  <a:pt x="119897" y="21280"/>
                </a:lnTo>
                <a:lnTo>
                  <a:pt x="119992" y="25768"/>
                </a:lnTo>
                <a:lnTo>
                  <a:pt x="120015" y="54624"/>
                </a:lnTo>
                <a:lnTo>
                  <a:pt x="119063" y="57360"/>
                </a:lnTo>
                <a:lnTo>
                  <a:pt x="115464" y="62941"/>
                </a:lnTo>
                <a:lnTo>
                  <a:pt x="112635" y="66887"/>
                </a:lnTo>
                <a:lnTo>
                  <a:pt x="111973" y="70350"/>
                </a:lnTo>
                <a:lnTo>
                  <a:pt x="111678" y="75064"/>
                </a:lnTo>
                <a:lnTo>
                  <a:pt x="111474" y="84105"/>
                </a:lnTo>
                <a:lnTo>
                  <a:pt x="108916" y="87527"/>
                </a:lnTo>
                <a:lnTo>
                  <a:pt x="106901" y="89773"/>
                </a:lnTo>
                <a:lnTo>
                  <a:pt x="105558" y="92223"/>
                </a:lnTo>
                <a:lnTo>
                  <a:pt x="104065" y="97485"/>
                </a:lnTo>
                <a:lnTo>
                  <a:pt x="102714" y="99270"/>
                </a:lnTo>
                <a:lnTo>
                  <a:pt x="100861" y="100459"/>
                </a:lnTo>
                <a:lnTo>
                  <a:pt x="98674" y="101252"/>
                </a:lnTo>
                <a:lnTo>
                  <a:pt x="97215" y="102733"/>
                </a:lnTo>
                <a:lnTo>
                  <a:pt x="96243" y="104673"/>
                </a:lnTo>
                <a:lnTo>
                  <a:pt x="94682" y="110080"/>
                </a:lnTo>
                <a:lnTo>
                  <a:pt x="89861" y="115567"/>
                </a:lnTo>
                <a:lnTo>
                  <a:pt x="88482" y="117991"/>
                </a:lnTo>
                <a:lnTo>
                  <a:pt x="86950" y="123225"/>
                </a:lnTo>
                <a:lnTo>
                  <a:pt x="85590" y="125002"/>
                </a:lnTo>
                <a:lnTo>
                  <a:pt x="83730" y="126187"/>
                </a:lnTo>
                <a:lnTo>
                  <a:pt x="81537" y="126976"/>
                </a:lnTo>
                <a:lnTo>
                  <a:pt x="80075" y="128455"/>
                </a:lnTo>
                <a:lnTo>
                  <a:pt x="79102" y="130394"/>
                </a:lnTo>
                <a:lnTo>
                  <a:pt x="78451" y="132639"/>
                </a:lnTo>
                <a:lnTo>
                  <a:pt x="77066" y="134135"/>
                </a:lnTo>
                <a:lnTo>
                  <a:pt x="75190" y="135133"/>
                </a:lnTo>
                <a:lnTo>
                  <a:pt x="72987" y="135798"/>
                </a:lnTo>
                <a:lnTo>
                  <a:pt x="71518" y="137194"/>
                </a:lnTo>
                <a:lnTo>
                  <a:pt x="70539" y="139077"/>
                </a:lnTo>
                <a:lnTo>
                  <a:pt x="68968" y="144392"/>
                </a:lnTo>
                <a:lnTo>
                  <a:pt x="64144" y="149864"/>
                </a:lnTo>
                <a:lnTo>
                  <a:pt x="62765" y="152286"/>
                </a:lnTo>
                <a:lnTo>
                  <a:pt x="61233" y="157517"/>
                </a:lnTo>
                <a:lnTo>
                  <a:pt x="60371" y="161267"/>
                </a:lnTo>
                <a:lnTo>
                  <a:pt x="55565" y="166929"/>
                </a:lnTo>
                <a:lnTo>
                  <a:pt x="52658" y="170088"/>
                </a:lnTo>
                <a:lnTo>
                  <a:pt x="51298" y="170531"/>
                </a:lnTo>
                <a:lnTo>
                  <a:pt x="44811" y="171243"/>
                </a:lnTo>
                <a:lnTo>
                  <a:pt x="44161" y="171301"/>
                </a:lnTo>
                <a:lnTo>
                  <a:pt x="37228" y="177286"/>
                </a:lnTo>
                <a:lnTo>
                  <a:pt x="35596" y="178789"/>
                </a:lnTo>
                <a:lnTo>
                  <a:pt x="32330" y="179456"/>
                </a:lnTo>
                <a:lnTo>
                  <a:pt x="30127" y="179634"/>
                </a:lnTo>
                <a:lnTo>
                  <a:pt x="28657" y="180706"/>
                </a:lnTo>
                <a:lnTo>
                  <a:pt x="27677" y="182372"/>
                </a:lnTo>
                <a:lnTo>
                  <a:pt x="25728" y="188531"/>
                </a:lnTo>
                <a:lnTo>
                  <a:pt x="25718" y="188560"/>
                </a:lnTo>
                <a:lnTo>
                  <a:pt x="25718" y="197126"/>
                </a:lnTo>
                <a:lnTo>
                  <a:pt x="165275" y="197136"/>
                </a:lnTo>
                <a:lnTo>
                  <a:pt x="168286" y="196183"/>
                </a:lnTo>
                <a:lnTo>
                  <a:pt x="174171" y="192585"/>
                </a:lnTo>
                <a:lnTo>
                  <a:pt x="179962" y="190351"/>
                </a:lnTo>
                <a:lnTo>
                  <a:pt x="185711" y="189357"/>
                </a:lnTo>
                <a:lnTo>
                  <a:pt x="191441" y="188916"/>
                </a:lnTo>
                <a:lnTo>
                  <a:pt x="196989" y="188633"/>
                </a:lnTo>
                <a:lnTo>
                  <a:pt x="222885" y="1885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91"/>
          <p:cNvSpPr/>
          <p:nvPr/>
        </p:nvSpPr>
        <p:spPr>
          <a:xfrm>
            <a:off x="6020752" y="1534480"/>
            <a:ext cx="205741" cy="325717"/>
          </a:xfrm>
          <a:custGeom>
            <a:avLst/>
            <a:gdLst/>
            <a:ahLst/>
            <a:cxnLst/>
            <a:rect l="0" t="0" r="0" b="0"/>
            <a:pathLst>
              <a:path w="205741" h="325717">
                <a:moveTo>
                  <a:pt x="0" y="17142"/>
                </a:moveTo>
                <a:lnTo>
                  <a:pt x="0" y="29912"/>
                </a:lnTo>
                <a:lnTo>
                  <a:pt x="953" y="32323"/>
                </a:lnTo>
                <a:lnTo>
                  <a:pt x="5892" y="40267"/>
                </a:lnTo>
                <a:lnTo>
                  <a:pt x="8219" y="49774"/>
                </a:lnTo>
                <a:lnTo>
                  <a:pt x="8468" y="55491"/>
                </a:lnTo>
                <a:lnTo>
                  <a:pt x="9455" y="57948"/>
                </a:lnTo>
                <a:lnTo>
                  <a:pt x="14443" y="65957"/>
                </a:lnTo>
                <a:lnTo>
                  <a:pt x="15945" y="71540"/>
                </a:lnTo>
                <a:lnTo>
                  <a:pt x="16789" y="80038"/>
                </a:lnTo>
                <a:lnTo>
                  <a:pt x="17040" y="88589"/>
                </a:lnTo>
                <a:lnTo>
                  <a:pt x="18027" y="91443"/>
                </a:lnTo>
                <a:lnTo>
                  <a:pt x="23917" y="100328"/>
                </a:lnTo>
                <a:lnTo>
                  <a:pt x="27724" y="104655"/>
                </a:lnTo>
                <a:lnTo>
                  <a:pt x="41286" y="118423"/>
                </a:lnTo>
                <a:lnTo>
                  <a:pt x="46946" y="124092"/>
                </a:lnTo>
                <a:lnTo>
                  <a:pt x="49395" y="125590"/>
                </a:lnTo>
                <a:lnTo>
                  <a:pt x="54656" y="127254"/>
                </a:lnTo>
                <a:lnTo>
                  <a:pt x="60169" y="130533"/>
                </a:lnTo>
                <a:lnTo>
                  <a:pt x="62973" y="132741"/>
                </a:lnTo>
                <a:lnTo>
                  <a:pt x="65794" y="134213"/>
                </a:lnTo>
                <a:lnTo>
                  <a:pt x="71469" y="135849"/>
                </a:lnTo>
                <a:lnTo>
                  <a:pt x="77167" y="136575"/>
                </a:lnTo>
                <a:lnTo>
                  <a:pt x="80020" y="136769"/>
                </a:lnTo>
                <a:lnTo>
                  <a:pt x="83826" y="136898"/>
                </a:lnTo>
                <a:lnTo>
                  <a:pt x="93136" y="137042"/>
                </a:lnTo>
                <a:lnTo>
                  <a:pt x="97333" y="136128"/>
                </a:lnTo>
                <a:lnTo>
                  <a:pt x="101084" y="134566"/>
                </a:lnTo>
                <a:lnTo>
                  <a:pt x="104537" y="132572"/>
                </a:lnTo>
                <a:lnTo>
                  <a:pt x="110914" y="130357"/>
                </a:lnTo>
                <a:lnTo>
                  <a:pt x="113947" y="129766"/>
                </a:lnTo>
                <a:lnTo>
                  <a:pt x="115970" y="128420"/>
                </a:lnTo>
                <a:lnTo>
                  <a:pt x="117318" y="126570"/>
                </a:lnTo>
                <a:lnTo>
                  <a:pt x="118217" y="124384"/>
                </a:lnTo>
                <a:lnTo>
                  <a:pt x="124033" y="116757"/>
                </a:lnTo>
                <a:lnTo>
                  <a:pt x="126504" y="114984"/>
                </a:lnTo>
                <a:lnTo>
                  <a:pt x="131789" y="113015"/>
                </a:lnTo>
                <a:lnTo>
                  <a:pt x="133579" y="111537"/>
                </a:lnTo>
                <a:lnTo>
                  <a:pt x="134773" y="109600"/>
                </a:lnTo>
                <a:lnTo>
                  <a:pt x="135568" y="107356"/>
                </a:lnTo>
                <a:lnTo>
                  <a:pt x="138993" y="102322"/>
                </a:lnTo>
                <a:lnTo>
                  <a:pt x="141240" y="99646"/>
                </a:lnTo>
                <a:lnTo>
                  <a:pt x="142737" y="95957"/>
                </a:lnTo>
                <a:lnTo>
                  <a:pt x="144401" y="86779"/>
                </a:lnTo>
                <a:lnTo>
                  <a:pt x="147681" y="78889"/>
                </a:lnTo>
                <a:lnTo>
                  <a:pt x="151361" y="72208"/>
                </a:lnTo>
                <a:lnTo>
                  <a:pt x="154385" y="63091"/>
                </a:lnTo>
                <a:lnTo>
                  <a:pt x="159938" y="54357"/>
                </a:lnTo>
                <a:lnTo>
                  <a:pt x="161571" y="48605"/>
                </a:lnTo>
                <a:lnTo>
                  <a:pt x="162491" y="40011"/>
                </a:lnTo>
                <a:lnTo>
                  <a:pt x="162763" y="31432"/>
                </a:lnTo>
                <a:lnTo>
                  <a:pt x="162877" y="0"/>
                </a:lnTo>
                <a:lnTo>
                  <a:pt x="162877" y="7378"/>
                </a:lnTo>
                <a:lnTo>
                  <a:pt x="168769" y="15178"/>
                </a:lnTo>
                <a:lnTo>
                  <a:pt x="171608" y="23122"/>
                </a:lnTo>
                <a:lnTo>
                  <a:pt x="177106" y="31508"/>
                </a:lnTo>
                <a:lnTo>
                  <a:pt x="178726" y="37179"/>
                </a:lnTo>
                <a:lnTo>
                  <a:pt x="179638" y="45727"/>
                </a:lnTo>
                <a:lnTo>
                  <a:pt x="179852" y="53977"/>
                </a:lnTo>
                <a:lnTo>
                  <a:pt x="179909" y="58843"/>
                </a:lnTo>
                <a:lnTo>
                  <a:pt x="180900" y="63040"/>
                </a:lnTo>
                <a:lnTo>
                  <a:pt x="184540" y="70244"/>
                </a:lnTo>
                <a:lnTo>
                  <a:pt x="186793" y="79160"/>
                </a:lnTo>
                <a:lnTo>
                  <a:pt x="187394" y="84205"/>
                </a:lnTo>
                <a:lnTo>
                  <a:pt x="188747" y="89473"/>
                </a:lnTo>
                <a:lnTo>
                  <a:pt x="190601" y="94890"/>
                </a:lnTo>
                <a:lnTo>
                  <a:pt x="192790" y="100407"/>
                </a:lnTo>
                <a:lnTo>
                  <a:pt x="194249" y="105989"/>
                </a:lnTo>
                <a:lnTo>
                  <a:pt x="195222" y="111616"/>
                </a:lnTo>
                <a:lnTo>
                  <a:pt x="195870" y="117272"/>
                </a:lnTo>
                <a:lnTo>
                  <a:pt x="199131" y="126097"/>
                </a:lnTo>
                <a:lnTo>
                  <a:pt x="201334" y="129784"/>
                </a:lnTo>
                <a:lnTo>
                  <a:pt x="203782" y="138960"/>
                </a:lnTo>
                <a:lnTo>
                  <a:pt x="204435" y="144074"/>
                </a:lnTo>
                <a:lnTo>
                  <a:pt x="204870" y="149388"/>
                </a:lnTo>
                <a:lnTo>
                  <a:pt x="205160" y="154836"/>
                </a:lnTo>
                <a:lnTo>
                  <a:pt x="205568" y="169065"/>
                </a:lnTo>
                <a:lnTo>
                  <a:pt x="205730" y="198691"/>
                </a:lnTo>
                <a:lnTo>
                  <a:pt x="205740" y="255540"/>
                </a:lnTo>
                <a:lnTo>
                  <a:pt x="204788" y="259894"/>
                </a:lnTo>
                <a:lnTo>
                  <a:pt x="201189" y="267272"/>
                </a:lnTo>
                <a:lnTo>
                  <a:pt x="196415" y="273726"/>
                </a:lnTo>
                <a:lnTo>
                  <a:pt x="191118" y="279769"/>
                </a:lnTo>
                <a:lnTo>
                  <a:pt x="185589" y="285630"/>
                </a:lnTo>
                <a:lnTo>
                  <a:pt x="161198" y="310263"/>
                </a:lnTo>
                <a:lnTo>
                  <a:pt x="156996" y="312568"/>
                </a:lnTo>
                <a:lnTo>
                  <a:pt x="152289" y="314106"/>
                </a:lnTo>
                <a:lnTo>
                  <a:pt x="147246" y="315130"/>
                </a:lnTo>
                <a:lnTo>
                  <a:pt x="141979" y="316766"/>
                </a:lnTo>
                <a:lnTo>
                  <a:pt x="136562" y="318809"/>
                </a:lnTo>
                <a:lnTo>
                  <a:pt x="131047" y="321123"/>
                </a:lnTo>
                <a:lnTo>
                  <a:pt x="126417" y="322666"/>
                </a:lnTo>
                <a:lnTo>
                  <a:pt x="122378" y="323695"/>
                </a:lnTo>
                <a:lnTo>
                  <a:pt x="118733" y="324380"/>
                </a:lnTo>
                <a:lnTo>
                  <a:pt x="115350" y="324838"/>
                </a:lnTo>
                <a:lnTo>
                  <a:pt x="109052" y="325346"/>
                </a:lnTo>
                <a:lnTo>
                  <a:pt x="103078" y="325571"/>
                </a:lnTo>
                <a:lnTo>
                  <a:pt x="96295" y="325672"/>
                </a:lnTo>
                <a:lnTo>
                  <a:pt x="86931" y="325716"/>
                </a:lnTo>
                <a:lnTo>
                  <a:pt x="81766" y="324776"/>
                </a:lnTo>
                <a:lnTo>
                  <a:pt x="76418" y="323196"/>
                </a:lnTo>
                <a:lnTo>
                  <a:pt x="70948" y="321191"/>
                </a:lnTo>
                <a:lnTo>
                  <a:pt x="66348" y="319854"/>
                </a:lnTo>
                <a:lnTo>
                  <a:pt x="62330" y="318962"/>
                </a:lnTo>
                <a:lnTo>
                  <a:pt x="58699" y="318368"/>
                </a:lnTo>
                <a:lnTo>
                  <a:pt x="54372" y="317972"/>
                </a:lnTo>
                <a:lnTo>
                  <a:pt x="49583" y="317708"/>
                </a:lnTo>
                <a:lnTo>
                  <a:pt x="44485" y="317532"/>
                </a:lnTo>
                <a:lnTo>
                  <a:pt x="40135" y="316462"/>
                </a:lnTo>
                <a:lnTo>
                  <a:pt x="36281" y="314796"/>
                </a:lnTo>
                <a:lnTo>
                  <a:pt x="32760" y="312733"/>
                </a:lnTo>
                <a:lnTo>
                  <a:pt x="30413" y="310405"/>
                </a:lnTo>
                <a:lnTo>
                  <a:pt x="28847" y="307901"/>
                </a:lnTo>
                <a:lnTo>
                  <a:pt x="27804" y="305279"/>
                </a:lnTo>
                <a:lnTo>
                  <a:pt x="26156" y="303531"/>
                </a:lnTo>
                <a:lnTo>
                  <a:pt x="24105" y="302365"/>
                </a:lnTo>
                <a:lnTo>
                  <a:pt x="21785" y="301588"/>
                </a:lnTo>
                <a:lnTo>
                  <a:pt x="16667" y="298185"/>
                </a:lnTo>
                <a:lnTo>
                  <a:pt x="13969" y="295944"/>
                </a:lnTo>
                <a:lnTo>
                  <a:pt x="12170" y="293498"/>
                </a:lnTo>
                <a:lnTo>
                  <a:pt x="10172" y="288239"/>
                </a:lnTo>
                <a:lnTo>
                  <a:pt x="9047" y="279924"/>
                </a:lnTo>
                <a:lnTo>
                  <a:pt x="8573" y="2743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92"/>
          <p:cNvSpPr/>
          <p:nvPr/>
        </p:nvSpPr>
        <p:spPr>
          <a:xfrm>
            <a:off x="6320790" y="1560194"/>
            <a:ext cx="102870" cy="8543"/>
          </a:xfrm>
          <a:custGeom>
            <a:avLst/>
            <a:gdLst/>
            <a:ahLst/>
            <a:cxnLst/>
            <a:rect l="0" t="0" r="0" b="0"/>
            <a:pathLst>
              <a:path w="102870" h="8543">
                <a:moveTo>
                  <a:pt x="0" y="0"/>
                </a:moveTo>
                <a:lnTo>
                  <a:pt x="8219" y="0"/>
                </a:lnTo>
                <a:lnTo>
                  <a:pt x="9289" y="953"/>
                </a:lnTo>
                <a:lnTo>
                  <a:pt x="13018" y="4551"/>
                </a:lnTo>
                <a:lnTo>
                  <a:pt x="16299" y="5892"/>
                </a:lnTo>
                <a:lnTo>
                  <a:pt x="20391" y="6786"/>
                </a:lnTo>
                <a:lnTo>
                  <a:pt x="25024" y="7381"/>
                </a:lnTo>
                <a:lnTo>
                  <a:pt x="29065" y="7779"/>
                </a:lnTo>
                <a:lnTo>
                  <a:pt x="32712" y="8043"/>
                </a:lnTo>
                <a:lnTo>
                  <a:pt x="36095" y="8220"/>
                </a:lnTo>
                <a:lnTo>
                  <a:pt x="42395" y="8416"/>
                </a:lnTo>
                <a:lnTo>
                  <a:pt x="54200" y="8542"/>
                </a:lnTo>
                <a:lnTo>
                  <a:pt x="57088" y="7600"/>
                </a:lnTo>
                <a:lnTo>
                  <a:pt x="59966" y="6019"/>
                </a:lnTo>
                <a:lnTo>
                  <a:pt x="62837" y="4013"/>
                </a:lnTo>
                <a:lnTo>
                  <a:pt x="65704" y="2676"/>
                </a:lnTo>
                <a:lnTo>
                  <a:pt x="68568" y="1784"/>
                </a:lnTo>
                <a:lnTo>
                  <a:pt x="71429" y="1189"/>
                </a:lnTo>
                <a:lnTo>
                  <a:pt x="74289" y="793"/>
                </a:lnTo>
                <a:lnTo>
                  <a:pt x="77148" y="529"/>
                </a:lnTo>
                <a:lnTo>
                  <a:pt x="80007" y="353"/>
                </a:lnTo>
                <a:lnTo>
                  <a:pt x="85723" y="157"/>
                </a:lnTo>
                <a:lnTo>
                  <a:pt x="94121" y="21"/>
                </a:lnTo>
                <a:lnTo>
                  <a:pt x="10286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93"/>
          <p:cNvSpPr/>
          <p:nvPr/>
        </p:nvSpPr>
        <p:spPr>
          <a:xfrm>
            <a:off x="6320790" y="1645920"/>
            <a:ext cx="111443" cy="8573"/>
          </a:xfrm>
          <a:custGeom>
            <a:avLst/>
            <a:gdLst/>
            <a:ahLst/>
            <a:cxnLst/>
            <a:rect l="0" t="0" r="0" b="0"/>
            <a:pathLst>
              <a:path w="111443" h="8573">
                <a:moveTo>
                  <a:pt x="0" y="8572"/>
                </a:moveTo>
                <a:lnTo>
                  <a:pt x="45730" y="8572"/>
                </a:lnTo>
                <a:lnTo>
                  <a:pt x="48584" y="7619"/>
                </a:lnTo>
                <a:lnTo>
                  <a:pt x="51439" y="6032"/>
                </a:lnTo>
                <a:lnTo>
                  <a:pt x="54295" y="4021"/>
                </a:lnTo>
                <a:lnTo>
                  <a:pt x="58104" y="2681"/>
                </a:lnTo>
                <a:lnTo>
                  <a:pt x="62548" y="1787"/>
                </a:lnTo>
                <a:lnTo>
                  <a:pt x="67416" y="1191"/>
                </a:lnTo>
                <a:lnTo>
                  <a:pt x="71614" y="794"/>
                </a:lnTo>
                <a:lnTo>
                  <a:pt x="75365" y="529"/>
                </a:lnTo>
                <a:lnTo>
                  <a:pt x="78818" y="353"/>
                </a:lnTo>
                <a:lnTo>
                  <a:pt x="85195" y="157"/>
                </a:lnTo>
                <a:lnTo>
                  <a:pt x="99943" y="20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94"/>
          <p:cNvSpPr/>
          <p:nvPr/>
        </p:nvSpPr>
        <p:spPr>
          <a:xfrm>
            <a:off x="6509387" y="1414462"/>
            <a:ext cx="154304" cy="342901"/>
          </a:xfrm>
          <a:custGeom>
            <a:avLst/>
            <a:gdLst/>
            <a:ahLst/>
            <a:cxnLst/>
            <a:rect l="0" t="0" r="0" b="0"/>
            <a:pathLst>
              <a:path w="154304" h="342901">
                <a:moveTo>
                  <a:pt x="102868" y="0"/>
                </a:moveTo>
                <a:lnTo>
                  <a:pt x="95486" y="0"/>
                </a:lnTo>
                <a:lnTo>
                  <a:pt x="92285" y="2540"/>
                </a:lnTo>
                <a:lnTo>
                  <a:pt x="87687" y="6844"/>
                </a:lnTo>
                <a:lnTo>
                  <a:pt x="71357" y="22959"/>
                </a:lnTo>
                <a:lnTo>
                  <a:pt x="40002" y="54294"/>
                </a:lnTo>
                <a:lnTo>
                  <a:pt x="38097" y="57151"/>
                </a:lnTo>
                <a:lnTo>
                  <a:pt x="34463" y="65723"/>
                </a:lnTo>
                <a:lnTo>
                  <a:pt x="30238" y="71438"/>
                </a:lnTo>
                <a:lnTo>
                  <a:pt x="27726" y="77153"/>
                </a:lnTo>
                <a:lnTo>
                  <a:pt x="27055" y="80010"/>
                </a:lnTo>
                <a:lnTo>
                  <a:pt x="23771" y="85725"/>
                </a:lnTo>
                <a:lnTo>
                  <a:pt x="19136" y="91440"/>
                </a:lnTo>
                <a:lnTo>
                  <a:pt x="16566" y="94298"/>
                </a:lnTo>
                <a:lnTo>
                  <a:pt x="13901" y="97155"/>
                </a:lnTo>
                <a:lnTo>
                  <a:pt x="12125" y="100965"/>
                </a:lnTo>
                <a:lnTo>
                  <a:pt x="10149" y="110278"/>
                </a:lnTo>
                <a:lnTo>
                  <a:pt x="9272" y="118228"/>
                </a:lnTo>
                <a:lnTo>
                  <a:pt x="9039" y="121681"/>
                </a:lnTo>
                <a:lnTo>
                  <a:pt x="6238" y="130598"/>
                </a:lnTo>
                <a:lnTo>
                  <a:pt x="2771" y="139959"/>
                </a:lnTo>
                <a:lnTo>
                  <a:pt x="820" y="150583"/>
                </a:lnTo>
                <a:lnTo>
                  <a:pt x="241" y="160716"/>
                </a:lnTo>
                <a:lnTo>
                  <a:pt x="30" y="181655"/>
                </a:lnTo>
                <a:lnTo>
                  <a:pt x="0" y="207298"/>
                </a:lnTo>
                <a:lnTo>
                  <a:pt x="952" y="210589"/>
                </a:lnTo>
                <a:lnTo>
                  <a:pt x="4549" y="216785"/>
                </a:lnTo>
                <a:lnTo>
                  <a:pt x="6783" y="222714"/>
                </a:lnTo>
                <a:lnTo>
                  <a:pt x="7378" y="225628"/>
                </a:lnTo>
                <a:lnTo>
                  <a:pt x="10580" y="231407"/>
                </a:lnTo>
                <a:lnTo>
                  <a:pt x="12768" y="234281"/>
                </a:lnTo>
                <a:lnTo>
                  <a:pt x="14226" y="238103"/>
                </a:lnTo>
                <a:lnTo>
                  <a:pt x="15847" y="247429"/>
                </a:lnTo>
                <a:lnTo>
                  <a:pt x="19107" y="255383"/>
                </a:lnTo>
                <a:lnTo>
                  <a:pt x="22778" y="262094"/>
                </a:lnTo>
                <a:lnTo>
                  <a:pt x="25797" y="271227"/>
                </a:lnTo>
                <a:lnTo>
                  <a:pt x="29879" y="277073"/>
                </a:lnTo>
                <a:lnTo>
                  <a:pt x="32329" y="282846"/>
                </a:lnTo>
                <a:lnTo>
                  <a:pt x="32981" y="285719"/>
                </a:lnTo>
                <a:lnTo>
                  <a:pt x="36247" y="291451"/>
                </a:lnTo>
                <a:lnTo>
                  <a:pt x="38452" y="294313"/>
                </a:lnTo>
                <a:lnTo>
                  <a:pt x="40873" y="296221"/>
                </a:lnTo>
                <a:lnTo>
                  <a:pt x="43440" y="297493"/>
                </a:lnTo>
                <a:lnTo>
                  <a:pt x="46105" y="298341"/>
                </a:lnTo>
                <a:lnTo>
                  <a:pt x="48833" y="299859"/>
                </a:lnTo>
                <a:lnTo>
                  <a:pt x="51604" y="301824"/>
                </a:lnTo>
                <a:lnTo>
                  <a:pt x="54405" y="304086"/>
                </a:lnTo>
                <a:lnTo>
                  <a:pt x="57224" y="306546"/>
                </a:lnTo>
                <a:lnTo>
                  <a:pt x="60056" y="309139"/>
                </a:lnTo>
                <a:lnTo>
                  <a:pt x="65743" y="314560"/>
                </a:lnTo>
                <a:lnTo>
                  <a:pt x="75460" y="324093"/>
                </a:lnTo>
                <a:lnTo>
                  <a:pt x="76976" y="324647"/>
                </a:lnTo>
                <a:lnTo>
                  <a:pt x="81200" y="325263"/>
                </a:lnTo>
                <a:lnTo>
                  <a:pt x="83660" y="326379"/>
                </a:lnTo>
                <a:lnTo>
                  <a:pt x="86253" y="328076"/>
                </a:lnTo>
                <a:lnTo>
                  <a:pt x="88934" y="330160"/>
                </a:lnTo>
                <a:lnTo>
                  <a:pt x="91673" y="331549"/>
                </a:lnTo>
                <a:lnTo>
                  <a:pt x="94452" y="332475"/>
                </a:lnTo>
                <a:lnTo>
                  <a:pt x="97257" y="333093"/>
                </a:lnTo>
                <a:lnTo>
                  <a:pt x="100080" y="333504"/>
                </a:lnTo>
                <a:lnTo>
                  <a:pt x="102914" y="333779"/>
                </a:lnTo>
                <a:lnTo>
                  <a:pt x="105756" y="333962"/>
                </a:lnTo>
                <a:lnTo>
                  <a:pt x="108603" y="334083"/>
                </a:lnTo>
                <a:lnTo>
                  <a:pt x="114307" y="334219"/>
                </a:lnTo>
                <a:lnTo>
                  <a:pt x="132634" y="334325"/>
                </a:lnTo>
                <a:lnTo>
                  <a:pt x="135095" y="335278"/>
                </a:lnTo>
                <a:lnTo>
                  <a:pt x="137687" y="336866"/>
                </a:lnTo>
                <a:lnTo>
                  <a:pt x="145260" y="342547"/>
                </a:lnTo>
                <a:lnTo>
                  <a:pt x="148061" y="342743"/>
                </a:lnTo>
                <a:lnTo>
                  <a:pt x="154303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95"/>
          <p:cNvSpPr/>
          <p:nvPr/>
        </p:nvSpPr>
        <p:spPr>
          <a:xfrm>
            <a:off x="6732269" y="1388744"/>
            <a:ext cx="34291" cy="137162"/>
          </a:xfrm>
          <a:custGeom>
            <a:avLst/>
            <a:gdLst/>
            <a:ahLst/>
            <a:cxnLst/>
            <a:rect l="0" t="0" r="0" b="0"/>
            <a:pathLst>
              <a:path w="34291" h="137162">
                <a:moveTo>
                  <a:pt x="0" y="0"/>
                </a:moveTo>
                <a:lnTo>
                  <a:pt x="0" y="8220"/>
                </a:lnTo>
                <a:lnTo>
                  <a:pt x="954" y="9290"/>
                </a:lnTo>
                <a:lnTo>
                  <a:pt x="4552" y="13019"/>
                </a:lnTo>
                <a:lnTo>
                  <a:pt x="5892" y="15347"/>
                </a:lnTo>
                <a:lnTo>
                  <a:pt x="6786" y="17852"/>
                </a:lnTo>
                <a:lnTo>
                  <a:pt x="8220" y="24164"/>
                </a:lnTo>
                <a:lnTo>
                  <a:pt x="8338" y="26587"/>
                </a:lnTo>
                <a:lnTo>
                  <a:pt x="8504" y="38146"/>
                </a:lnTo>
                <a:lnTo>
                  <a:pt x="8563" y="54048"/>
                </a:lnTo>
                <a:lnTo>
                  <a:pt x="9520" y="56987"/>
                </a:lnTo>
                <a:lnTo>
                  <a:pt x="11109" y="59899"/>
                </a:lnTo>
                <a:lnTo>
                  <a:pt x="13121" y="62793"/>
                </a:lnTo>
                <a:lnTo>
                  <a:pt x="14463" y="66627"/>
                </a:lnTo>
                <a:lnTo>
                  <a:pt x="15357" y="71088"/>
                </a:lnTo>
                <a:lnTo>
                  <a:pt x="16792" y="82834"/>
                </a:lnTo>
                <a:lnTo>
                  <a:pt x="16988" y="86980"/>
                </a:lnTo>
                <a:lnTo>
                  <a:pt x="17099" y="94670"/>
                </a:lnTo>
                <a:lnTo>
                  <a:pt x="17115" y="97403"/>
                </a:lnTo>
                <a:lnTo>
                  <a:pt x="18077" y="100178"/>
                </a:lnTo>
                <a:lnTo>
                  <a:pt x="19672" y="102981"/>
                </a:lnTo>
                <a:lnTo>
                  <a:pt x="24523" y="109771"/>
                </a:lnTo>
                <a:lnTo>
                  <a:pt x="25188" y="113240"/>
                </a:lnTo>
                <a:lnTo>
                  <a:pt x="25365" y="115499"/>
                </a:lnTo>
                <a:lnTo>
                  <a:pt x="25482" y="117957"/>
                </a:lnTo>
                <a:lnTo>
                  <a:pt x="25613" y="123228"/>
                </a:lnTo>
                <a:lnTo>
                  <a:pt x="26601" y="125015"/>
                </a:lnTo>
                <a:lnTo>
                  <a:pt x="28212" y="126206"/>
                </a:lnTo>
                <a:lnTo>
                  <a:pt x="30238" y="127000"/>
                </a:lnTo>
                <a:lnTo>
                  <a:pt x="31589" y="128482"/>
                </a:lnTo>
                <a:lnTo>
                  <a:pt x="32490" y="130422"/>
                </a:lnTo>
                <a:lnTo>
                  <a:pt x="34290" y="13716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96"/>
          <p:cNvSpPr/>
          <p:nvPr/>
        </p:nvSpPr>
        <p:spPr>
          <a:xfrm>
            <a:off x="6663690" y="1577340"/>
            <a:ext cx="137161" cy="25718"/>
          </a:xfrm>
          <a:custGeom>
            <a:avLst/>
            <a:gdLst/>
            <a:ahLst/>
            <a:cxnLst/>
            <a:rect l="0" t="0" r="0" b="0"/>
            <a:pathLst>
              <a:path w="137161" h="25718">
                <a:moveTo>
                  <a:pt x="0" y="25717"/>
                </a:moveTo>
                <a:lnTo>
                  <a:pt x="20473" y="25717"/>
                </a:lnTo>
                <a:lnTo>
                  <a:pt x="24126" y="24765"/>
                </a:lnTo>
                <a:lnTo>
                  <a:pt x="28467" y="23177"/>
                </a:lnTo>
                <a:lnTo>
                  <a:pt x="33265" y="21166"/>
                </a:lnTo>
                <a:lnTo>
                  <a:pt x="37416" y="19826"/>
                </a:lnTo>
                <a:lnTo>
                  <a:pt x="41137" y="18932"/>
                </a:lnTo>
                <a:lnTo>
                  <a:pt x="44569" y="18336"/>
                </a:lnTo>
                <a:lnTo>
                  <a:pt x="48763" y="17939"/>
                </a:lnTo>
                <a:lnTo>
                  <a:pt x="53464" y="17674"/>
                </a:lnTo>
                <a:lnTo>
                  <a:pt x="58502" y="17498"/>
                </a:lnTo>
                <a:lnTo>
                  <a:pt x="62814" y="16427"/>
                </a:lnTo>
                <a:lnTo>
                  <a:pt x="66641" y="14762"/>
                </a:lnTo>
                <a:lnTo>
                  <a:pt x="70144" y="12698"/>
                </a:lnTo>
                <a:lnTo>
                  <a:pt x="74385" y="11323"/>
                </a:lnTo>
                <a:lnTo>
                  <a:pt x="79118" y="10406"/>
                </a:lnTo>
                <a:lnTo>
                  <a:pt x="84177" y="9795"/>
                </a:lnTo>
                <a:lnTo>
                  <a:pt x="88504" y="9387"/>
                </a:lnTo>
                <a:lnTo>
                  <a:pt x="92340" y="9115"/>
                </a:lnTo>
                <a:lnTo>
                  <a:pt x="95850" y="8934"/>
                </a:lnTo>
                <a:lnTo>
                  <a:pt x="100094" y="7861"/>
                </a:lnTo>
                <a:lnTo>
                  <a:pt x="104830" y="6193"/>
                </a:lnTo>
                <a:lnTo>
                  <a:pt x="109891" y="4129"/>
                </a:lnTo>
                <a:lnTo>
                  <a:pt x="114218" y="2752"/>
                </a:lnTo>
                <a:lnTo>
                  <a:pt x="118055" y="1835"/>
                </a:lnTo>
                <a:lnTo>
                  <a:pt x="121566" y="1223"/>
                </a:lnTo>
                <a:lnTo>
                  <a:pt x="124859" y="815"/>
                </a:lnTo>
                <a:lnTo>
                  <a:pt x="128007" y="543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97"/>
          <p:cNvSpPr/>
          <p:nvPr/>
        </p:nvSpPr>
        <p:spPr>
          <a:xfrm>
            <a:off x="6697980" y="1645920"/>
            <a:ext cx="145733" cy="77153"/>
          </a:xfrm>
          <a:custGeom>
            <a:avLst/>
            <a:gdLst/>
            <a:ahLst/>
            <a:cxnLst/>
            <a:rect l="0" t="0" r="0" b="0"/>
            <a:pathLst>
              <a:path w="145733" h="77153">
                <a:moveTo>
                  <a:pt x="0" y="0"/>
                </a:moveTo>
                <a:lnTo>
                  <a:pt x="29036" y="0"/>
                </a:lnTo>
                <a:lnTo>
                  <a:pt x="30788" y="952"/>
                </a:lnTo>
                <a:lnTo>
                  <a:pt x="31955" y="2540"/>
                </a:lnTo>
                <a:lnTo>
                  <a:pt x="32733" y="4550"/>
                </a:lnTo>
                <a:lnTo>
                  <a:pt x="34204" y="5891"/>
                </a:lnTo>
                <a:lnTo>
                  <a:pt x="36138" y="6785"/>
                </a:lnTo>
                <a:lnTo>
                  <a:pt x="38379" y="7380"/>
                </a:lnTo>
                <a:lnTo>
                  <a:pt x="40826" y="7778"/>
                </a:lnTo>
                <a:lnTo>
                  <a:pt x="43410" y="8042"/>
                </a:lnTo>
                <a:lnTo>
                  <a:pt x="49849" y="8467"/>
                </a:lnTo>
                <a:lnTo>
                  <a:pt x="51330" y="9455"/>
                </a:lnTo>
                <a:lnTo>
                  <a:pt x="53270" y="11066"/>
                </a:lnTo>
                <a:lnTo>
                  <a:pt x="58676" y="15944"/>
                </a:lnTo>
                <a:lnTo>
                  <a:pt x="59120" y="17297"/>
                </a:lnTo>
                <a:lnTo>
                  <a:pt x="59416" y="19151"/>
                </a:lnTo>
                <a:lnTo>
                  <a:pt x="59890" y="24420"/>
                </a:lnTo>
                <a:lnTo>
                  <a:pt x="58977" y="25805"/>
                </a:lnTo>
                <a:lnTo>
                  <a:pt x="57415" y="27681"/>
                </a:lnTo>
                <a:lnTo>
                  <a:pt x="52616" y="32984"/>
                </a:lnTo>
                <a:lnTo>
                  <a:pt x="42265" y="43443"/>
                </a:lnTo>
                <a:lnTo>
                  <a:pt x="35865" y="49856"/>
                </a:lnTo>
                <a:lnTo>
                  <a:pt x="34388" y="50382"/>
                </a:lnTo>
                <a:lnTo>
                  <a:pt x="30205" y="50967"/>
                </a:lnTo>
                <a:lnTo>
                  <a:pt x="28710" y="52075"/>
                </a:lnTo>
                <a:lnTo>
                  <a:pt x="27712" y="53767"/>
                </a:lnTo>
                <a:lnTo>
                  <a:pt x="27047" y="55847"/>
                </a:lnTo>
                <a:lnTo>
                  <a:pt x="25651" y="57233"/>
                </a:lnTo>
                <a:lnTo>
                  <a:pt x="23768" y="58158"/>
                </a:lnTo>
                <a:lnTo>
                  <a:pt x="21561" y="58774"/>
                </a:lnTo>
                <a:lnTo>
                  <a:pt x="20089" y="60138"/>
                </a:lnTo>
                <a:lnTo>
                  <a:pt x="19107" y="61999"/>
                </a:lnTo>
                <a:lnTo>
                  <a:pt x="18453" y="64193"/>
                </a:lnTo>
                <a:lnTo>
                  <a:pt x="17065" y="65655"/>
                </a:lnTo>
                <a:lnTo>
                  <a:pt x="15186" y="66630"/>
                </a:lnTo>
                <a:lnTo>
                  <a:pt x="8959" y="68466"/>
                </a:lnTo>
                <a:lnTo>
                  <a:pt x="8830" y="69456"/>
                </a:lnTo>
                <a:lnTo>
                  <a:pt x="8744" y="71069"/>
                </a:lnTo>
                <a:lnTo>
                  <a:pt x="8575" y="77047"/>
                </a:lnTo>
                <a:lnTo>
                  <a:pt x="13124" y="77121"/>
                </a:lnTo>
                <a:lnTo>
                  <a:pt x="37265" y="77152"/>
                </a:lnTo>
                <a:lnTo>
                  <a:pt x="40083" y="76199"/>
                </a:lnTo>
                <a:lnTo>
                  <a:pt x="42914" y="74612"/>
                </a:lnTo>
                <a:lnTo>
                  <a:pt x="45754" y="72601"/>
                </a:lnTo>
                <a:lnTo>
                  <a:pt x="48600" y="71261"/>
                </a:lnTo>
                <a:lnTo>
                  <a:pt x="51450" y="70367"/>
                </a:lnTo>
                <a:lnTo>
                  <a:pt x="54303" y="69771"/>
                </a:lnTo>
                <a:lnTo>
                  <a:pt x="57157" y="69374"/>
                </a:lnTo>
                <a:lnTo>
                  <a:pt x="60012" y="69109"/>
                </a:lnTo>
                <a:lnTo>
                  <a:pt x="62867" y="68933"/>
                </a:lnTo>
                <a:lnTo>
                  <a:pt x="71121" y="68736"/>
                </a:lnTo>
                <a:lnTo>
                  <a:pt x="75989" y="68684"/>
                </a:lnTo>
                <a:lnTo>
                  <a:pt x="80186" y="67697"/>
                </a:lnTo>
                <a:lnTo>
                  <a:pt x="83937" y="66086"/>
                </a:lnTo>
                <a:lnTo>
                  <a:pt x="87391" y="64060"/>
                </a:lnTo>
                <a:lnTo>
                  <a:pt x="91597" y="62709"/>
                </a:lnTo>
                <a:lnTo>
                  <a:pt x="96308" y="61808"/>
                </a:lnTo>
                <a:lnTo>
                  <a:pt x="101353" y="61208"/>
                </a:lnTo>
                <a:lnTo>
                  <a:pt x="105669" y="59855"/>
                </a:lnTo>
                <a:lnTo>
                  <a:pt x="109498" y="58001"/>
                </a:lnTo>
                <a:lnTo>
                  <a:pt x="113003" y="55812"/>
                </a:lnTo>
                <a:lnTo>
                  <a:pt x="116293" y="54353"/>
                </a:lnTo>
                <a:lnTo>
                  <a:pt x="119438" y="53380"/>
                </a:lnTo>
                <a:lnTo>
                  <a:pt x="122488" y="52732"/>
                </a:lnTo>
                <a:lnTo>
                  <a:pt x="125474" y="51347"/>
                </a:lnTo>
                <a:lnTo>
                  <a:pt x="128417" y="49471"/>
                </a:lnTo>
                <a:lnTo>
                  <a:pt x="131331" y="47268"/>
                </a:lnTo>
                <a:lnTo>
                  <a:pt x="134227" y="45799"/>
                </a:lnTo>
                <a:lnTo>
                  <a:pt x="137109" y="44820"/>
                </a:lnTo>
                <a:lnTo>
                  <a:pt x="145732" y="428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98"/>
          <p:cNvSpPr/>
          <p:nvPr/>
        </p:nvSpPr>
        <p:spPr>
          <a:xfrm>
            <a:off x="6903719" y="1388744"/>
            <a:ext cx="111434" cy="377192"/>
          </a:xfrm>
          <a:custGeom>
            <a:avLst/>
            <a:gdLst/>
            <a:ahLst/>
            <a:cxnLst/>
            <a:rect l="0" t="0" r="0" b="0"/>
            <a:pathLst>
              <a:path w="111434" h="377192">
                <a:moveTo>
                  <a:pt x="0" y="0"/>
                </a:moveTo>
                <a:lnTo>
                  <a:pt x="0" y="7381"/>
                </a:lnTo>
                <a:lnTo>
                  <a:pt x="2541" y="10583"/>
                </a:lnTo>
                <a:lnTo>
                  <a:pt x="4552" y="12771"/>
                </a:lnTo>
                <a:lnTo>
                  <a:pt x="9326" y="17741"/>
                </a:lnTo>
                <a:lnTo>
                  <a:pt x="11932" y="20400"/>
                </a:lnTo>
                <a:lnTo>
                  <a:pt x="14623" y="22173"/>
                </a:lnTo>
                <a:lnTo>
                  <a:pt x="17368" y="23354"/>
                </a:lnTo>
                <a:lnTo>
                  <a:pt x="20152" y="24142"/>
                </a:lnTo>
                <a:lnTo>
                  <a:pt x="22959" y="25620"/>
                </a:lnTo>
                <a:lnTo>
                  <a:pt x="25785" y="27558"/>
                </a:lnTo>
                <a:lnTo>
                  <a:pt x="28620" y="29802"/>
                </a:lnTo>
                <a:lnTo>
                  <a:pt x="31463" y="33203"/>
                </a:lnTo>
                <a:lnTo>
                  <a:pt x="34310" y="37376"/>
                </a:lnTo>
                <a:lnTo>
                  <a:pt x="37161" y="42062"/>
                </a:lnTo>
                <a:lnTo>
                  <a:pt x="40014" y="46139"/>
                </a:lnTo>
                <a:lnTo>
                  <a:pt x="42869" y="49810"/>
                </a:lnTo>
                <a:lnTo>
                  <a:pt x="45725" y="53209"/>
                </a:lnTo>
                <a:lnTo>
                  <a:pt x="48581" y="56428"/>
                </a:lnTo>
                <a:lnTo>
                  <a:pt x="54295" y="62544"/>
                </a:lnTo>
                <a:lnTo>
                  <a:pt x="57151" y="66461"/>
                </a:lnTo>
                <a:lnTo>
                  <a:pt x="60008" y="70978"/>
                </a:lnTo>
                <a:lnTo>
                  <a:pt x="62866" y="75894"/>
                </a:lnTo>
                <a:lnTo>
                  <a:pt x="65724" y="80123"/>
                </a:lnTo>
                <a:lnTo>
                  <a:pt x="68581" y="83896"/>
                </a:lnTo>
                <a:lnTo>
                  <a:pt x="71438" y="87363"/>
                </a:lnTo>
                <a:lnTo>
                  <a:pt x="74296" y="91580"/>
                </a:lnTo>
                <a:lnTo>
                  <a:pt x="77153" y="96296"/>
                </a:lnTo>
                <a:lnTo>
                  <a:pt x="80010" y="101345"/>
                </a:lnTo>
                <a:lnTo>
                  <a:pt x="82868" y="105664"/>
                </a:lnTo>
                <a:lnTo>
                  <a:pt x="85725" y="109495"/>
                </a:lnTo>
                <a:lnTo>
                  <a:pt x="88583" y="113002"/>
                </a:lnTo>
                <a:lnTo>
                  <a:pt x="91440" y="117245"/>
                </a:lnTo>
                <a:lnTo>
                  <a:pt x="94298" y="121978"/>
                </a:lnTo>
                <a:lnTo>
                  <a:pt x="97156" y="127039"/>
                </a:lnTo>
                <a:lnTo>
                  <a:pt x="100331" y="137742"/>
                </a:lnTo>
                <a:lnTo>
                  <a:pt x="102694" y="148849"/>
                </a:lnTo>
                <a:lnTo>
                  <a:pt x="104658" y="154478"/>
                </a:lnTo>
                <a:lnTo>
                  <a:pt x="106920" y="160135"/>
                </a:lnTo>
                <a:lnTo>
                  <a:pt x="109433" y="171502"/>
                </a:lnTo>
                <a:lnTo>
                  <a:pt x="110550" y="182903"/>
                </a:lnTo>
                <a:lnTo>
                  <a:pt x="111046" y="194321"/>
                </a:lnTo>
                <a:lnTo>
                  <a:pt x="111325" y="211459"/>
                </a:lnTo>
                <a:lnTo>
                  <a:pt x="111433" y="241195"/>
                </a:lnTo>
                <a:lnTo>
                  <a:pt x="108898" y="250391"/>
                </a:lnTo>
                <a:lnTo>
                  <a:pt x="105550" y="260827"/>
                </a:lnTo>
                <a:lnTo>
                  <a:pt x="104061" y="271816"/>
                </a:lnTo>
                <a:lnTo>
                  <a:pt x="100860" y="283050"/>
                </a:lnTo>
                <a:lnTo>
                  <a:pt x="98672" y="288713"/>
                </a:lnTo>
                <a:lnTo>
                  <a:pt x="96262" y="293440"/>
                </a:lnTo>
                <a:lnTo>
                  <a:pt x="93702" y="297545"/>
                </a:lnTo>
                <a:lnTo>
                  <a:pt x="91043" y="301233"/>
                </a:lnTo>
                <a:lnTo>
                  <a:pt x="88318" y="305597"/>
                </a:lnTo>
                <a:lnTo>
                  <a:pt x="85549" y="310412"/>
                </a:lnTo>
                <a:lnTo>
                  <a:pt x="82750" y="315526"/>
                </a:lnTo>
                <a:lnTo>
                  <a:pt x="79932" y="319889"/>
                </a:lnTo>
                <a:lnTo>
                  <a:pt x="77101" y="323749"/>
                </a:lnTo>
                <a:lnTo>
                  <a:pt x="74261" y="327276"/>
                </a:lnTo>
                <a:lnTo>
                  <a:pt x="71105" y="333734"/>
                </a:lnTo>
                <a:lnTo>
                  <a:pt x="70263" y="336789"/>
                </a:lnTo>
                <a:lnTo>
                  <a:pt x="66788" y="342724"/>
                </a:lnTo>
                <a:lnTo>
                  <a:pt x="64529" y="345641"/>
                </a:lnTo>
                <a:lnTo>
                  <a:pt x="62069" y="348537"/>
                </a:lnTo>
                <a:lnTo>
                  <a:pt x="59477" y="351421"/>
                </a:lnTo>
                <a:lnTo>
                  <a:pt x="54057" y="357165"/>
                </a:lnTo>
                <a:lnTo>
                  <a:pt x="48473" y="362893"/>
                </a:lnTo>
                <a:lnTo>
                  <a:pt x="45651" y="364801"/>
                </a:lnTo>
                <a:lnTo>
                  <a:pt x="42816" y="366073"/>
                </a:lnTo>
                <a:lnTo>
                  <a:pt x="39974" y="366922"/>
                </a:lnTo>
                <a:lnTo>
                  <a:pt x="37127" y="368440"/>
                </a:lnTo>
                <a:lnTo>
                  <a:pt x="34277" y="370404"/>
                </a:lnTo>
                <a:lnTo>
                  <a:pt x="31424" y="372666"/>
                </a:lnTo>
                <a:lnTo>
                  <a:pt x="28570" y="374174"/>
                </a:lnTo>
                <a:lnTo>
                  <a:pt x="25714" y="375180"/>
                </a:lnTo>
                <a:lnTo>
                  <a:pt x="22858" y="375850"/>
                </a:lnTo>
                <a:lnTo>
                  <a:pt x="20001" y="376297"/>
                </a:lnTo>
                <a:lnTo>
                  <a:pt x="17144" y="376595"/>
                </a:lnTo>
                <a:lnTo>
                  <a:pt x="10266" y="377073"/>
                </a:lnTo>
                <a:lnTo>
                  <a:pt x="6786" y="377138"/>
                </a:lnTo>
                <a:lnTo>
                  <a:pt x="16" y="377190"/>
                </a:lnTo>
                <a:lnTo>
                  <a:pt x="0" y="37719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99"/>
          <p:cNvSpPr/>
          <p:nvPr/>
        </p:nvSpPr>
        <p:spPr>
          <a:xfrm>
            <a:off x="7126605" y="1594485"/>
            <a:ext cx="120015" cy="8564"/>
          </a:xfrm>
          <a:custGeom>
            <a:avLst/>
            <a:gdLst/>
            <a:ahLst/>
            <a:cxnLst/>
            <a:rect l="0" t="0" r="0" b="0"/>
            <a:pathLst>
              <a:path w="120015" h="8564">
                <a:moveTo>
                  <a:pt x="0" y="0"/>
                </a:moveTo>
                <a:lnTo>
                  <a:pt x="15848" y="0"/>
                </a:lnTo>
                <a:lnTo>
                  <a:pt x="17233" y="952"/>
                </a:lnTo>
                <a:lnTo>
                  <a:pt x="19109" y="2540"/>
                </a:lnTo>
                <a:lnTo>
                  <a:pt x="21311" y="4550"/>
                </a:lnTo>
                <a:lnTo>
                  <a:pt x="24684" y="5891"/>
                </a:lnTo>
                <a:lnTo>
                  <a:pt x="28839" y="6785"/>
                </a:lnTo>
                <a:lnTo>
                  <a:pt x="33513" y="7380"/>
                </a:lnTo>
                <a:lnTo>
                  <a:pt x="37582" y="7778"/>
                </a:lnTo>
                <a:lnTo>
                  <a:pt x="41247" y="8042"/>
                </a:lnTo>
                <a:lnTo>
                  <a:pt x="44643" y="8219"/>
                </a:lnTo>
                <a:lnTo>
                  <a:pt x="50956" y="8415"/>
                </a:lnTo>
                <a:lnTo>
                  <a:pt x="62405" y="8526"/>
                </a:lnTo>
                <a:lnTo>
                  <a:pt x="78790" y="8563"/>
                </a:lnTo>
                <a:lnTo>
                  <a:pt x="82054" y="7614"/>
                </a:lnTo>
                <a:lnTo>
                  <a:pt x="85182" y="6028"/>
                </a:lnTo>
                <a:lnTo>
                  <a:pt x="88220" y="4019"/>
                </a:lnTo>
                <a:lnTo>
                  <a:pt x="91198" y="2679"/>
                </a:lnTo>
                <a:lnTo>
                  <a:pt x="94137" y="1786"/>
                </a:lnTo>
                <a:lnTo>
                  <a:pt x="101145" y="352"/>
                </a:lnTo>
                <a:lnTo>
                  <a:pt x="104643" y="156"/>
                </a:lnTo>
                <a:lnTo>
                  <a:pt x="111967" y="46"/>
                </a:lnTo>
                <a:lnTo>
                  <a:pt x="12001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00"/>
          <p:cNvSpPr/>
          <p:nvPr/>
        </p:nvSpPr>
        <p:spPr>
          <a:xfrm>
            <a:off x="6972300" y="1354455"/>
            <a:ext cx="111443" cy="68475"/>
          </a:xfrm>
          <a:custGeom>
            <a:avLst/>
            <a:gdLst/>
            <a:ahLst/>
            <a:cxnLst/>
            <a:rect l="0" t="0" r="0" b="0"/>
            <a:pathLst>
              <a:path w="111443" h="68475">
                <a:moveTo>
                  <a:pt x="0" y="0"/>
                </a:moveTo>
                <a:lnTo>
                  <a:pt x="55586" y="0"/>
                </a:lnTo>
                <a:lnTo>
                  <a:pt x="57060" y="952"/>
                </a:lnTo>
                <a:lnTo>
                  <a:pt x="58042" y="2539"/>
                </a:lnTo>
                <a:lnTo>
                  <a:pt x="58697" y="4550"/>
                </a:lnTo>
                <a:lnTo>
                  <a:pt x="60087" y="5891"/>
                </a:lnTo>
                <a:lnTo>
                  <a:pt x="61965" y="6785"/>
                </a:lnTo>
                <a:lnTo>
                  <a:pt x="67273" y="8219"/>
                </a:lnTo>
                <a:lnTo>
                  <a:pt x="67709" y="9289"/>
                </a:lnTo>
                <a:lnTo>
                  <a:pt x="67998" y="10955"/>
                </a:lnTo>
                <a:lnTo>
                  <a:pt x="68193" y="13018"/>
                </a:lnTo>
                <a:lnTo>
                  <a:pt x="68322" y="15346"/>
                </a:lnTo>
                <a:lnTo>
                  <a:pt x="68465" y="20473"/>
                </a:lnTo>
                <a:lnTo>
                  <a:pt x="67550" y="23173"/>
                </a:lnTo>
                <a:lnTo>
                  <a:pt x="65988" y="25926"/>
                </a:lnTo>
                <a:lnTo>
                  <a:pt x="63995" y="28714"/>
                </a:lnTo>
                <a:lnTo>
                  <a:pt x="62665" y="31525"/>
                </a:lnTo>
                <a:lnTo>
                  <a:pt x="61779" y="34351"/>
                </a:lnTo>
                <a:lnTo>
                  <a:pt x="61189" y="37188"/>
                </a:lnTo>
                <a:lnTo>
                  <a:pt x="59842" y="39080"/>
                </a:lnTo>
                <a:lnTo>
                  <a:pt x="57993" y="40340"/>
                </a:lnTo>
                <a:lnTo>
                  <a:pt x="55807" y="41181"/>
                </a:lnTo>
                <a:lnTo>
                  <a:pt x="53396" y="42694"/>
                </a:lnTo>
                <a:lnTo>
                  <a:pt x="50837" y="44655"/>
                </a:lnTo>
                <a:lnTo>
                  <a:pt x="44438" y="50095"/>
                </a:lnTo>
                <a:lnTo>
                  <a:pt x="43912" y="51494"/>
                </a:lnTo>
                <a:lnTo>
                  <a:pt x="43563" y="53379"/>
                </a:lnTo>
                <a:lnTo>
                  <a:pt x="42874" y="59892"/>
                </a:lnTo>
                <a:lnTo>
                  <a:pt x="42863" y="67378"/>
                </a:lnTo>
                <a:lnTo>
                  <a:pt x="43815" y="67778"/>
                </a:lnTo>
                <a:lnTo>
                  <a:pt x="45403" y="68045"/>
                </a:lnTo>
                <a:lnTo>
                  <a:pt x="47413" y="68223"/>
                </a:lnTo>
                <a:lnTo>
                  <a:pt x="49707" y="68342"/>
                </a:lnTo>
                <a:lnTo>
                  <a:pt x="54794" y="68474"/>
                </a:lnTo>
                <a:lnTo>
                  <a:pt x="57484" y="67557"/>
                </a:lnTo>
                <a:lnTo>
                  <a:pt x="60230" y="65993"/>
                </a:lnTo>
                <a:lnTo>
                  <a:pt x="63013" y="63997"/>
                </a:lnTo>
                <a:lnTo>
                  <a:pt x="65821" y="62667"/>
                </a:lnTo>
                <a:lnTo>
                  <a:pt x="68646" y="61781"/>
                </a:lnTo>
                <a:lnTo>
                  <a:pt x="71481" y="61189"/>
                </a:lnTo>
                <a:lnTo>
                  <a:pt x="74324" y="60795"/>
                </a:lnTo>
                <a:lnTo>
                  <a:pt x="77172" y="60532"/>
                </a:lnTo>
                <a:lnTo>
                  <a:pt x="80023" y="60357"/>
                </a:lnTo>
                <a:lnTo>
                  <a:pt x="85730" y="60163"/>
                </a:lnTo>
                <a:lnTo>
                  <a:pt x="97156" y="60038"/>
                </a:lnTo>
                <a:lnTo>
                  <a:pt x="111442" y="600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01"/>
          <p:cNvSpPr/>
          <p:nvPr/>
        </p:nvSpPr>
        <p:spPr>
          <a:xfrm>
            <a:off x="7409497" y="1397317"/>
            <a:ext cx="42863" cy="154306"/>
          </a:xfrm>
          <a:custGeom>
            <a:avLst/>
            <a:gdLst/>
            <a:ahLst/>
            <a:cxnLst/>
            <a:rect l="0" t="0" r="0" b="0"/>
            <a:pathLst>
              <a:path w="42863" h="154306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337" y="15181"/>
                </a:lnTo>
                <a:lnTo>
                  <a:pt x="8468" y="20400"/>
                </a:lnTo>
                <a:lnTo>
                  <a:pt x="9455" y="23125"/>
                </a:lnTo>
                <a:lnTo>
                  <a:pt x="11066" y="25894"/>
                </a:lnTo>
                <a:lnTo>
                  <a:pt x="13093" y="28693"/>
                </a:lnTo>
                <a:lnTo>
                  <a:pt x="14444" y="31511"/>
                </a:lnTo>
                <a:lnTo>
                  <a:pt x="15344" y="34342"/>
                </a:lnTo>
                <a:lnTo>
                  <a:pt x="15945" y="37182"/>
                </a:lnTo>
                <a:lnTo>
                  <a:pt x="16345" y="40981"/>
                </a:lnTo>
                <a:lnTo>
                  <a:pt x="16611" y="45418"/>
                </a:lnTo>
                <a:lnTo>
                  <a:pt x="16908" y="54476"/>
                </a:lnTo>
                <a:lnTo>
                  <a:pt x="17099" y="68052"/>
                </a:lnTo>
                <a:lnTo>
                  <a:pt x="17114" y="71085"/>
                </a:lnTo>
                <a:lnTo>
                  <a:pt x="18077" y="75013"/>
                </a:lnTo>
                <a:lnTo>
                  <a:pt x="19672" y="79536"/>
                </a:lnTo>
                <a:lnTo>
                  <a:pt x="21687" y="84456"/>
                </a:lnTo>
                <a:lnTo>
                  <a:pt x="23030" y="88689"/>
                </a:lnTo>
                <a:lnTo>
                  <a:pt x="23926" y="92464"/>
                </a:lnTo>
                <a:lnTo>
                  <a:pt x="24523" y="95933"/>
                </a:lnTo>
                <a:lnTo>
                  <a:pt x="24921" y="99198"/>
                </a:lnTo>
                <a:lnTo>
                  <a:pt x="25187" y="102327"/>
                </a:lnTo>
                <a:lnTo>
                  <a:pt x="25363" y="105365"/>
                </a:lnTo>
                <a:lnTo>
                  <a:pt x="26434" y="108344"/>
                </a:lnTo>
                <a:lnTo>
                  <a:pt x="28100" y="111282"/>
                </a:lnTo>
                <a:lnTo>
                  <a:pt x="30164" y="114193"/>
                </a:lnTo>
                <a:lnTo>
                  <a:pt x="31540" y="117086"/>
                </a:lnTo>
                <a:lnTo>
                  <a:pt x="32456" y="119967"/>
                </a:lnTo>
                <a:lnTo>
                  <a:pt x="33068" y="122841"/>
                </a:lnTo>
                <a:lnTo>
                  <a:pt x="33475" y="125709"/>
                </a:lnTo>
                <a:lnTo>
                  <a:pt x="33747" y="128573"/>
                </a:lnTo>
                <a:lnTo>
                  <a:pt x="33928" y="131436"/>
                </a:lnTo>
                <a:lnTo>
                  <a:pt x="35001" y="134296"/>
                </a:lnTo>
                <a:lnTo>
                  <a:pt x="36669" y="137156"/>
                </a:lnTo>
                <a:lnTo>
                  <a:pt x="38734" y="140015"/>
                </a:lnTo>
                <a:lnTo>
                  <a:pt x="40110" y="142873"/>
                </a:lnTo>
                <a:lnTo>
                  <a:pt x="41028" y="145731"/>
                </a:lnTo>
                <a:lnTo>
                  <a:pt x="42862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02"/>
          <p:cNvSpPr/>
          <p:nvPr/>
        </p:nvSpPr>
        <p:spPr>
          <a:xfrm>
            <a:off x="7375207" y="1628775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25717"/>
                </a:moveTo>
                <a:lnTo>
                  <a:pt x="20400" y="25717"/>
                </a:lnTo>
                <a:lnTo>
                  <a:pt x="23125" y="24764"/>
                </a:lnTo>
                <a:lnTo>
                  <a:pt x="25894" y="23177"/>
                </a:lnTo>
                <a:lnTo>
                  <a:pt x="28693" y="21166"/>
                </a:lnTo>
                <a:lnTo>
                  <a:pt x="32464" y="19826"/>
                </a:lnTo>
                <a:lnTo>
                  <a:pt x="36883" y="18932"/>
                </a:lnTo>
                <a:lnTo>
                  <a:pt x="41734" y="18336"/>
                </a:lnTo>
                <a:lnTo>
                  <a:pt x="46873" y="17939"/>
                </a:lnTo>
                <a:lnTo>
                  <a:pt x="52203" y="17674"/>
                </a:lnTo>
                <a:lnTo>
                  <a:pt x="66268" y="17302"/>
                </a:lnTo>
                <a:lnTo>
                  <a:pt x="84104" y="17176"/>
                </a:lnTo>
                <a:lnTo>
                  <a:pt x="89407" y="16213"/>
                </a:lnTo>
                <a:lnTo>
                  <a:pt x="94847" y="14618"/>
                </a:lnTo>
                <a:lnTo>
                  <a:pt x="100379" y="12603"/>
                </a:lnTo>
                <a:lnTo>
                  <a:pt x="105020" y="11259"/>
                </a:lnTo>
                <a:lnTo>
                  <a:pt x="109066" y="10364"/>
                </a:lnTo>
                <a:lnTo>
                  <a:pt x="112715" y="9766"/>
                </a:lnTo>
                <a:lnTo>
                  <a:pt x="117054" y="9368"/>
                </a:lnTo>
                <a:lnTo>
                  <a:pt x="121851" y="9103"/>
                </a:lnTo>
                <a:lnTo>
                  <a:pt x="132261" y="8808"/>
                </a:lnTo>
                <a:lnTo>
                  <a:pt x="143237" y="8677"/>
                </a:lnTo>
                <a:lnTo>
                  <a:pt x="147879" y="7690"/>
                </a:lnTo>
                <a:lnTo>
                  <a:pt x="151926" y="6079"/>
                </a:lnTo>
                <a:lnTo>
                  <a:pt x="155577" y="4052"/>
                </a:lnTo>
                <a:lnTo>
                  <a:pt x="159916" y="2701"/>
                </a:lnTo>
                <a:lnTo>
                  <a:pt x="164713" y="1801"/>
                </a:lnTo>
                <a:lnTo>
                  <a:pt x="169816" y="1200"/>
                </a:lnTo>
                <a:lnTo>
                  <a:pt x="174170" y="800"/>
                </a:lnTo>
                <a:lnTo>
                  <a:pt x="178027" y="533"/>
                </a:lnTo>
                <a:lnTo>
                  <a:pt x="181549" y="355"/>
                </a:lnTo>
                <a:lnTo>
                  <a:pt x="188004" y="158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03"/>
          <p:cNvSpPr/>
          <p:nvPr/>
        </p:nvSpPr>
        <p:spPr>
          <a:xfrm>
            <a:off x="7445096" y="1714500"/>
            <a:ext cx="161570" cy="111408"/>
          </a:xfrm>
          <a:custGeom>
            <a:avLst/>
            <a:gdLst/>
            <a:ahLst/>
            <a:cxnLst/>
            <a:rect l="0" t="0" r="0" b="0"/>
            <a:pathLst>
              <a:path w="161570" h="111408">
                <a:moveTo>
                  <a:pt x="15836" y="0"/>
                </a:moveTo>
                <a:lnTo>
                  <a:pt x="70130" y="0"/>
                </a:lnTo>
                <a:lnTo>
                  <a:pt x="72986" y="952"/>
                </a:lnTo>
                <a:lnTo>
                  <a:pt x="75844" y="2539"/>
                </a:lnTo>
                <a:lnTo>
                  <a:pt x="82723" y="7380"/>
                </a:lnTo>
                <a:lnTo>
                  <a:pt x="86204" y="10582"/>
                </a:lnTo>
                <a:lnTo>
                  <a:pt x="96200" y="20399"/>
                </a:lnTo>
                <a:lnTo>
                  <a:pt x="97987" y="23124"/>
                </a:lnTo>
                <a:lnTo>
                  <a:pt x="99178" y="25893"/>
                </a:lnTo>
                <a:lnTo>
                  <a:pt x="99972" y="28692"/>
                </a:lnTo>
                <a:lnTo>
                  <a:pt x="100502" y="31510"/>
                </a:lnTo>
                <a:lnTo>
                  <a:pt x="100855" y="34342"/>
                </a:lnTo>
                <a:lnTo>
                  <a:pt x="101091" y="37182"/>
                </a:lnTo>
                <a:lnTo>
                  <a:pt x="101247" y="40028"/>
                </a:lnTo>
                <a:lnTo>
                  <a:pt x="101421" y="45730"/>
                </a:lnTo>
                <a:lnTo>
                  <a:pt x="100516" y="48584"/>
                </a:lnTo>
                <a:lnTo>
                  <a:pt x="98959" y="51439"/>
                </a:lnTo>
                <a:lnTo>
                  <a:pt x="96969" y="54295"/>
                </a:lnTo>
                <a:lnTo>
                  <a:pt x="95642" y="57152"/>
                </a:lnTo>
                <a:lnTo>
                  <a:pt x="94757" y="60008"/>
                </a:lnTo>
                <a:lnTo>
                  <a:pt x="94168" y="62866"/>
                </a:lnTo>
                <a:lnTo>
                  <a:pt x="92822" y="65723"/>
                </a:lnTo>
                <a:lnTo>
                  <a:pt x="90973" y="68580"/>
                </a:lnTo>
                <a:lnTo>
                  <a:pt x="88787" y="71437"/>
                </a:lnTo>
                <a:lnTo>
                  <a:pt x="86378" y="74295"/>
                </a:lnTo>
                <a:lnTo>
                  <a:pt x="83819" y="77152"/>
                </a:lnTo>
                <a:lnTo>
                  <a:pt x="81160" y="80010"/>
                </a:lnTo>
                <a:lnTo>
                  <a:pt x="77483" y="82867"/>
                </a:lnTo>
                <a:lnTo>
                  <a:pt x="73127" y="85725"/>
                </a:lnTo>
                <a:lnTo>
                  <a:pt x="68318" y="88582"/>
                </a:lnTo>
                <a:lnTo>
                  <a:pt x="64158" y="91440"/>
                </a:lnTo>
                <a:lnTo>
                  <a:pt x="60434" y="94297"/>
                </a:lnTo>
                <a:lnTo>
                  <a:pt x="56998" y="97154"/>
                </a:lnTo>
                <a:lnTo>
                  <a:pt x="53754" y="99060"/>
                </a:lnTo>
                <a:lnTo>
                  <a:pt x="50641" y="100330"/>
                </a:lnTo>
                <a:lnTo>
                  <a:pt x="47611" y="101176"/>
                </a:lnTo>
                <a:lnTo>
                  <a:pt x="44639" y="102693"/>
                </a:lnTo>
                <a:lnTo>
                  <a:pt x="41706" y="104657"/>
                </a:lnTo>
                <a:lnTo>
                  <a:pt x="38798" y="106919"/>
                </a:lnTo>
                <a:lnTo>
                  <a:pt x="35907" y="108426"/>
                </a:lnTo>
                <a:lnTo>
                  <a:pt x="33027" y="109432"/>
                </a:lnTo>
                <a:lnTo>
                  <a:pt x="30154" y="110102"/>
                </a:lnTo>
                <a:lnTo>
                  <a:pt x="27286" y="110549"/>
                </a:lnTo>
                <a:lnTo>
                  <a:pt x="24422" y="110846"/>
                </a:lnTo>
                <a:lnTo>
                  <a:pt x="17532" y="111324"/>
                </a:lnTo>
                <a:lnTo>
                  <a:pt x="14050" y="111390"/>
                </a:lnTo>
                <a:lnTo>
                  <a:pt x="11788" y="111407"/>
                </a:lnTo>
                <a:lnTo>
                  <a:pt x="10280" y="110466"/>
                </a:lnTo>
                <a:lnTo>
                  <a:pt x="9274" y="108887"/>
                </a:lnTo>
                <a:lnTo>
                  <a:pt x="8604" y="106881"/>
                </a:lnTo>
                <a:lnTo>
                  <a:pt x="7205" y="105544"/>
                </a:lnTo>
                <a:lnTo>
                  <a:pt x="5320" y="104652"/>
                </a:lnTo>
                <a:lnTo>
                  <a:pt x="0" y="103222"/>
                </a:lnTo>
                <a:lnTo>
                  <a:pt x="516" y="103104"/>
                </a:lnTo>
                <a:lnTo>
                  <a:pt x="3629" y="102974"/>
                </a:lnTo>
                <a:lnTo>
                  <a:pt x="4841" y="101987"/>
                </a:lnTo>
                <a:lnTo>
                  <a:pt x="5649" y="100376"/>
                </a:lnTo>
                <a:lnTo>
                  <a:pt x="6187" y="98350"/>
                </a:lnTo>
                <a:lnTo>
                  <a:pt x="7498" y="96999"/>
                </a:lnTo>
                <a:lnTo>
                  <a:pt x="9325" y="96098"/>
                </a:lnTo>
                <a:lnTo>
                  <a:pt x="14550" y="94653"/>
                </a:lnTo>
                <a:lnTo>
                  <a:pt x="16884" y="94534"/>
                </a:lnTo>
                <a:lnTo>
                  <a:pt x="24557" y="94402"/>
                </a:lnTo>
                <a:lnTo>
                  <a:pt x="28318" y="93415"/>
                </a:lnTo>
                <a:lnTo>
                  <a:pt x="31777" y="91804"/>
                </a:lnTo>
                <a:lnTo>
                  <a:pt x="35036" y="89777"/>
                </a:lnTo>
                <a:lnTo>
                  <a:pt x="38161" y="88426"/>
                </a:lnTo>
                <a:lnTo>
                  <a:pt x="41197" y="87526"/>
                </a:lnTo>
                <a:lnTo>
                  <a:pt x="44173" y="86925"/>
                </a:lnTo>
                <a:lnTo>
                  <a:pt x="48063" y="86525"/>
                </a:lnTo>
                <a:lnTo>
                  <a:pt x="52561" y="86258"/>
                </a:lnTo>
                <a:lnTo>
                  <a:pt x="62638" y="85962"/>
                </a:lnTo>
                <a:lnTo>
                  <a:pt x="99938" y="85734"/>
                </a:lnTo>
                <a:lnTo>
                  <a:pt x="104288" y="84778"/>
                </a:lnTo>
                <a:lnTo>
                  <a:pt x="108142" y="83189"/>
                </a:lnTo>
                <a:lnTo>
                  <a:pt x="111663" y="81176"/>
                </a:lnTo>
                <a:lnTo>
                  <a:pt x="114964" y="79835"/>
                </a:lnTo>
                <a:lnTo>
                  <a:pt x="118115" y="78941"/>
                </a:lnTo>
                <a:lnTo>
                  <a:pt x="121170" y="78345"/>
                </a:lnTo>
                <a:lnTo>
                  <a:pt x="124159" y="77947"/>
                </a:lnTo>
                <a:lnTo>
                  <a:pt x="127104" y="77682"/>
                </a:lnTo>
                <a:lnTo>
                  <a:pt x="130019" y="77505"/>
                </a:lnTo>
                <a:lnTo>
                  <a:pt x="135799" y="77309"/>
                </a:lnTo>
                <a:lnTo>
                  <a:pt x="146948" y="77199"/>
                </a:lnTo>
                <a:lnTo>
                  <a:pt x="161569" y="7715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04"/>
          <p:cNvSpPr/>
          <p:nvPr/>
        </p:nvSpPr>
        <p:spPr>
          <a:xfrm>
            <a:off x="7726680" y="1628806"/>
            <a:ext cx="137161" cy="8542"/>
          </a:xfrm>
          <a:custGeom>
            <a:avLst/>
            <a:gdLst/>
            <a:ahLst/>
            <a:cxnLst/>
            <a:rect l="0" t="0" r="0" b="0"/>
            <a:pathLst>
              <a:path w="137161" h="8542">
                <a:moveTo>
                  <a:pt x="0" y="8541"/>
                </a:moveTo>
                <a:lnTo>
                  <a:pt x="4551" y="3990"/>
                </a:lnTo>
                <a:lnTo>
                  <a:pt x="6844" y="2650"/>
                </a:lnTo>
                <a:lnTo>
                  <a:pt x="9325" y="1756"/>
                </a:lnTo>
                <a:lnTo>
                  <a:pt x="11931" y="1160"/>
                </a:lnTo>
                <a:lnTo>
                  <a:pt x="14621" y="763"/>
                </a:lnTo>
                <a:lnTo>
                  <a:pt x="17368" y="498"/>
                </a:lnTo>
                <a:lnTo>
                  <a:pt x="20151" y="322"/>
                </a:lnTo>
                <a:lnTo>
                  <a:pt x="28323" y="125"/>
                </a:lnTo>
                <a:lnTo>
                  <a:pt x="44541" y="0"/>
                </a:lnTo>
                <a:lnTo>
                  <a:pt x="48744" y="942"/>
                </a:lnTo>
                <a:lnTo>
                  <a:pt x="53451" y="2522"/>
                </a:lnTo>
                <a:lnTo>
                  <a:pt x="58494" y="4528"/>
                </a:lnTo>
                <a:lnTo>
                  <a:pt x="63760" y="5866"/>
                </a:lnTo>
                <a:lnTo>
                  <a:pt x="69177" y="6758"/>
                </a:lnTo>
                <a:lnTo>
                  <a:pt x="74693" y="7352"/>
                </a:lnTo>
                <a:lnTo>
                  <a:pt x="79322" y="7748"/>
                </a:lnTo>
                <a:lnTo>
                  <a:pt x="83361" y="8013"/>
                </a:lnTo>
                <a:lnTo>
                  <a:pt x="90390" y="8306"/>
                </a:lnTo>
                <a:lnTo>
                  <a:pt x="99701" y="8471"/>
                </a:lnTo>
                <a:lnTo>
                  <a:pt x="137160" y="85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05"/>
          <p:cNvSpPr/>
          <p:nvPr/>
        </p:nvSpPr>
        <p:spPr>
          <a:xfrm>
            <a:off x="7915275" y="1405890"/>
            <a:ext cx="317183" cy="248571"/>
          </a:xfrm>
          <a:custGeom>
            <a:avLst/>
            <a:gdLst/>
            <a:ahLst/>
            <a:cxnLst/>
            <a:rect l="0" t="0" r="0" b="0"/>
            <a:pathLst>
              <a:path w="317183" h="248571">
                <a:moveTo>
                  <a:pt x="0" y="34290"/>
                </a:moveTo>
                <a:lnTo>
                  <a:pt x="0" y="29739"/>
                </a:lnTo>
                <a:lnTo>
                  <a:pt x="952" y="28398"/>
                </a:lnTo>
                <a:lnTo>
                  <a:pt x="2539" y="27504"/>
                </a:lnTo>
                <a:lnTo>
                  <a:pt x="4550" y="26909"/>
                </a:lnTo>
                <a:lnTo>
                  <a:pt x="9325" y="23707"/>
                </a:lnTo>
                <a:lnTo>
                  <a:pt x="11931" y="21519"/>
                </a:lnTo>
                <a:lnTo>
                  <a:pt x="14622" y="20061"/>
                </a:lnTo>
                <a:lnTo>
                  <a:pt x="24068" y="17529"/>
                </a:lnTo>
                <a:lnTo>
                  <a:pt x="32236" y="11329"/>
                </a:lnTo>
                <a:lnTo>
                  <a:pt x="37504" y="9797"/>
                </a:lnTo>
                <a:lnTo>
                  <a:pt x="45561" y="9117"/>
                </a:lnTo>
                <a:lnTo>
                  <a:pt x="50376" y="8935"/>
                </a:lnTo>
                <a:lnTo>
                  <a:pt x="54540" y="7862"/>
                </a:lnTo>
                <a:lnTo>
                  <a:pt x="61704" y="4129"/>
                </a:lnTo>
                <a:lnTo>
                  <a:pt x="68064" y="1835"/>
                </a:lnTo>
                <a:lnTo>
                  <a:pt x="75018" y="815"/>
                </a:lnTo>
                <a:lnTo>
                  <a:pt x="84459" y="362"/>
                </a:lnTo>
                <a:lnTo>
                  <a:pt x="100483" y="107"/>
                </a:lnTo>
                <a:lnTo>
                  <a:pt x="135425" y="0"/>
                </a:lnTo>
                <a:lnTo>
                  <a:pt x="138929" y="2540"/>
                </a:lnTo>
                <a:lnTo>
                  <a:pt x="146256" y="9325"/>
                </a:lnTo>
                <a:lnTo>
                  <a:pt x="152715" y="15600"/>
                </a:lnTo>
                <a:lnTo>
                  <a:pt x="153245" y="17067"/>
                </a:lnTo>
                <a:lnTo>
                  <a:pt x="153991" y="24636"/>
                </a:lnTo>
                <a:lnTo>
                  <a:pt x="154211" y="37568"/>
                </a:lnTo>
                <a:lnTo>
                  <a:pt x="154292" y="58522"/>
                </a:lnTo>
                <a:lnTo>
                  <a:pt x="153344" y="63779"/>
                </a:lnTo>
                <a:lnTo>
                  <a:pt x="151759" y="69190"/>
                </a:lnTo>
                <a:lnTo>
                  <a:pt x="149749" y="74701"/>
                </a:lnTo>
                <a:lnTo>
                  <a:pt x="147458" y="79328"/>
                </a:lnTo>
                <a:lnTo>
                  <a:pt x="139682" y="91343"/>
                </a:lnTo>
                <a:lnTo>
                  <a:pt x="136937" y="96138"/>
                </a:lnTo>
                <a:lnTo>
                  <a:pt x="134153" y="101239"/>
                </a:lnTo>
                <a:lnTo>
                  <a:pt x="131346" y="105593"/>
                </a:lnTo>
                <a:lnTo>
                  <a:pt x="125685" y="112970"/>
                </a:lnTo>
                <a:lnTo>
                  <a:pt x="122843" y="117223"/>
                </a:lnTo>
                <a:lnTo>
                  <a:pt x="119995" y="121964"/>
                </a:lnTo>
                <a:lnTo>
                  <a:pt x="117144" y="127029"/>
                </a:lnTo>
                <a:lnTo>
                  <a:pt x="114290" y="131358"/>
                </a:lnTo>
                <a:lnTo>
                  <a:pt x="108581" y="138709"/>
                </a:lnTo>
                <a:lnTo>
                  <a:pt x="105409" y="145151"/>
                </a:lnTo>
                <a:lnTo>
                  <a:pt x="104561" y="148202"/>
                </a:lnTo>
                <a:lnTo>
                  <a:pt x="101082" y="154132"/>
                </a:lnTo>
                <a:lnTo>
                  <a:pt x="96360" y="159943"/>
                </a:lnTo>
                <a:lnTo>
                  <a:pt x="91086" y="165700"/>
                </a:lnTo>
                <a:lnTo>
                  <a:pt x="82762" y="174297"/>
                </a:lnTo>
                <a:lnTo>
                  <a:pt x="80892" y="177158"/>
                </a:lnTo>
                <a:lnTo>
                  <a:pt x="78815" y="182877"/>
                </a:lnTo>
                <a:lnTo>
                  <a:pt x="77891" y="188593"/>
                </a:lnTo>
                <a:lnTo>
                  <a:pt x="77645" y="191451"/>
                </a:lnTo>
                <a:lnTo>
                  <a:pt x="76528" y="193357"/>
                </a:lnTo>
                <a:lnTo>
                  <a:pt x="74831" y="194627"/>
                </a:lnTo>
                <a:lnTo>
                  <a:pt x="72748" y="195473"/>
                </a:lnTo>
                <a:lnTo>
                  <a:pt x="71358" y="196991"/>
                </a:lnTo>
                <a:lnTo>
                  <a:pt x="70432" y="198954"/>
                </a:lnTo>
                <a:lnTo>
                  <a:pt x="69815" y="201216"/>
                </a:lnTo>
                <a:lnTo>
                  <a:pt x="68450" y="202724"/>
                </a:lnTo>
                <a:lnTo>
                  <a:pt x="66588" y="203729"/>
                </a:lnTo>
                <a:lnTo>
                  <a:pt x="64395" y="204399"/>
                </a:lnTo>
                <a:lnTo>
                  <a:pt x="62932" y="205799"/>
                </a:lnTo>
                <a:lnTo>
                  <a:pt x="61958" y="207684"/>
                </a:lnTo>
                <a:lnTo>
                  <a:pt x="61307" y="209893"/>
                </a:lnTo>
                <a:lnTo>
                  <a:pt x="59921" y="211366"/>
                </a:lnTo>
                <a:lnTo>
                  <a:pt x="58045" y="212348"/>
                </a:lnTo>
                <a:lnTo>
                  <a:pt x="52740" y="213924"/>
                </a:lnTo>
                <a:lnTo>
                  <a:pt x="52305" y="215006"/>
                </a:lnTo>
                <a:lnTo>
                  <a:pt x="51550" y="221659"/>
                </a:lnTo>
                <a:lnTo>
                  <a:pt x="51458" y="228534"/>
                </a:lnTo>
                <a:lnTo>
                  <a:pt x="51436" y="235894"/>
                </a:lnTo>
                <a:lnTo>
                  <a:pt x="52388" y="237272"/>
                </a:lnTo>
                <a:lnTo>
                  <a:pt x="53975" y="238192"/>
                </a:lnTo>
                <a:lnTo>
                  <a:pt x="58816" y="239666"/>
                </a:lnTo>
                <a:lnTo>
                  <a:pt x="59213" y="240740"/>
                </a:lnTo>
                <a:lnTo>
                  <a:pt x="59654" y="244473"/>
                </a:lnTo>
                <a:lnTo>
                  <a:pt x="60724" y="245849"/>
                </a:lnTo>
                <a:lnTo>
                  <a:pt x="62391" y="246767"/>
                </a:lnTo>
                <a:lnTo>
                  <a:pt x="66781" y="247786"/>
                </a:lnTo>
                <a:lnTo>
                  <a:pt x="74608" y="248360"/>
                </a:lnTo>
                <a:lnTo>
                  <a:pt x="83913" y="248530"/>
                </a:lnTo>
                <a:lnTo>
                  <a:pt x="93174" y="248570"/>
                </a:lnTo>
                <a:lnTo>
                  <a:pt x="98311" y="247628"/>
                </a:lnTo>
                <a:lnTo>
                  <a:pt x="103640" y="246048"/>
                </a:lnTo>
                <a:lnTo>
                  <a:pt x="109099" y="244042"/>
                </a:lnTo>
                <a:lnTo>
                  <a:pt x="114642" y="242704"/>
                </a:lnTo>
                <a:lnTo>
                  <a:pt x="120243" y="241813"/>
                </a:lnTo>
                <a:lnTo>
                  <a:pt x="125882" y="241218"/>
                </a:lnTo>
                <a:lnTo>
                  <a:pt x="131547" y="240822"/>
                </a:lnTo>
                <a:lnTo>
                  <a:pt x="137228" y="240558"/>
                </a:lnTo>
                <a:lnTo>
                  <a:pt x="149573" y="240264"/>
                </a:lnTo>
                <a:lnTo>
                  <a:pt x="164584" y="240134"/>
                </a:lnTo>
                <a:lnTo>
                  <a:pt x="172587" y="239146"/>
                </a:lnTo>
                <a:lnTo>
                  <a:pt x="180781" y="237536"/>
                </a:lnTo>
                <a:lnTo>
                  <a:pt x="189100" y="235510"/>
                </a:lnTo>
                <a:lnTo>
                  <a:pt x="196552" y="234159"/>
                </a:lnTo>
                <a:lnTo>
                  <a:pt x="203425" y="233258"/>
                </a:lnTo>
                <a:lnTo>
                  <a:pt x="209911" y="232658"/>
                </a:lnTo>
                <a:lnTo>
                  <a:pt x="216140" y="232258"/>
                </a:lnTo>
                <a:lnTo>
                  <a:pt x="228143" y="231813"/>
                </a:lnTo>
                <a:lnTo>
                  <a:pt x="251370" y="231527"/>
                </a:lnTo>
                <a:lnTo>
                  <a:pt x="317182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06"/>
          <p:cNvSpPr/>
          <p:nvPr/>
        </p:nvSpPr>
        <p:spPr>
          <a:xfrm>
            <a:off x="6775132" y="1928812"/>
            <a:ext cx="42863" cy="120016"/>
          </a:xfrm>
          <a:custGeom>
            <a:avLst/>
            <a:gdLst/>
            <a:ahLst/>
            <a:cxnLst/>
            <a:rect l="0" t="0" r="0" b="0"/>
            <a:pathLst>
              <a:path w="42863" h="120016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1" y="17741"/>
                </a:lnTo>
                <a:lnTo>
                  <a:pt x="4551" y="20400"/>
                </a:lnTo>
                <a:lnTo>
                  <a:pt x="5892" y="23125"/>
                </a:lnTo>
                <a:lnTo>
                  <a:pt x="6785" y="25894"/>
                </a:lnTo>
                <a:lnTo>
                  <a:pt x="7381" y="28693"/>
                </a:lnTo>
                <a:lnTo>
                  <a:pt x="7778" y="31511"/>
                </a:lnTo>
                <a:lnTo>
                  <a:pt x="8043" y="34342"/>
                </a:lnTo>
                <a:lnTo>
                  <a:pt x="8219" y="37182"/>
                </a:lnTo>
                <a:lnTo>
                  <a:pt x="9290" y="39076"/>
                </a:lnTo>
                <a:lnTo>
                  <a:pt x="10956" y="40338"/>
                </a:lnTo>
                <a:lnTo>
                  <a:pt x="13019" y="41180"/>
                </a:lnTo>
                <a:lnTo>
                  <a:pt x="14394" y="42693"/>
                </a:lnTo>
                <a:lnTo>
                  <a:pt x="15311" y="44655"/>
                </a:lnTo>
                <a:lnTo>
                  <a:pt x="15923" y="46915"/>
                </a:lnTo>
                <a:lnTo>
                  <a:pt x="16330" y="49374"/>
                </a:lnTo>
                <a:lnTo>
                  <a:pt x="16602" y="51966"/>
                </a:lnTo>
                <a:lnTo>
                  <a:pt x="16783" y="54646"/>
                </a:lnTo>
                <a:lnTo>
                  <a:pt x="17856" y="57386"/>
                </a:lnTo>
                <a:lnTo>
                  <a:pt x="19524" y="60165"/>
                </a:lnTo>
                <a:lnTo>
                  <a:pt x="21589" y="62970"/>
                </a:lnTo>
                <a:lnTo>
                  <a:pt x="22965" y="65792"/>
                </a:lnTo>
                <a:lnTo>
                  <a:pt x="23883" y="68627"/>
                </a:lnTo>
                <a:lnTo>
                  <a:pt x="24494" y="71469"/>
                </a:lnTo>
                <a:lnTo>
                  <a:pt x="24902" y="74316"/>
                </a:lnTo>
                <a:lnTo>
                  <a:pt x="25174" y="77166"/>
                </a:lnTo>
                <a:lnTo>
                  <a:pt x="25355" y="80019"/>
                </a:lnTo>
                <a:lnTo>
                  <a:pt x="25556" y="85729"/>
                </a:lnTo>
                <a:lnTo>
                  <a:pt x="25611" y="88585"/>
                </a:lnTo>
                <a:lnTo>
                  <a:pt x="26599" y="91442"/>
                </a:lnTo>
                <a:lnTo>
                  <a:pt x="28210" y="94299"/>
                </a:lnTo>
                <a:lnTo>
                  <a:pt x="33089" y="101177"/>
                </a:lnTo>
                <a:lnTo>
                  <a:pt x="33757" y="104658"/>
                </a:lnTo>
                <a:lnTo>
                  <a:pt x="34185" y="110102"/>
                </a:lnTo>
                <a:lnTo>
                  <a:pt x="35172" y="110549"/>
                </a:lnTo>
                <a:lnTo>
                  <a:pt x="36783" y="110847"/>
                </a:lnTo>
                <a:lnTo>
                  <a:pt x="38810" y="111046"/>
                </a:lnTo>
                <a:lnTo>
                  <a:pt x="40161" y="112130"/>
                </a:lnTo>
                <a:lnTo>
                  <a:pt x="41062" y="113806"/>
                </a:lnTo>
                <a:lnTo>
                  <a:pt x="42862" y="1200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07"/>
          <p:cNvSpPr/>
          <p:nvPr/>
        </p:nvSpPr>
        <p:spPr>
          <a:xfrm>
            <a:off x="6689407" y="2117407"/>
            <a:ext cx="214313" cy="25719"/>
          </a:xfrm>
          <a:custGeom>
            <a:avLst/>
            <a:gdLst/>
            <a:ahLst/>
            <a:cxnLst/>
            <a:rect l="0" t="0" r="0" b="0"/>
            <a:pathLst>
              <a:path w="214313" h="25719">
                <a:moveTo>
                  <a:pt x="0" y="25718"/>
                </a:moveTo>
                <a:lnTo>
                  <a:pt x="36073" y="25718"/>
                </a:lnTo>
                <a:lnTo>
                  <a:pt x="40241" y="24765"/>
                </a:lnTo>
                <a:lnTo>
                  <a:pt x="44925" y="23178"/>
                </a:lnTo>
                <a:lnTo>
                  <a:pt x="49952" y="21167"/>
                </a:lnTo>
                <a:lnTo>
                  <a:pt x="55209" y="19826"/>
                </a:lnTo>
                <a:lnTo>
                  <a:pt x="60618" y="18932"/>
                </a:lnTo>
                <a:lnTo>
                  <a:pt x="66130" y="18337"/>
                </a:lnTo>
                <a:lnTo>
                  <a:pt x="70757" y="17939"/>
                </a:lnTo>
                <a:lnTo>
                  <a:pt x="74794" y="17675"/>
                </a:lnTo>
                <a:lnTo>
                  <a:pt x="78438" y="17498"/>
                </a:lnTo>
                <a:lnTo>
                  <a:pt x="82771" y="16428"/>
                </a:lnTo>
                <a:lnTo>
                  <a:pt x="87566" y="14762"/>
                </a:lnTo>
                <a:lnTo>
                  <a:pt x="92668" y="12699"/>
                </a:lnTo>
                <a:lnTo>
                  <a:pt x="97973" y="11323"/>
                </a:lnTo>
                <a:lnTo>
                  <a:pt x="103416" y="10406"/>
                </a:lnTo>
                <a:lnTo>
                  <a:pt x="108949" y="9795"/>
                </a:lnTo>
                <a:lnTo>
                  <a:pt x="114542" y="9388"/>
                </a:lnTo>
                <a:lnTo>
                  <a:pt x="120177" y="9116"/>
                </a:lnTo>
                <a:lnTo>
                  <a:pt x="131517" y="8814"/>
                </a:lnTo>
                <a:lnTo>
                  <a:pt x="165236" y="8582"/>
                </a:lnTo>
                <a:lnTo>
                  <a:pt x="169213" y="7626"/>
                </a:lnTo>
                <a:lnTo>
                  <a:pt x="173768" y="6037"/>
                </a:lnTo>
                <a:lnTo>
                  <a:pt x="178710" y="4024"/>
                </a:lnTo>
                <a:lnTo>
                  <a:pt x="182958" y="2683"/>
                </a:lnTo>
                <a:lnTo>
                  <a:pt x="186743" y="1789"/>
                </a:lnTo>
                <a:lnTo>
                  <a:pt x="190218" y="1193"/>
                </a:lnTo>
                <a:lnTo>
                  <a:pt x="196619" y="530"/>
                </a:lnTo>
                <a:lnTo>
                  <a:pt x="202638" y="236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08"/>
          <p:cNvSpPr/>
          <p:nvPr/>
        </p:nvSpPr>
        <p:spPr>
          <a:xfrm>
            <a:off x="6809423" y="2194560"/>
            <a:ext cx="120015" cy="68571"/>
          </a:xfrm>
          <a:custGeom>
            <a:avLst/>
            <a:gdLst/>
            <a:ahLst/>
            <a:cxnLst/>
            <a:rect l="0" t="0" r="0" b="0"/>
            <a:pathLst>
              <a:path w="120015" h="68571">
                <a:moveTo>
                  <a:pt x="17144" y="0"/>
                </a:moveTo>
                <a:lnTo>
                  <a:pt x="17144" y="11931"/>
                </a:lnTo>
                <a:lnTo>
                  <a:pt x="16192" y="13669"/>
                </a:lnTo>
                <a:lnTo>
                  <a:pt x="14604" y="14828"/>
                </a:lnTo>
                <a:lnTo>
                  <a:pt x="12593" y="15600"/>
                </a:lnTo>
                <a:lnTo>
                  <a:pt x="11252" y="17067"/>
                </a:lnTo>
                <a:lnTo>
                  <a:pt x="10359" y="18998"/>
                </a:lnTo>
                <a:lnTo>
                  <a:pt x="9763" y="21238"/>
                </a:lnTo>
                <a:lnTo>
                  <a:pt x="9366" y="23683"/>
                </a:lnTo>
                <a:lnTo>
                  <a:pt x="9101" y="26266"/>
                </a:lnTo>
                <a:lnTo>
                  <a:pt x="8925" y="28941"/>
                </a:lnTo>
                <a:lnTo>
                  <a:pt x="7855" y="31676"/>
                </a:lnTo>
                <a:lnTo>
                  <a:pt x="6188" y="34452"/>
                </a:lnTo>
                <a:lnTo>
                  <a:pt x="1222" y="41201"/>
                </a:lnTo>
                <a:lnTo>
                  <a:pt x="814" y="42707"/>
                </a:lnTo>
                <a:lnTo>
                  <a:pt x="543" y="44664"/>
                </a:lnTo>
                <a:lnTo>
                  <a:pt x="361" y="46921"/>
                </a:lnTo>
                <a:lnTo>
                  <a:pt x="241" y="49378"/>
                </a:lnTo>
                <a:lnTo>
                  <a:pt x="8" y="59537"/>
                </a:lnTo>
                <a:lnTo>
                  <a:pt x="0" y="68214"/>
                </a:lnTo>
                <a:lnTo>
                  <a:pt x="2539" y="68417"/>
                </a:lnTo>
                <a:lnTo>
                  <a:pt x="7380" y="68547"/>
                </a:lnTo>
                <a:lnTo>
                  <a:pt x="12769" y="68570"/>
                </a:lnTo>
                <a:lnTo>
                  <a:pt x="16133" y="67621"/>
                </a:lnTo>
                <a:lnTo>
                  <a:pt x="20280" y="66035"/>
                </a:lnTo>
                <a:lnTo>
                  <a:pt x="24949" y="64026"/>
                </a:lnTo>
                <a:lnTo>
                  <a:pt x="29016" y="62686"/>
                </a:lnTo>
                <a:lnTo>
                  <a:pt x="32678" y="61793"/>
                </a:lnTo>
                <a:lnTo>
                  <a:pt x="36073" y="61198"/>
                </a:lnTo>
                <a:lnTo>
                  <a:pt x="39288" y="60801"/>
                </a:lnTo>
                <a:lnTo>
                  <a:pt x="42385" y="60536"/>
                </a:lnTo>
                <a:lnTo>
                  <a:pt x="45401" y="60360"/>
                </a:lnTo>
                <a:lnTo>
                  <a:pt x="53833" y="60164"/>
                </a:lnTo>
                <a:lnTo>
                  <a:pt x="70217" y="60038"/>
                </a:lnTo>
                <a:lnTo>
                  <a:pt x="73481" y="59075"/>
                </a:lnTo>
                <a:lnTo>
                  <a:pt x="76610" y="57481"/>
                </a:lnTo>
                <a:lnTo>
                  <a:pt x="79647" y="55466"/>
                </a:lnTo>
                <a:lnTo>
                  <a:pt x="82626" y="54122"/>
                </a:lnTo>
                <a:lnTo>
                  <a:pt x="85563" y="53226"/>
                </a:lnTo>
                <a:lnTo>
                  <a:pt x="88474" y="52629"/>
                </a:lnTo>
                <a:lnTo>
                  <a:pt x="91368" y="52231"/>
                </a:lnTo>
                <a:lnTo>
                  <a:pt x="94249" y="51965"/>
                </a:lnTo>
                <a:lnTo>
                  <a:pt x="97122" y="51788"/>
                </a:lnTo>
                <a:lnTo>
                  <a:pt x="102855" y="51592"/>
                </a:lnTo>
                <a:lnTo>
                  <a:pt x="120014" y="514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09"/>
          <p:cNvSpPr/>
          <p:nvPr/>
        </p:nvSpPr>
        <p:spPr>
          <a:xfrm>
            <a:off x="6878002" y="2185987"/>
            <a:ext cx="34291" cy="171451"/>
          </a:xfrm>
          <a:custGeom>
            <a:avLst/>
            <a:gdLst/>
            <a:ahLst/>
            <a:cxnLst/>
            <a:rect l="0" t="0" r="0" b="0"/>
            <a:pathLst>
              <a:path w="34291" h="171451">
                <a:moveTo>
                  <a:pt x="0" y="0"/>
                </a:moveTo>
                <a:lnTo>
                  <a:pt x="0" y="34104"/>
                </a:lnTo>
                <a:lnTo>
                  <a:pt x="953" y="37976"/>
                </a:lnTo>
                <a:lnTo>
                  <a:pt x="2540" y="41510"/>
                </a:lnTo>
                <a:lnTo>
                  <a:pt x="4551" y="44818"/>
                </a:lnTo>
                <a:lnTo>
                  <a:pt x="5891" y="48929"/>
                </a:lnTo>
                <a:lnTo>
                  <a:pt x="6785" y="53574"/>
                </a:lnTo>
                <a:lnTo>
                  <a:pt x="7381" y="58576"/>
                </a:lnTo>
                <a:lnTo>
                  <a:pt x="7778" y="63816"/>
                </a:lnTo>
                <a:lnTo>
                  <a:pt x="8043" y="69214"/>
                </a:lnTo>
                <a:lnTo>
                  <a:pt x="8219" y="74718"/>
                </a:lnTo>
                <a:lnTo>
                  <a:pt x="9290" y="79339"/>
                </a:lnTo>
                <a:lnTo>
                  <a:pt x="10956" y="83373"/>
                </a:lnTo>
                <a:lnTo>
                  <a:pt x="13019" y="87014"/>
                </a:lnTo>
                <a:lnTo>
                  <a:pt x="14395" y="91347"/>
                </a:lnTo>
                <a:lnTo>
                  <a:pt x="15311" y="96141"/>
                </a:lnTo>
                <a:lnTo>
                  <a:pt x="15922" y="101241"/>
                </a:lnTo>
                <a:lnTo>
                  <a:pt x="16330" y="105594"/>
                </a:lnTo>
                <a:lnTo>
                  <a:pt x="16602" y="109449"/>
                </a:lnTo>
                <a:lnTo>
                  <a:pt x="16783" y="112971"/>
                </a:lnTo>
                <a:lnTo>
                  <a:pt x="17856" y="116271"/>
                </a:lnTo>
                <a:lnTo>
                  <a:pt x="19524" y="119424"/>
                </a:lnTo>
                <a:lnTo>
                  <a:pt x="21589" y="122479"/>
                </a:lnTo>
                <a:lnTo>
                  <a:pt x="22965" y="125468"/>
                </a:lnTo>
                <a:lnTo>
                  <a:pt x="23882" y="128413"/>
                </a:lnTo>
                <a:lnTo>
                  <a:pt x="24494" y="131328"/>
                </a:lnTo>
                <a:lnTo>
                  <a:pt x="24902" y="134225"/>
                </a:lnTo>
                <a:lnTo>
                  <a:pt x="25174" y="137108"/>
                </a:lnTo>
                <a:lnTo>
                  <a:pt x="25355" y="139983"/>
                </a:lnTo>
                <a:lnTo>
                  <a:pt x="25557" y="145717"/>
                </a:lnTo>
                <a:lnTo>
                  <a:pt x="25686" y="157159"/>
                </a:lnTo>
                <a:lnTo>
                  <a:pt x="26649" y="159066"/>
                </a:lnTo>
                <a:lnTo>
                  <a:pt x="28243" y="160336"/>
                </a:lnTo>
                <a:lnTo>
                  <a:pt x="33096" y="162376"/>
                </a:lnTo>
                <a:lnTo>
                  <a:pt x="33493" y="163495"/>
                </a:lnTo>
                <a:lnTo>
                  <a:pt x="33759" y="165194"/>
                </a:lnTo>
                <a:lnTo>
                  <a:pt x="34290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10"/>
          <p:cNvSpPr/>
          <p:nvPr/>
        </p:nvSpPr>
        <p:spPr>
          <a:xfrm>
            <a:off x="7109459" y="2143125"/>
            <a:ext cx="111444" cy="8573"/>
          </a:xfrm>
          <a:custGeom>
            <a:avLst/>
            <a:gdLst/>
            <a:ahLst/>
            <a:cxnLst/>
            <a:rect l="0" t="0" r="0" b="0"/>
            <a:pathLst>
              <a:path w="111444" h="8573">
                <a:moveTo>
                  <a:pt x="0" y="8572"/>
                </a:moveTo>
                <a:lnTo>
                  <a:pt x="0" y="4021"/>
                </a:lnTo>
                <a:lnTo>
                  <a:pt x="953" y="2681"/>
                </a:lnTo>
                <a:lnTo>
                  <a:pt x="2541" y="1787"/>
                </a:lnTo>
                <a:lnTo>
                  <a:pt x="4551" y="1191"/>
                </a:lnTo>
                <a:lnTo>
                  <a:pt x="6845" y="794"/>
                </a:lnTo>
                <a:lnTo>
                  <a:pt x="9326" y="529"/>
                </a:lnTo>
                <a:lnTo>
                  <a:pt x="11932" y="353"/>
                </a:lnTo>
                <a:lnTo>
                  <a:pt x="14623" y="235"/>
                </a:lnTo>
                <a:lnTo>
                  <a:pt x="20152" y="104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11"/>
          <p:cNvSpPr/>
          <p:nvPr/>
        </p:nvSpPr>
        <p:spPr>
          <a:xfrm>
            <a:off x="7366634" y="1988820"/>
            <a:ext cx="60009" cy="145733"/>
          </a:xfrm>
          <a:custGeom>
            <a:avLst/>
            <a:gdLst/>
            <a:ahLst/>
            <a:cxnLst/>
            <a:rect l="0" t="0" r="0" b="0"/>
            <a:pathLst>
              <a:path w="60009" h="145733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1" y="6785"/>
                </a:lnTo>
                <a:lnTo>
                  <a:pt x="8220" y="8467"/>
                </a:lnTo>
                <a:lnTo>
                  <a:pt x="9290" y="9455"/>
                </a:lnTo>
                <a:lnTo>
                  <a:pt x="13020" y="13092"/>
                </a:lnTo>
                <a:lnTo>
                  <a:pt x="14395" y="16348"/>
                </a:lnTo>
                <a:lnTo>
                  <a:pt x="15312" y="20424"/>
                </a:lnTo>
                <a:lnTo>
                  <a:pt x="15923" y="25046"/>
                </a:lnTo>
                <a:lnTo>
                  <a:pt x="16331" y="29079"/>
                </a:lnTo>
                <a:lnTo>
                  <a:pt x="16602" y="32721"/>
                </a:lnTo>
                <a:lnTo>
                  <a:pt x="16784" y="36101"/>
                </a:lnTo>
                <a:lnTo>
                  <a:pt x="16985" y="42397"/>
                </a:lnTo>
                <a:lnTo>
                  <a:pt x="17098" y="53837"/>
                </a:lnTo>
                <a:lnTo>
                  <a:pt x="17136" y="70218"/>
                </a:lnTo>
                <a:lnTo>
                  <a:pt x="18092" y="74435"/>
                </a:lnTo>
                <a:lnTo>
                  <a:pt x="19681" y="79150"/>
                </a:lnTo>
                <a:lnTo>
                  <a:pt x="21694" y="84199"/>
                </a:lnTo>
                <a:lnTo>
                  <a:pt x="23035" y="88518"/>
                </a:lnTo>
                <a:lnTo>
                  <a:pt x="23930" y="92349"/>
                </a:lnTo>
                <a:lnTo>
                  <a:pt x="24526" y="95856"/>
                </a:lnTo>
                <a:lnTo>
                  <a:pt x="25876" y="99146"/>
                </a:lnTo>
                <a:lnTo>
                  <a:pt x="27728" y="102292"/>
                </a:lnTo>
                <a:lnTo>
                  <a:pt x="29916" y="105342"/>
                </a:lnTo>
                <a:lnTo>
                  <a:pt x="31374" y="108328"/>
                </a:lnTo>
                <a:lnTo>
                  <a:pt x="32346" y="111271"/>
                </a:lnTo>
                <a:lnTo>
                  <a:pt x="32994" y="114186"/>
                </a:lnTo>
                <a:lnTo>
                  <a:pt x="34379" y="116129"/>
                </a:lnTo>
                <a:lnTo>
                  <a:pt x="36255" y="117424"/>
                </a:lnTo>
                <a:lnTo>
                  <a:pt x="38457" y="118288"/>
                </a:lnTo>
                <a:lnTo>
                  <a:pt x="39926" y="119816"/>
                </a:lnTo>
                <a:lnTo>
                  <a:pt x="40905" y="121787"/>
                </a:lnTo>
                <a:lnTo>
                  <a:pt x="41557" y="124054"/>
                </a:lnTo>
                <a:lnTo>
                  <a:pt x="42945" y="126517"/>
                </a:lnTo>
                <a:lnTo>
                  <a:pt x="44823" y="129112"/>
                </a:lnTo>
                <a:lnTo>
                  <a:pt x="50130" y="135570"/>
                </a:lnTo>
                <a:lnTo>
                  <a:pt x="51517" y="136100"/>
                </a:lnTo>
                <a:lnTo>
                  <a:pt x="53395" y="136453"/>
                </a:lnTo>
                <a:lnTo>
                  <a:pt x="55600" y="136689"/>
                </a:lnTo>
                <a:lnTo>
                  <a:pt x="57069" y="137798"/>
                </a:lnTo>
                <a:lnTo>
                  <a:pt x="58049" y="139490"/>
                </a:lnTo>
                <a:lnTo>
                  <a:pt x="60008" y="14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12"/>
          <p:cNvSpPr/>
          <p:nvPr/>
        </p:nvSpPr>
        <p:spPr>
          <a:xfrm>
            <a:off x="7332344" y="2177414"/>
            <a:ext cx="145734" cy="17147"/>
          </a:xfrm>
          <a:custGeom>
            <a:avLst/>
            <a:gdLst/>
            <a:ahLst/>
            <a:cxnLst/>
            <a:rect l="0" t="0" r="0" b="0"/>
            <a:pathLst>
              <a:path w="145734" h="17147">
                <a:moveTo>
                  <a:pt x="0" y="17146"/>
                </a:moveTo>
                <a:lnTo>
                  <a:pt x="36935" y="17146"/>
                </a:lnTo>
                <a:lnTo>
                  <a:pt x="40816" y="16193"/>
                </a:lnTo>
                <a:lnTo>
                  <a:pt x="45308" y="14606"/>
                </a:lnTo>
                <a:lnTo>
                  <a:pt x="50209" y="12595"/>
                </a:lnTo>
                <a:lnTo>
                  <a:pt x="54427" y="11254"/>
                </a:lnTo>
                <a:lnTo>
                  <a:pt x="58193" y="10360"/>
                </a:lnTo>
                <a:lnTo>
                  <a:pt x="61655" y="9765"/>
                </a:lnTo>
                <a:lnTo>
                  <a:pt x="65869" y="9367"/>
                </a:lnTo>
                <a:lnTo>
                  <a:pt x="70583" y="9103"/>
                </a:lnTo>
                <a:lnTo>
                  <a:pt x="80901" y="8808"/>
                </a:lnTo>
                <a:lnTo>
                  <a:pt x="104152" y="8604"/>
                </a:lnTo>
                <a:lnTo>
                  <a:pt x="108487" y="7641"/>
                </a:lnTo>
                <a:lnTo>
                  <a:pt x="113282" y="6047"/>
                </a:lnTo>
                <a:lnTo>
                  <a:pt x="118384" y="4031"/>
                </a:lnTo>
                <a:lnTo>
                  <a:pt x="123690" y="2688"/>
                </a:lnTo>
                <a:lnTo>
                  <a:pt x="129133" y="1792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13"/>
          <p:cNvSpPr/>
          <p:nvPr/>
        </p:nvSpPr>
        <p:spPr>
          <a:xfrm>
            <a:off x="7400925" y="2263140"/>
            <a:ext cx="154306" cy="94295"/>
          </a:xfrm>
          <a:custGeom>
            <a:avLst/>
            <a:gdLst/>
            <a:ahLst/>
            <a:cxnLst/>
            <a:rect l="0" t="0" r="0" b="0"/>
            <a:pathLst>
              <a:path w="154306" h="94295">
                <a:moveTo>
                  <a:pt x="0" y="8572"/>
                </a:moveTo>
                <a:lnTo>
                  <a:pt x="4550" y="8572"/>
                </a:lnTo>
                <a:lnTo>
                  <a:pt x="5891" y="7620"/>
                </a:lnTo>
                <a:lnTo>
                  <a:pt x="6784" y="6032"/>
                </a:lnTo>
                <a:lnTo>
                  <a:pt x="7380" y="4021"/>
                </a:lnTo>
                <a:lnTo>
                  <a:pt x="8731" y="2680"/>
                </a:lnTo>
                <a:lnTo>
                  <a:pt x="10583" y="1787"/>
                </a:lnTo>
                <a:lnTo>
                  <a:pt x="15848" y="353"/>
                </a:lnTo>
                <a:lnTo>
                  <a:pt x="19108" y="156"/>
                </a:lnTo>
                <a:lnTo>
                  <a:pt x="23732" y="69"/>
                </a:lnTo>
                <a:lnTo>
                  <a:pt x="62868" y="0"/>
                </a:lnTo>
                <a:lnTo>
                  <a:pt x="66677" y="952"/>
                </a:lnTo>
                <a:lnTo>
                  <a:pt x="71121" y="2540"/>
                </a:lnTo>
                <a:lnTo>
                  <a:pt x="82840" y="7380"/>
                </a:lnTo>
                <a:lnTo>
                  <a:pt x="84754" y="8730"/>
                </a:lnTo>
                <a:lnTo>
                  <a:pt x="86983" y="10583"/>
                </a:lnTo>
                <a:lnTo>
                  <a:pt x="92853" y="15848"/>
                </a:lnTo>
                <a:lnTo>
                  <a:pt x="93334" y="17233"/>
                </a:lnTo>
                <a:lnTo>
                  <a:pt x="93655" y="19108"/>
                </a:lnTo>
                <a:lnTo>
                  <a:pt x="93869" y="21311"/>
                </a:lnTo>
                <a:lnTo>
                  <a:pt x="94012" y="23733"/>
                </a:lnTo>
                <a:lnTo>
                  <a:pt x="94170" y="28962"/>
                </a:lnTo>
                <a:lnTo>
                  <a:pt x="93260" y="31691"/>
                </a:lnTo>
                <a:lnTo>
                  <a:pt x="91701" y="34462"/>
                </a:lnTo>
                <a:lnTo>
                  <a:pt x="89709" y="37262"/>
                </a:lnTo>
                <a:lnTo>
                  <a:pt x="88381" y="40081"/>
                </a:lnTo>
                <a:lnTo>
                  <a:pt x="87496" y="42913"/>
                </a:lnTo>
                <a:lnTo>
                  <a:pt x="86906" y="45754"/>
                </a:lnTo>
                <a:lnTo>
                  <a:pt x="84607" y="48600"/>
                </a:lnTo>
                <a:lnTo>
                  <a:pt x="81169" y="51450"/>
                </a:lnTo>
                <a:lnTo>
                  <a:pt x="76973" y="54302"/>
                </a:lnTo>
                <a:lnTo>
                  <a:pt x="73223" y="56204"/>
                </a:lnTo>
                <a:lnTo>
                  <a:pt x="69770" y="57472"/>
                </a:lnTo>
                <a:lnTo>
                  <a:pt x="66516" y="58317"/>
                </a:lnTo>
                <a:lnTo>
                  <a:pt x="63394" y="59833"/>
                </a:lnTo>
                <a:lnTo>
                  <a:pt x="60359" y="61796"/>
                </a:lnTo>
                <a:lnTo>
                  <a:pt x="57384" y="64057"/>
                </a:lnTo>
                <a:lnTo>
                  <a:pt x="54449" y="66517"/>
                </a:lnTo>
                <a:lnTo>
                  <a:pt x="51539" y="69110"/>
                </a:lnTo>
                <a:lnTo>
                  <a:pt x="44576" y="75563"/>
                </a:lnTo>
                <a:lnTo>
                  <a:pt x="43053" y="76093"/>
                </a:lnTo>
                <a:lnTo>
                  <a:pt x="38819" y="76681"/>
                </a:lnTo>
                <a:lnTo>
                  <a:pt x="37309" y="77791"/>
                </a:lnTo>
                <a:lnTo>
                  <a:pt x="36303" y="79483"/>
                </a:lnTo>
                <a:lnTo>
                  <a:pt x="35631" y="81563"/>
                </a:lnTo>
                <a:lnTo>
                  <a:pt x="34232" y="82950"/>
                </a:lnTo>
                <a:lnTo>
                  <a:pt x="32346" y="83875"/>
                </a:lnTo>
                <a:lnTo>
                  <a:pt x="26105" y="85616"/>
                </a:lnTo>
                <a:lnTo>
                  <a:pt x="25889" y="88216"/>
                </a:lnTo>
                <a:lnTo>
                  <a:pt x="25751" y="93096"/>
                </a:lnTo>
                <a:lnTo>
                  <a:pt x="26692" y="93496"/>
                </a:lnTo>
                <a:lnTo>
                  <a:pt x="30278" y="93941"/>
                </a:lnTo>
                <a:lnTo>
                  <a:pt x="34449" y="94227"/>
                </a:lnTo>
                <a:lnTo>
                  <a:pt x="54410" y="94294"/>
                </a:lnTo>
                <a:lnTo>
                  <a:pt x="58180" y="93343"/>
                </a:lnTo>
                <a:lnTo>
                  <a:pt x="62600" y="91756"/>
                </a:lnTo>
                <a:lnTo>
                  <a:pt x="67450" y="89746"/>
                </a:lnTo>
                <a:lnTo>
                  <a:pt x="71637" y="88405"/>
                </a:lnTo>
                <a:lnTo>
                  <a:pt x="75380" y="87512"/>
                </a:lnTo>
                <a:lnTo>
                  <a:pt x="78829" y="86916"/>
                </a:lnTo>
                <a:lnTo>
                  <a:pt x="83032" y="86519"/>
                </a:lnTo>
                <a:lnTo>
                  <a:pt x="87739" y="86254"/>
                </a:lnTo>
                <a:lnTo>
                  <a:pt x="92783" y="86078"/>
                </a:lnTo>
                <a:lnTo>
                  <a:pt x="97097" y="85007"/>
                </a:lnTo>
                <a:lnTo>
                  <a:pt x="100927" y="83341"/>
                </a:lnTo>
                <a:lnTo>
                  <a:pt x="104432" y="81278"/>
                </a:lnTo>
                <a:lnTo>
                  <a:pt x="108673" y="79903"/>
                </a:lnTo>
                <a:lnTo>
                  <a:pt x="113407" y="78986"/>
                </a:lnTo>
                <a:lnTo>
                  <a:pt x="118467" y="78375"/>
                </a:lnTo>
                <a:lnTo>
                  <a:pt x="122793" y="77015"/>
                </a:lnTo>
                <a:lnTo>
                  <a:pt x="126629" y="75155"/>
                </a:lnTo>
                <a:lnTo>
                  <a:pt x="130140" y="72963"/>
                </a:lnTo>
                <a:lnTo>
                  <a:pt x="133432" y="70550"/>
                </a:lnTo>
                <a:lnTo>
                  <a:pt x="136580" y="67988"/>
                </a:lnTo>
                <a:lnTo>
                  <a:pt x="139631" y="65328"/>
                </a:lnTo>
                <a:lnTo>
                  <a:pt x="142616" y="63554"/>
                </a:lnTo>
                <a:lnTo>
                  <a:pt x="145560" y="62372"/>
                </a:lnTo>
                <a:lnTo>
                  <a:pt x="154305" y="600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14"/>
          <p:cNvSpPr/>
          <p:nvPr/>
        </p:nvSpPr>
        <p:spPr>
          <a:xfrm>
            <a:off x="7538084" y="2117407"/>
            <a:ext cx="145734" cy="17137"/>
          </a:xfrm>
          <a:custGeom>
            <a:avLst/>
            <a:gdLst/>
            <a:ahLst/>
            <a:cxnLst/>
            <a:rect l="0" t="0" r="0" b="0"/>
            <a:pathLst>
              <a:path w="145734" h="17137">
                <a:moveTo>
                  <a:pt x="0" y="8573"/>
                </a:moveTo>
                <a:lnTo>
                  <a:pt x="7381" y="15954"/>
                </a:lnTo>
                <a:lnTo>
                  <a:pt x="8732" y="16351"/>
                </a:lnTo>
                <a:lnTo>
                  <a:pt x="12772" y="16792"/>
                </a:lnTo>
                <a:lnTo>
                  <a:pt x="15182" y="16910"/>
                </a:lnTo>
                <a:lnTo>
                  <a:pt x="20401" y="17040"/>
                </a:lnTo>
                <a:lnTo>
                  <a:pt x="41734" y="17136"/>
                </a:lnTo>
                <a:lnTo>
                  <a:pt x="45920" y="16186"/>
                </a:lnTo>
                <a:lnTo>
                  <a:pt x="49664" y="14601"/>
                </a:lnTo>
                <a:lnTo>
                  <a:pt x="53112" y="12592"/>
                </a:lnTo>
                <a:lnTo>
                  <a:pt x="57315" y="11252"/>
                </a:lnTo>
                <a:lnTo>
                  <a:pt x="62023" y="10359"/>
                </a:lnTo>
                <a:lnTo>
                  <a:pt x="67066" y="9763"/>
                </a:lnTo>
                <a:lnTo>
                  <a:pt x="71380" y="9366"/>
                </a:lnTo>
                <a:lnTo>
                  <a:pt x="75210" y="9102"/>
                </a:lnTo>
                <a:lnTo>
                  <a:pt x="78716" y="8926"/>
                </a:lnTo>
                <a:lnTo>
                  <a:pt x="87690" y="8729"/>
                </a:lnTo>
                <a:lnTo>
                  <a:pt x="104423" y="8604"/>
                </a:lnTo>
                <a:lnTo>
                  <a:pt x="107715" y="7641"/>
                </a:lnTo>
                <a:lnTo>
                  <a:pt x="110863" y="6046"/>
                </a:lnTo>
                <a:lnTo>
                  <a:pt x="113914" y="4031"/>
                </a:lnTo>
                <a:lnTo>
                  <a:pt x="116900" y="2687"/>
                </a:lnTo>
                <a:lnTo>
                  <a:pt x="119844" y="1792"/>
                </a:lnTo>
                <a:lnTo>
                  <a:pt x="122758" y="1194"/>
                </a:lnTo>
                <a:lnTo>
                  <a:pt x="125655" y="796"/>
                </a:lnTo>
                <a:lnTo>
                  <a:pt x="128537" y="531"/>
                </a:lnTo>
                <a:lnTo>
                  <a:pt x="135457" y="105"/>
                </a:lnTo>
                <a:lnTo>
                  <a:pt x="138944" y="47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15"/>
          <p:cNvSpPr/>
          <p:nvPr/>
        </p:nvSpPr>
        <p:spPr>
          <a:xfrm>
            <a:off x="7735252" y="1997395"/>
            <a:ext cx="214314" cy="180020"/>
          </a:xfrm>
          <a:custGeom>
            <a:avLst/>
            <a:gdLst/>
            <a:ahLst/>
            <a:cxnLst/>
            <a:rect l="0" t="0" r="0" b="0"/>
            <a:pathLst>
              <a:path w="214314" h="180020">
                <a:moveTo>
                  <a:pt x="0" y="34287"/>
                </a:moveTo>
                <a:lnTo>
                  <a:pt x="0" y="29736"/>
                </a:lnTo>
                <a:lnTo>
                  <a:pt x="953" y="28396"/>
                </a:lnTo>
                <a:lnTo>
                  <a:pt x="2540" y="27502"/>
                </a:lnTo>
                <a:lnTo>
                  <a:pt x="7381" y="26068"/>
                </a:lnTo>
                <a:lnTo>
                  <a:pt x="7778" y="24997"/>
                </a:lnTo>
                <a:lnTo>
                  <a:pt x="8220" y="21268"/>
                </a:lnTo>
                <a:lnTo>
                  <a:pt x="9290" y="19893"/>
                </a:lnTo>
                <a:lnTo>
                  <a:pt x="10956" y="18976"/>
                </a:lnTo>
                <a:lnTo>
                  <a:pt x="15347" y="17957"/>
                </a:lnTo>
                <a:lnTo>
                  <a:pt x="20473" y="17504"/>
                </a:lnTo>
                <a:lnTo>
                  <a:pt x="23174" y="16431"/>
                </a:lnTo>
                <a:lnTo>
                  <a:pt x="28715" y="12698"/>
                </a:lnTo>
                <a:lnTo>
                  <a:pt x="32478" y="11322"/>
                </a:lnTo>
                <a:lnTo>
                  <a:pt x="36892" y="10405"/>
                </a:lnTo>
                <a:lnTo>
                  <a:pt x="41739" y="9793"/>
                </a:lnTo>
                <a:lnTo>
                  <a:pt x="44972" y="8433"/>
                </a:lnTo>
                <a:lnTo>
                  <a:pt x="47126" y="6573"/>
                </a:lnTo>
                <a:lnTo>
                  <a:pt x="48562" y="4381"/>
                </a:lnTo>
                <a:lnTo>
                  <a:pt x="51425" y="2920"/>
                </a:lnTo>
                <a:lnTo>
                  <a:pt x="55239" y="1946"/>
                </a:lnTo>
                <a:lnTo>
                  <a:pt x="59686" y="1296"/>
                </a:lnTo>
                <a:lnTo>
                  <a:pt x="63603" y="863"/>
                </a:lnTo>
                <a:lnTo>
                  <a:pt x="67167" y="574"/>
                </a:lnTo>
                <a:lnTo>
                  <a:pt x="70496" y="382"/>
                </a:lnTo>
                <a:lnTo>
                  <a:pt x="79274" y="168"/>
                </a:lnTo>
                <a:lnTo>
                  <a:pt x="114189" y="0"/>
                </a:lnTo>
                <a:lnTo>
                  <a:pt x="117084" y="952"/>
                </a:lnTo>
                <a:lnTo>
                  <a:pt x="122840" y="4549"/>
                </a:lnTo>
                <a:lnTo>
                  <a:pt x="128405" y="8728"/>
                </a:lnTo>
                <a:lnTo>
                  <a:pt x="135818" y="15846"/>
                </a:lnTo>
                <a:lnTo>
                  <a:pt x="141313" y="21309"/>
                </a:lnTo>
                <a:lnTo>
                  <a:pt x="142787" y="23730"/>
                </a:lnTo>
                <a:lnTo>
                  <a:pt x="144423" y="28960"/>
                </a:lnTo>
                <a:lnTo>
                  <a:pt x="143908" y="30736"/>
                </a:lnTo>
                <a:lnTo>
                  <a:pt x="142611" y="31919"/>
                </a:lnTo>
                <a:lnTo>
                  <a:pt x="140795" y="32709"/>
                </a:lnTo>
                <a:lnTo>
                  <a:pt x="139582" y="34187"/>
                </a:lnTo>
                <a:lnTo>
                  <a:pt x="138775" y="36126"/>
                </a:lnTo>
                <a:lnTo>
                  <a:pt x="137878" y="40819"/>
                </a:lnTo>
                <a:lnTo>
                  <a:pt x="137479" y="46080"/>
                </a:lnTo>
                <a:lnTo>
                  <a:pt x="136421" y="48817"/>
                </a:lnTo>
                <a:lnTo>
                  <a:pt x="132704" y="54397"/>
                </a:lnTo>
                <a:lnTo>
                  <a:pt x="130379" y="57219"/>
                </a:lnTo>
                <a:lnTo>
                  <a:pt x="127877" y="60052"/>
                </a:lnTo>
                <a:lnTo>
                  <a:pt x="122557" y="65741"/>
                </a:lnTo>
                <a:lnTo>
                  <a:pt x="111380" y="77154"/>
                </a:lnTo>
                <a:lnTo>
                  <a:pt x="82866" y="105725"/>
                </a:lnTo>
                <a:lnTo>
                  <a:pt x="80009" y="107630"/>
                </a:lnTo>
                <a:lnTo>
                  <a:pt x="74295" y="109746"/>
                </a:lnTo>
                <a:lnTo>
                  <a:pt x="72390" y="111263"/>
                </a:lnTo>
                <a:lnTo>
                  <a:pt x="71120" y="113227"/>
                </a:lnTo>
                <a:lnTo>
                  <a:pt x="69708" y="117949"/>
                </a:lnTo>
                <a:lnTo>
                  <a:pt x="69082" y="123223"/>
                </a:lnTo>
                <a:lnTo>
                  <a:pt x="67962" y="125010"/>
                </a:lnTo>
                <a:lnTo>
                  <a:pt x="66264" y="126201"/>
                </a:lnTo>
                <a:lnTo>
                  <a:pt x="64178" y="126996"/>
                </a:lnTo>
                <a:lnTo>
                  <a:pt x="62788" y="128478"/>
                </a:lnTo>
                <a:lnTo>
                  <a:pt x="61861" y="130418"/>
                </a:lnTo>
                <a:lnTo>
                  <a:pt x="60831" y="135115"/>
                </a:lnTo>
                <a:lnTo>
                  <a:pt x="60374" y="140377"/>
                </a:lnTo>
                <a:lnTo>
                  <a:pt x="60079" y="145625"/>
                </a:lnTo>
                <a:lnTo>
                  <a:pt x="60010" y="158459"/>
                </a:lnTo>
                <a:lnTo>
                  <a:pt x="60962" y="159931"/>
                </a:lnTo>
                <a:lnTo>
                  <a:pt x="62549" y="160912"/>
                </a:lnTo>
                <a:lnTo>
                  <a:pt x="64559" y="161566"/>
                </a:lnTo>
                <a:lnTo>
                  <a:pt x="65899" y="162955"/>
                </a:lnTo>
                <a:lnTo>
                  <a:pt x="66793" y="164833"/>
                </a:lnTo>
                <a:lnTo>
                  <a:pt x="68227" y="170141"/>
                </a:lnTo>
                <a:lnTo>
                  <a:pt x="69297" y="170576"/>
                </a:lnTo>
                <a:lnTo>
                  <a:pt x="75354" y="171189"/>
                </a:lnTo>
                <a:lnTo>
                  <a:pt x="80481" y="171332"/>
                </a:lnTo>
                <a:lnTo>
                  <a:pt x="82228" y="172323"/>
                </a:lnTo>
                <a:lnTo>
                  <a:pt x="83394" y="173936"/>
                </a:lnTo>
                <a:lnTo>
                  <a:pt x="84171" y="175964"/>
                </a:lnTo>
                <a:lnTo>
                  <a:pt x="85642" y="177316"/>
                </a:lnTo>
                <a:lnTo>
                  <a:pt x="87575" y="178217"/>
                </a:lnTo>
                <a:lnTo>
                  <a:pt x="92262" y="179219"/>
                </a:lnTo>
                <a:lnTo>
                  <a:pt x="97521" y="179663"/>
                </a:lnTo>
                <a:lnTo>
                  <a:pt x="103033" y="179861"/>
                </a:lnTo>
                <a:lnTo>
                  <a:pt x="114332" y="179988"/>
                </a:lnTo>
                <a:lnTo>
                  <a:pt x="144569" y="180019"/>
                </a:lnTo>
                <a:lnTo>
                  <a:pt x="148767" y="179066"/>
                </a:lnTo>
                <a:lnTo>
                  <a:pt x="152518" y="177479"/>
                </a:lnTo>
                <a:lnTo>
                  <a:pt x="155971" y="175469"/>
                </a:lnTo>
                <a:lnTo>
                  <a:pt x="160179" y="174128"/>
                </a:lnTo>
                <a:lnTo>
                  <a:pt x="164888" y="173234"/>
                </a:lnTo>
                <a:lnTo>
                  <a:pt x="169934" y="172639"/>
                </a:lnTo>
                <a:lnTo>
                  <a:pt x="174249" y="172241"/>
                </a:lnTo>
                <a:lnTo>
                  <a:pt x="178078" y="171977"/>
                </a:lnTo>
                <a:lnTo>
                  <a:pt x="181584" y="171800"/>
                </a:lnTo>
                <a:lnTo>
                  <a:pt x="188020" y="171604"/>
                </a:lnTo>
                <a:lnTo>
                  <a:pt x="199911" y="171478"/>
                </a:lnTo>
                <a:lnTo>
                  <a:pt x="201855" y="170515"/>
                </a:lnTo>
                <a:lnTo>
                  <a:pt x="203150" y="168921"/>
                </a:lnTo>
                <a:lnTo>
                  <a:pt x="204013" y="166906"/>
                </a:lnTo>
                <a:lnTo>
                  <a:pt x="205541" y="165562"/>
                </a:lnTo>
                <a:lnTo>
                  <a:pt x="207513" y="164666"/>
                </a:lnTo>
                <a:lnTo>
                  <a:pt x="214313" y="1628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16"/>
          <p:cNvSpPr/>
          <p:nvPr/>
        </p:nvSpPr>
        <p:spPr>
          <a:xfrm>
            <a:off x="8009572" y="2048827"/>
            <a:ext cx="111444" cy="17146"/>
          </a:xfrm>
          <a:custGeom>
            <a:avLst/>
            <a:gdLst/>
            <a:ahLst/>
            <a:cxnLst/>
            <a:rect l="0" t="0" r="0" b="0"/>
            <a:pathLst>
              <a:path w="111444" h="17146">
                <a:moveTo>
                  <a:pt x="0" y="17145"/>
                </a:moveTo>
                <a:lnTo>
                  <a:pt x="11932" y="17145"/>
                </a:lnTo>
                <a:lnTo>
                  <a:pt x="14622" y="16193"/>
                </a:lnTo>
                <a:lnTo>
                  <a:pt x="17368" y="14605"/>
                </a:lnTo>
                <a:lnTo>
                  <a:pt x="20151" y="12594"/>
                </a:lnTo>
                <a:lnTo>
                  <a:pt x="22959" y="11254"/>
                </a:lnTo>
                <a:lnTo>
                  <a:pt x="25784" y="10360"/>
                </a:lnTo>
                <a:lnTo>
                  <a:pt x="32609" y="8926"/>
                </a:lnTo>
                <a:lnTo>
                  <a:pt x="35075" y="8808"/>
                </a:lnTo>
                <a:lnTo>
                  <a:pt x="46694" y="8642"/>
                </a:lnTo>
                <a:lnTo>
                  <a:pt x="67169" y="8582"/>
                </a:lnTo>
                <a:lnTo>
                  <a:pt x="70496" y="7626"/>
                </a:lnTo>
                <a:lnTo>
                  <a:pt x="72716" y="6037"/>
                </a:lnTo>
                <a:lnTo>
                  <a:pt x="74195" y="4024"/>
                </a:lnTo>
                <a:lnTo>
                  <a:pt x="77086" y="2683"/>
                </a:lnTo>
                <a:lnTo>
                  <a:pt x="80917" y="1789"/>
                </a:lnTo>
                <a:lnTo>
                  <a:pt x="91654" y="353"/>
                </a:lnTo>
                <a:lnTo>
                  <a:pt x="93489" y="236"/>
                </a:lnTo>
                <a:lnTo>
                  <a:pt x="95663" y="157"/>
                </a:lnTo>
                <a:lnTo>
                  <a:pt x="103275" y="47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17"/>
          <p:cNvSpPr/>
          <p:nvPr/>
        </p:nvSpPr>
        <p:spPr>
          <a:xfrm>
            <a:off x="8035290" y="2134552"/>
            <a:ext cx="102870" cy="8574"/>
          </a:xfrm>
          <a:custGeom>
            <a:avLst/>
            <a:gdLst/>
            <a:ahLst/>
            <a:cxnLst/>
            <a:rect l="0" t="0" r="0" b="0"/>
            <a:pathLst>
              <a:path w="102870" h="8574">
                <a:moveTo>
                  <a:pt x="0" y="8573"/>
                </a:moveTo>
                <a:lnTo>
                  <a:pt x="20400" y="8573"/>
                </a:lnTo>
                <a:lnTo>
                  <a:pt x="23125" y="7620"/>
                </a:lnTo>
                <a:lnTo>
                  <a:pt x="25894" y="6033"/>
                </a:lnTo>
                <a:lnTo>
                  <a:pt x="28692" y="4022"/>
                </a:lnTo>
                <a:lnTo>
                  <a:pt x="31510" y="2681"/>
                </a:lnTo>
                <a:lnTo>
                  <a:pt x="34342" y="1787"/>
                </a:lnTo>
                <a:lnTo>
                  <a:pt x="37182" y="1192"/>
                </a:lnTo>
                <a:lnTo>
                  <a:pt x="40028" y="794"/>
                </a:lnTo>
                <a:lnTo>
                  <a:pt x="42878" y="530"/>
                </a:lnTo>
                <a:lnTo>
                  <a:pt x="45730" y="353"/>
                </a:lnTo>
                <a:lnTo>
                  <a:pt x="53979" y="157"/>
                </a:lnTo>
                <a:lnTo>
                  <a:pt x="10286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18"/>
          <p:cNvSpPr/>
          <p:nvPr/>
        </p:nvSpPr>
        <p:spPr>
          <a:xfrm>
            <a:off x="8232457" y="2048827"/>
            <a:ext cx="137161" cy="34291"/>
          </a:xfrm>
          <a:custGeom>
            <a:avLst/>
            <a:gdLst/>
            <a:ahLst/>
            <a:cxnLst/>
            <a:rect l="0" t="0" r="0" b="0"/>
            <a:pathLst>
              <a:path w="137161" h="34291">
                <a:moveTo>
                  <a:pt x="0" y="34290"/>
                </a:moveTo>
                <a:lnTo>
                  <a:pt x="0" y="26909"/>
                </a:lnTo>
                <a:lnTo>
                  <a:pt x="952" y="26512"/>
                </a:lnTo>
                <a:lnTo>
                  <a:pt x="4551" y="26071"/>
                </a:lnTo>
                <a:lnTo>
                  <a:pt x="6843" y="25953"/>
                </a:lnTo>
                <a:lnTo>
                  <a:pt x="11932" y="25822"/>
                </a:lnTo>
                <a:lnTo>
                  <a:pt x="24068" y="25727"/>
                </a:lnTo>
                <a:lnTo>
                  <a:pt x="25571" y="24771"/>
                </a:lnTo>
                <a:lnTo>
                  <a:pt x="27524" y="23182"/>
                </a:lnTo>
                <a:lnTo>
                  <a:pt x="29780" y="21169"/>
                </a:lnTo>
                <a:lnTo>
                  <a:pt x="32236" y="19828"/>
                </a:lnTo>
                <a:lnTo>
                  <a:pt x="34825" y="18934"/>
                </a:lnTo>
                <a:lnTo>
                  <a:pt x="37504" y="18338"/>
                </a:lnTo>
                <a:lnTo>
                  <a:pt x="41196" y="17940"/>
                </a:lnTo>
                <a:lnTo>
                  <a:pt x="45561" y="17675"/>
                </a:lnTo>
                <a:lnTo>
                  <a:pt x="54540" y="17381"/>
                </a:lnTo>
                <a:lnTo>
                  <a:pt x="68064" y="17192"/>
                </a:lnTo>
                <a:lnTo>
                  <a:pt x="71094" y="17176"/>
                </a:lnTo>
                <a:lnTo>
                  <a:pt x="74066" y="16213"/>
                </a:lnTo>
                <a:lnTo>
                  <a:pt x="77000" y="14619"/>
                </a:lnTo>
                <a:lnTo>
                  <a:pt x="79909" y="12603"/>
                </a:lnTo>
                <a:lnTo>
                  <a:pt x="83753" y="11260"/>
                </a:lnTo>
                <a:lnTo>
                  <a:pt x="88220" y="10364"/>
                </a:lnTo>
                <a:lnTo>
                  <a:pt x="93103" y="9767"/>
                </a:lnTo>
                <a:lnTo>
                  <a:pt x="97312" y="9369"/>
                </a:lnTo>
                <a:lnTo>
                  <a:pt x="101069" y="9103"/>
                </a:lnTo>
                <a:lnTo>
                  <a:pt x="104527" y="8927"/>
                </a:lnTo>
                <a:lnTo>
                  <a:pt x="107785" y="7856"/>
                </a:lnTo>
                <a:lnTo>
                  <a:pt x="110909" y="6190"/>
                </a:lnTo>
                <a:lnTo>
                  <a:pt x="113945" y="4127"/>
                </a:lnTo>
                <a:lnTo>
                  <a:pt x="116920" y="2751"/>
                </a:lnTo>
                <a:lnTo>
                  <a:pt x="119857" y="1834"/>
                </a:lnTo>
                <a:lnTo>
                  <a:pt x="126863" y="362"/>
                </a:lnTo>
                <a:lnTo>
                  <a:pt x="130362" y="161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19"/>
          <p:cNvSpPr/>
          <p:nvPr/>
        </p:nvSpPr>
        <p:spPr>
          <a:xfrm>
            <a:off x="8378225" y="1915307"/>
            <a:ext cx="179976" cy="269341"/>
          </a:xfrm>
          <a:custGeom>
            <a:avLst/>
            <a:gdLst/>
            <a:ahLst/>
            <a:cxnLst/>
            <a:rect l="0" t="0" r="0" b="0"/>
            <a:pathLst>
              <a:path w="179976" h="269341">
                <a:moveTo>
                  <a:pt x="68544" y="13505"/>
                </a:moveTo>
                <a:lnTo>
                  <a:pt x="68544" y="5286"/>
                </a:lnTo>
                <a:lnTo>
                  <a:pt x="73096" y="5037"/>
                </a:lnTo>
                <a:lnTo>
                  <a:pt x="80476" y="4963"/>
                </a:lnTo>
                <a:lnTo>
                  <a:pt x="83167" y="4001"/>
                </a:lnTo>
                <a:lnTo>
                  <a:pt x="88696" y="391"/>
                </a:lnTo>
                <a:lnTo>
                  <a:pt x="90551" y="0"/>
                </a:lnTo>
                <a:lnTo>
                  <a:pt x="91789" y="692"/>
                </a:lnTo>
                <a:lnTo>
                  <a:pt x="92612" y="2105"/>
                </a:lnTo>
                <a:lnTo>
                  <a:pt x="94115" y="3048"/>
                </a:lnTo>
                <a:lnTo>
                  <a:pt x="98325" y="4095"/>
                </a:lnTo>
                <a:lnTo>
                  <a:pt x="101733" y="4374"/>
                </a:lnTo>
                <a:lnTo>
                  <a:pt x="105910" y="4560"/>
                </a:lnTo>
                <a:lnTo>
                  <a:pt x="110601" y="4684"/>
                </a:lnTo>
                <a:lnTo>
                  <a:pt x="114679" y="5720"/>
                </a:lnTo>
                <a:lnTo>
                  <a:pt x="118351" y="7362"/>
                </a:lnTo>
                <a:lnTo>
                  <a:pt x="121751" y="9410"/>
                </a:lnTo>
                <a:lnTo>
                  <a:pt x="124971" y="10775"/>
                </a:lnTo>
                <a:lnTo>
                  <a:pt x="128070" y="11685"/>
                </a:lnTo>
                <a:lnTo>
                  <a:pt x="131088" y="12292"/>
                </a:lnTo>
                <a:lnTo>
                  <a:pt x="134052" y="13649"/>
                </a:lnTo>
                <a:lnTo>
                  <a:pt x="136981" y="15506"/>
                </a:lnTo>
                <a:lnTo>
                  <a:pt x="139886" y="17696"/>
                </a:lnTo>
                <a:lnTo>
                  <a:pt x="142776" y="19157"/>
                </a:lnTo>
                <a:lnTo>
                  <a:pt x="145655" y="20130"/>
                </a:lnTo>
                <a:lnTo>
                  <a:pt x="148525" y="20779"/>
                </a:lnTo>
                <a:lnTo>
                  <a:pt x="151393" y="22165"/>
                </a:lnTo>
                <a:lnTo>
                  <a:pt x="154257" y="24041"/>
                </a:lnTo>
                <a:lnTo>
                  <a:pt x="157118" y="26244"/>
                </a:lnTo>
                <a:lnTo>
                  <a:pt x="159979" y="29617"/>
                </a:lnTo>
                <a:lnTo>
                  <a:pt x="162838" y="33772"/>
                </a:lnTo>
                <a:lnTo>
                  <a:pt x="165696" y="38446"/>
                </a:lnTo>
                <a:lnTo>
                  <a:pt x="168556" y="42515"/>
                </a:lnTo>
                <a:lnTo>
                  <a:pt x="171414" y="46180"/>
                </a:lnTo>
                <a:lnTo>
                  <a:pt x="174271" y="49576"/>
                </a:lnTo>
                <a:lnTo>
                  <a:pt x="176177" y="53745"/>
                </a:lnTo>
                <a:lnTo>
                  <a:pt x="177448" y="58429"/>
                </a:lnTo>
                <a:lnTo>
                  <a:pt x="178294" y="63457"/>
                </a:lnTo>
                <a:lnTo>
                  <a:pt x="179234" y="71583"/>
                </a:lnTo>
                <a:lnTo>
                  <a:pt x="179652" y="79323"/>
                </a:lnTo>
                <a:lnTo>
                  <a:pt x="179838" y="89112"/>
                </a:lnTo>
                <a:lnTo>
                  <a:pt x="179975" y="122205"/>
                </a:lnTo>
                <a:lnTo>
                  <a:pt x="179027" y="127882"/>
                </a:lnTo>
                <a:lnTo>
                  <a:pt x="177441" y="133571"/>
                </a:lnTo>
                <a:lnTo>
                  <a:pt x="175432" y="139269"/>
                </a:lnTo>
                <a:lnTo>
                  <a:pt x="173140" y="144973"/>
                </a:lnTo>
                <a:lnTo>
                  <a:pt x="170660" y="150680"/>
                </a:lnTo>
                <a:lnTo>
                  <a:pt x="165364" y="162102"/>
                </a:lnTo>
                <a:lnTo>
                  <a:pt x="151368" y="190671"/>
                </a:lnTo>
                <a:lnTo>
                  <a:pt x="147572" y="196386"/>
                </a:lnTo>
                <a:lnTo>
                  <a:pt x="143137" y="202100"/>
                </a:lnTo>
                <a:lnTo>
                  <a:pt x="138276" y="207815"/>
                </a:lnTo>
                <a:lnTo>
                  <a:pt x="134081" y="212578"/>
                </a:lnTo>
                <a:lnTo>
                  <a:pt x="126882" y="220409"/>
                </a:lnTo>
                <a:lnTo>
                  <a:pt x="117473" y="230173"/>
                </a:lnTo>
                <a:lnTo>
                  <a:pt x="113547" y="233198"/>
                </a:lnTo>
                <a:lnTo>
                  <a:pt x="109023" y="236167"/>
                </a:lnTo>
                <a:lnTo>
                  <a:pt x="104102" y="239099"/>
                </a:lnTo>
                <a:lnTo>
                  <a:pt x="99870" y="242006"/>
                </a:lnTo>
                <a:lnTo>
                  <a:pt x="96095" y="244896"/>
                </a:lnTo>
                <a:lnTo>
                  <a:pt x="92626" y="247776"/>
                </a:lnTo>
                <a:lnTo>
                  <a:pt x="89362" y="250648"/>
                </a:lnTo>
                <a:lnTo>
                  <a:pt x="83194" y="256380"/>
                </a:lnTo>
                <a:lnTo>
                  <a:pt x="79264" y="258289"/>
                </a:lnTo>
                <a:lnTo>
                  <a:pt x="74738" y="259562"/>
                </a:lnTo>
                <a:lnTo>
                  <a:pt x="69816" y="260410"/>
                </a:lnTo>
                <a:lnTo>
                  <a:pt x="65582" y="261929"/>
                </a:lnTo>
                <a:lnTo>
                  <a:pt x="61807" y="263893"/>
                </a:lnTo>
                <a:lnTo>
                  <a:pt x="58339" y="266155"/>
                </a:lnTo>
                <a:lnTo>
                  <a:pt x="55073" y="267664"/>
                </a:lnTo>
                <a:lnTo>
                  <a:pt x="51944" y="268669"/>
                </a:lnTo>
                <a:lnTo>
                  <a:pt x="48905" y="269340"/>
                </a:lnTo>
                <a:lnTo>
                  <a:pt x="44974" y="268834"/>
                </a:lnTo>
                <a:lnTo>
                  <a:pt x="40448" y="267544"/>
                </a:lnTo>
                <a:lnTo>
                  <a:pt x="35526" y="265732"/>
                </a:lnTo>
                <a:lnTo>
                  <a:pt x="31292" y="264524"/>
                </a:lnTo>
                <a:lnTo>
                  <a:pt x="27517" y="263718"/>
                </a:lnTo>
                <a:lnTo>
                  <a:pt x="24048" y="263181"/>
                </a:lnTo>
                <a:lnTo>
                  <a:pt x="20783" y="261871"/>
                </a:lnTo>
                <a:lnTo>
                  <a:pt x="17653" y="260045"/>
                </a:lnTo>
                <a:lnTo>
                  <a:pt x="10338" y="254821"/>
                </a:lnTo>
                <a:lnTo>
                  <a:pt x="6798" y="251567"/>
                </a:lnTo>
                <a:lnTo>
                  <a:pt x="1314" y="246267"/>
                </a:lnTo>
                <a:lnTo>
                  <a:pt x="865" y="244880"/>
                </a:lnTo>
                <a:lnTo>
                  <a:pt x="231" y="238377"/>
                </a:lnTo>
                <a:lnTo>
                  <a:pt x="44" y="230417"/>
                </a:lnTo>
                <a:lnTo>
                  <a:pt x="0" y="224845"/>
                </a:lnTo>
                <a:lnTo>
                  <a:pt x="941" y="222026"/>
                </a:lnTo>
                <a:lnTo>
                  <a:pt x="5864" y="214460"/>
                </a:lnTo>
                <a:lnTo>
                  <a:pt x="10549" y="208881"/>
                </a:lnTo>
                <a:lnTo>
                  <a:pt x="20365" y="198889"/>
                </a:lnTo>
                <a:lnTo>
                  <a:pt x="23090" y="197102"/>
                </a:lnTo>
                <a:lnTo>
                  <a:pt x="28657" y="195116"/>
                </a:lnTo>
                <a:lnTo>
                  <a:pt x="32429" y="194587"/>
                </a:lnTo>
                <a:lnTo>
                  <a:pt x="36847" y="194234"/>
                </a:lnTo>
                <a:lnTo>
                  <a:pt x="41698" y="193998"/>
                </a:lnTo>
                <a:lnTo>
                  <a:pt x="45885" y="192889"/>
                </a:lnTo>
                <a:lnTo>
                  <a:pt x="49628" y="191197"/>
                </a:lnTo>
                <a:lnTo>
                  <a:pt x="53076" y="189116"/>
                </a:lnTo>
                <a:lnTo>
                  <a:pt x="57280" y="188682"/>
                </a:lnTo>
                <a:lnTo>
                  <a:pt x="61987" y="189344"/>
                </a:lnTo>
                <a:lnTo>
                  <a:pt x="67030" y="190739"/>
                </a:lnTo>
                <a:lnTo>
                  <a:pt x="72297" y="191668"/>
                </a:lnTo>
                <a:lnTo>
                  <a:pt x="77715" y="192288"/>
                </a:lnTo>
                <a:lnTo>
                  <a:pt x="83230" y="192701"/>
                </a:lnTo>
                <a:lnTo>
                  <a:pt x="87860" y="193929"/>
                </a:lnTo>
                <a:lnTo>
                  <a:pt x="91899" y="195700"/>
                </a:lnTo>
                <a:lnTo>
                  <a:pt x="95545" y="197833"/>
                </a:lnTo>
                <a:lnTo>
                  <a:pt x="99879" y="200208"/>
                </a:lnTo>
                <a:lnTo>
                  <a:pt x="109777" y="205387"/>
                </a:lnTo>
                <a:lnTo>
                  <a:pt x="114130" y="207149"/>
                </a:lnTo>
                <a:lnTo>
                  <a:pt x="117985" y="208323"/>
                </a:lnTo>
                <a:lnTo>
                  <a:pt x="121508" y="209106"/>
                </a:lnTo>
                <a:lnTo>
                  <a:pt x="124808" y="211533"/>
                </a:lnTo>
                <a:lnTo>
                  <a:pt x="127961" y="215056"/>
                </a:lnTo>
                <a:lnTo>
                  <a:pt x="135315" y="225297"/>
                </a:lnTo>
                <a:lnTo>
                  <a:pt x="138861" y="229237"/>
                </a:lnTo>
                <a:lnTo>
                  <a:pt x="141140" y="231622"/>
                </a:lnTo>
                <a:lnTo>
                  <a:pt x="142658" y="234163"/>
                </a:lnTo>
                <a:lnTo>
                  <a:pt x="145750" y="242292"/>
                </a:lnTo>
                <a:lnTo>
                  <a:pt x="151322" y="249781"/>
                </a:lnTo>
                <a:lnTo>
                  <a:pt x="152959" y="251866"/>
                </a:lnTo>
                <a:lnTo>
                  <a:pt x="153688" y="255333"/>
                </a:lnTo>
                <a:lnTo>
                  <a:pt x="154269" y="2621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20"/>
          <p:cNvSpPr/>
          <p:nvPr/>
        </p:nvSpPr>
        <p:spPr>
          <a:xfrm>
            <a:off x="8601075" y="2177414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21"/>
          <p:cNvSpPr/>
          <p:nvPr/>
        </p:nvSpPr>
        <p:spPr>
          <a:xfrm>
            <a:off x="8652509" y="1945991"/>
            <a:ext cx="162879" cy="205707"/>
          </a:xfrm>
          <a:custGeom>
            <a:avLst/>
            <a:gdLst/>
            <a:ahLst/>
            <a:cxnLst/>
            <a:rect l="0" t="0" r="0" b="0"/>
            <a:pathLst>
              <a:path w="162879" h="205707">
                <a:moveTo>
                  <a:pt x="0" y="42829"/>
                </a:moveTo>
                <a:lnTo>
                  <a:pt x="0" y="35448"/>
                </a:lnTo>
                <a:lnTo>
                  <a:pt x="4551" y="30058"/>
                </a:lnTo>
                <a:lnTo>
                  <a:pt x="5892" y="27648"/>
                </a:lnTo>
                <a:lnTo>
                  <a:pt x="7382" y="22429"/>
                </a:lnTo>
                <a:lnTo>
                  <a:pt x="8731" y="20656"/>
                </a:lnTo>
                <a:lnTo>
                  <a:pt x="10583" y="19475"/>
                </a:lnTo>
                <a:lnTo>
                  <a:pt x="12772" y="18687"/>
                </a:lnTo>
                <a:lnTo>
                  <a:pt x="14229" y="17209"/>
                </a:lnTo>
                <a:lnTo>
                  <a:pt x="15201" y="15271"/>
                </a:lnTo>
                <a:lnTo>
                  <a:pt x="15850" y="13027"/>
                </a:lnTo>
                <a:lnTo>
                  <a:pt x="18187" y="11531"/>
                </a:lnTo>
                <a:lnTo>
                  <a:pt x="21649" y="10533"/>
                </a:lnTo>
                <a:lnTo>
                  <a:pt x="25864" y="9869"/>
                </a:lnTo>
                <a:lnTo>
                  <a:pt x="29624" y="8473"/>
                </a:lnTo>
                <a:lnTo>
                  <a:pt x="33085" y="6590"/>
                </a:lnTo>
                <a:lnTo>
                  <a:pt x="36345" y="4382"/>
                </a:lnTo>
                <a:lnTo>
                  <a:pt x="39469" y="2910"/>
                </a:lnTo>
                <a:lnTo>
                  <a:pt x="42506" y="1929"/>
                </a:lnTo>
                <a:lnTo>
                  <a:pt x="45482" y="1274"/>
                </a:lnTo>
                <a:lnTo>
                  <a:pt x="49372" y="838"/>
                </a:lnTo>
                <a:lnTo>
                  <a:pt x="53870" y="548"/>
                </a:lnTo>
                <a:lnTo>
                  <a:pt x="62995" y="225"/>
                </a:lnTo>
                <a:lnTo>
                  <a:pt x="73487" y="43"/>
                </a:lnTo>
                <a:lnTo>
                  <a:pt x="79652" y="0"/>
                </a:lnTo>
                <a:lnTo>
                  <a:pt x="82629" y="941"/>
                </a:lnTo>
                <a:lnTo>
                  <a:pt x="85566" y="2521"/>
                </a:lnTo>
                <a:lnTo>
                  <a:pt x="88476" y="4527"/>
                </a:lnTo>
                <a:lnTo>
                  <a:pt x="91370" y="5864"/>
                </a:lnTo>
                <a:lnTo>
                  <a:pt x="94251" y="6756"/>
                </a:lnTo>
                <a:lnTo>
                  <a:pt x="97125" y="7350"/>
                </a:lnTo>
                <a:lnTo>
                  <a:pt x="99992" y="8699"/>
                </a:lnTo>
                <a:lnTo>
                  <a:pt x="102857" y="10550"/>
                </a:lnTo>
                <a:lnTo>
                  <a:pt x="105719" y="12737"/>
                </a:lnTo>
                <a:lnTo>
                  <a:pt x="107626" y="15148"/>
                </a:lnTo>
                <a:lnTo>
                  <a:pt x="108899" y="17707"/>
                </a:lnTo>
                <a:lnTo>
                  <a:pt x="110313" y="23091"/>
                </a:lnTo>
                <a:lnTo>
                  <a:pt x="110941" y="28659"/>
                </a:lnTo>
                <a:lnTo>
                  <a:pt x="111108" y="32429"/>
                </a:lnTo>
                <a:lnTo>
                  <a:pt x="111294" y="41699"/>
                </a:lnTo>
                <a:lnTo>
                  <a:pt x="110391" y="46838"/>
                </a:lnTo>
                <a:lnTo>
                  <a:pt x="108837" y="52169"/>
                </a:lnTo>
                <a:lnTo>
                  <a:pt x="106848" y="57628"/>
                </a:lnTo>
                <a:lnTo>
                  <a:pt x="105523" y="62220"/>
                </a:lnTo>
                <a:lnTo>
                  <a:pt x="104638" y="66234"/>
                </a:lnTo>
                <a:lnTo>
                  <a:pt x="104050" y="69862"/>
                </a:lnTo>
                <a:lnTo>
                  <a:pt x="102704" y="74186"/>
                </a:lnTo>
                <a:lnTo>
                  <a:pt x="100855" y="78973"/>
                </a:lnTo>
                <a:lnTo>
                  <a:pt x="98669" y="84070"/>
                </a:lnTo>
                <a:lnTo>
                  <a:pt x="93701" y="94813"/>
                </a:lnTo>
                <a:lnTo>
                  <a:pt x="91043" y="100345"/>
                </a:lnTo>
                <a:lnTo>
                  <a:pt x="88317" y="104985"/>
                </a:lnTo>
                <a:lnTo>
                  <a:pt x="85549" y="109031"/>
                </a:lnTo>
                <a:lnTo>
                  <a:pt x="82750" y="112681"/>
                </a:lnTo>
                <a:lnTo>
                  <a:pt x="79933" y="117020"/>
                </a:lnTo>
                <a:lnTo>
                  <a:pt x="77101" y="121817"/>
                </a:lnTo>
                <a:lnTo>
                  <a:pt x="74261" y="126920"/>
                </a:lnTo>
                <a:lnTo>
                  <a:pt x="71415" y="131274"/>
                </a:lnTo>
                <a:lnTo>
                  <a:pt x="68565" y="135130"/>
                </a:lnTo>
                <a:lnTo>
                  <a:pt x="65713" y="138653"/>
                </a:lnTo>
                <a:lnTo>
                  <a:pt x="62859" y="141954"/>
                </a:lnTo>
                <a:lnTo>
                  <a:pt x="60004" y="145107"/>
                </a:lnTo>
                <a:lnTo>
                  <a:pt x="54292" y="151151"/>
                </a:lnTo>
                <a:lnTo>
                  <a:pt x="48578" y="157012"/>
                </a:lnTo>
                <a:lnTo>
                  <a:pt x="46673" y="160861"/>
                </a:lnTo>
                <a:lnTo>
                  <a:pt x="45403" y="165332"/>
                </a:lnTo>
                <a:lnTo>
                  <a:pt x="44557" y="170217"/>
                </a:lnTo>
                <a:lnTo>
                  <a:pt x="43039" y="173474"/>
                </a:lnTo>
                <a:lnTo>
                  <a:pt x="41075" y="175646"/>
                </a:lnTo>
                <a:lnTo>
                  <a:pt x="38813" y="177093"/>
                </a:lnTo>
                <a:lnTo>
                  <a:pt x="37307" y="179011"/>
                </a:lnTo>
                <a:lnTo>
                  <a:pt x="36300" y="181242"/>
                </a:lnTo>
                <a:lnTo>
                  <a:pt x="34687" y="187115"/>
                </a:lnTo>
                <a:lnTo>
                  <a:pt x="34409" y="192683"/>
                </a:lnTo>
                <a:lnTo>
                  <a:pt x="34325" y="195815"/>
                </a:lnTo>
                <a:lnTo>
                  <a:pt x="35266" y="196254"/>
                </a:lnTo>
                <a:lnTo>
                  <a:pt x="38852" y="196743"/>
                </a:lnTo>
                <a:lnTo>
                  <a:pt x="40189" y="197826"/>
                </a:lnTo>
                <a:lnTo>
                  <a:pt x="41080" y="199500"/>
                </a:lnTo>
                <a:lnTo>
                  <a:pt x="41675" y="201569"/>
                </a:lnTo>
                <a:lnTo>
                  <a:pt x="43023" y="202948"/>
                </a:lnTo>
                <a:lnTo>
                  <a:pt x="44875" y="203867"/>
                </a:lnTo>
                <a:lnTo>
                  <a:pt x="49473" y="204889"/>
                </a:lnTo>
                <a:lnTo>
                  <a:pt x="52032" y="205161"/>
                </a:lnTo>
                <a:lnTo>
                  <a:pt x="54691" y="205343"/>
                </a:lnTo>
                <a:lnTo>
                  <a:pt x="57416" y="205464"/>
                </a:lnTo>
                <a:lnTo>
                  <a:pt x="62983" y="205598"/>
                </a:lnTo>
                <a:lnTo>
                  <a:pt x="88586" y="205703"/>
                </a:lnTo>
                <a:lnTo>
                  <a:pt x="92395" y="204752"/>
                </a:lnTo>
                <a:lnTo>
                  <a:pt x="96840" y="203165"/>
                </a:lnTo>
                <a:lnTo>
                  <a:pt x="101707" y="201154"/>
                </a:lnTo>
                <a:lnTo>
                  <a:pt x="105906" y="199814"/>
                </a:lnTo>
                <a:lnTo>
                  <a:pt x="109656" y="198921"/>
                </a:lnTo>
                <a:lnTo>
                  <a:pt x="113109" y="198325"/>
                </a:lnTo>
                <a:lnTo>
                  <a:pt x="116364" y="197928"/>
                </a:lnTo>
                <a:lnTo>
                  <a:pt x="119486" y="197663"/>
                </a:lnTo>
                <a:lnTo>
                  <a:pt x="122521" y="197487"/>
                </a:lnTo>
                <a:lnTo>
                  <a:pt x="128431" y="197290"/>
                </a:lnTo>
                <a:lnTo>
                  <a:pt x="139987" y="197165"/>
                </a:lnTo>
                <a:lnTo>
                  <a:pt x="148581" y="197143"/>
                </a:lnTo>
                <a:lnTo>
                  <a:pt x="151441" y="198092"/>
                </a:lnTo>
                <a:lnTo>
                  <a:pt x="154301" y="199678"/>
                </a:lnTo>
                <a:lnTo>
                  <a:pt x="162878" y="20570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22"/>
          <p:cNvSpPr/>
          <p:nvPr/>
        </p:nvSpPr>
        <p:spPr>
          <a:xfrm>
            <a:off x="8892540" y="1928812"/>
            <a:ext cx="154154" cy="240031"/>
          </a:xfrm>
          <a:custGeom>
            <a:avLst/>
            <a:gdLst/>
            <a:ahLst/>
            <a:cxnLst/>
            <a:rect l="0" t="0" r="0" b="0"/>
            <a:pathLst>
              <a:path w="154154" h="240031">
                <a:moveTo>
                  <a:pt x="102869" y="8573"/>
                </a:moveTo>
                <a:lnTo>
                  <a:pt x="102869" y="9"/>
                </a:lnTo>
                <a:lnTo>
                  <a:pt x="75090" y="0"/>
                </a:lnTo>
                <a:lnTo>
                  <a:pt x="71015" y="953"/>
                </a:lnTo>
                <a:lnTo>
                  <a:pt x="66393" y="2540"/>
                </a:lnTo>
                <a:lnTo>
                  <a:pt x="61408" y="4551"/>
                </a:lnTo>
                <a:lnTo>
                  <a:pt x="57130" y="5892"/>
                </a:lnTo>
                <a:lnTo>
                  <a:pt x="53327" y="6785"/>
                </a:lnTo>
                <a:lnTo>
                  <a:pt x="49838" y="7381"/>
                </a:lnTo>
                <a:lnTo>
                  <a:pt x="46560" y="7778"/>
                </a:lnTo>
                <a:lnTo>
                  <a:pt x="43423" y="8043"/>
                </a:lnTo>
                <a:lnTo>
                  <a:pt x="40379" y="8219"/>
                </a:lnTo>
                <a:lnTo>
                  <a:pt x="31916" y="8416"/>
                </a:lnTo>
                <a:lnTo>
                  <a:pt x="8577" y="8573"/>
                </a:lnTo>
                <a:lnTo>
                  <a:pt x="8572" y="144423"/>
                </a:lnTo>
                <a:lnTo>
                  <a:pt x="8572" y="140794"/>
                </a:lnTo>
                <a:lnTo>
                  <a:pt x="9525" y="139583"/>
                </a:lnTo>
                <a:lnTo>
                  <a:pt x="11112" y="138775"/>
                </a:lnTo>
                <a:lnTo>
                  <a:pt x="15416" y="137878"/>
                </a:lnTo>
                <a:lnTo>
                  <a:pt x="17897" y="137639"/>
                </a:lnTo>
                <a:lnTo>
                  <a:pt x="20504" y="137479"/>
                </a:lnTo>
                <a:lnTo>
                  <a:pt x="23194" y="136420"/>
                </a:lnTo>
                <a:lnTo>
                  <a:pt x="25940" y="134762"/>
                </a:lnTo>
                <a:lnTo>
                  <a:pt x="28723" y="132704"/>
                </a:lnTo>
                <a:lnTo>
                  <a:pt x="31531" y="131332"/>
                </a:lnTo>
                <a:lnTo>
                  <a:pt x="34356" y="130417"/>
                </a:lnTo>
                <a:lnTo>
                  <a:pt x="37191" y="129807"/>
                </a:lnTo>
                <a:lnTo>
                  <a:pt x="40034" y="128448"/>
                </a:lnTo>
                <a:lnTo>
                  <a:pt x="42882" y="126590"/>
                </a:lnTo>
                <a:lnTo>
                  <a:pt x="45733" y="124398"/>
                </a:lnTo>
                <a:lnTo>
                  <a:pt x="48586" y="121985"/>
                </a:lnTo>
                <a:lnTo>
                  <a:pt x="51441" y="119423"/>
                </a:lnTo>
                <a:lnTo>
                  <a:pt x="54296" y="116763"/>
                </a:lnTo>
                <a:lnTo>
                  <a:pt x="58105" y="114989"/>
                </a:lnTo>
                <a:lnTo>
                  <a:pt x="62549" y="113807"/>
                </a:lnTo>
                <a:lnTo>
                  <a:pt x="67417" y="113019"/>
                </a:lnTo>
                <a:lnTo>
                  <a:pt x="71614" y="112494"/>
                </a:lnTo>
                <a:lnTo>
                  <a:pt x="75366" y="112143"/>
                </a:lnTo>
                <a:lnTo>
                  <a:pt x="78818" y="111910"/>
                </a:lnTo>
                <a:lnTo>
                  <a:pt x="83026" y="110801"/>
                </a:lnTo>
                <a:lnTo>
                  <a:pt x="87735" y="109110"/>
                </a:lnTo>
                <a:lnTo>
                  <a:pt x="92781" y="107030"/>
                </a:lnTo>
                <a:lnTo>
                  <a:pt x="97096" y="106596"/>
                </a:lnTo>
                <a:lnTo>
                  <a:pt x="100925" y="107259"/>
                </a:lnTo>
                <a:lnTo>
                  <a:pt x="104430" y="108654"/>
                </a:lnTo>
                <a:lnTo>
                  <a:pt x="108673" y="109583"/>
                </a:lnTo>
                <a:lnTo>
                  <a:pt x="113406" y="110203"/>
                </a:lnTo>
                <a:lnTo>
                  <a:pt x="118466" y="110616"/>
                </a:lnTo>
                <a:lnTo>
                  <a:pt x="122792" y="111844"/>
                </a:lnTo>
                <a:lnTo>
                  <a:pt x="126629" y="113615"/>
                </a:lnTo>
                <a:lnTo>
                  <a:pt x="130139" y="115749"/>
                </a:lnTo>
                <a:lnTo>
                  <a:pt x="133432" y="118123"/>
                </a:lnTo>
                <a:lnTo>
                  <a:pt x="136580" y="120659"/>
                </a:lnTo>
                <a:lnTo>
                  <a:pt x="139630" y="123302"/>
                </a:lnTo>
                <a:lnTo>
                  <a:pt x="142617" y="126016"/>
                </a:lnTo>
                <a:lnTo>
                  <a:pt x="148475" y="131572"/>
                </a:lnTo>
                <a:lnTo>
                  <a:pt x="150418" y="134387"/>
                </a:lnTo>
                <a:lnTo>
                  <a:pt x="152578" y="140055"/>
                </a:lnTo>
                <a:lnTo>
                  <a:pt x="153538" y="145749"/>
                </a:lnTo>
                <a:lnTo>
                  <a:pt x="153963" y="152407"/>
                </a:lnTo>
                <a:lnTo>
                  <a:pt x="154153" y="161717"/>
                </a:lnTo>
                <a:lnTo>
                  <a:pt x="153251" y="165914"/>
                </a:lnTo>
                <a:lnTo>
                  <a:pt x="149708" y="173117"/>
                </a:lnTo>
                <a:lnTo>
                  <a:pt x="144960" y="182033"/>
                </a:lnTo>
                <a:lnTo>
                  <a:pt x="142361" y="187078"/>
                </a:lnTo>
                <a:lnTo>
                  <a:pt x="139674" y="191394"/>
                </a:lnTo>
                <a:lnTo>
                  <a:pt x="136932" y="195223"/>
                </a:lnTo>
                <a:lnTo>
                  <a:pt x="134150" y="198729"/>
                </a:lnTo>
                <a:lnTo>
                  <a:pt x="130390" y="202018"/>
                </a:lnTo>
                <a:lnTo>
                  <a:pt x="125980" y="205164"/>
                </a:lnTo>
                <a:lnTo>
                  <a:pt x="121134" y="208214"/>
                </a:lnTo>
                <a:lnTo>
                  <a:pt x="115998" y="211199"/>
                </a:lnTo>
                <a:lnTo>
                  <a:pt x="105213" y="217056"/>
                </a:lnTo>
                <a:lnTo>
                  <a:pt x="82765" y="228578"/>
                </a:lnTo>
                <a:lnTo>
                  <a:pt x="71391" y="234305"/>
                </a:lnTo>
                <a:lnTo>
                  <a:pt x="66644" y="236213"/>
                </a:lnTo>
                <a:lnTo>
                  <a:pt x="62527" y="237486"/>
                </a:lnTo>
                <a:lnTo>
                  <a:pt x="58830" y="238334"/>
                </a:lnTo>
                <a:lnTo>
                  <a:pt x="54460" y="238899"/>
                </a:lnTo>
                <a:lnTo>
                  <a:pt x="49641" y="239276"/>
                </a:lnTo>
                <a:lnTo>
                  <a:pt x="40160" y="239695"/>
                </a:lnTo>
                <a:lnTo>
                  <a:pt x="29468" y="239931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23"/>
          <p:cNvSpPr/>
          <p:nvPr/>
        </p:nvSpPr>
        <p:spPr>
          <a:xfrm>
            <a:off x="8583930" y="2177414"/>
            <a:ext cx="25685" cy="25612"/>
          </a:xfrm>
          <a:custGeom>
            <a:avLst/>
            <a:gdLst/>
            <a:ahLst/>
            <a:cxnLst/>
            <a:rect l="0" t="0" r="0" b="0"/>
            <a:pathLst>
              <a:path w="25685" h="25612">
                <a:moveTo>
                  <a:pt x="0" y="0"/>
                </a:moveTo>
                <a:lnTo>
                  <a:pt x="0" y="15945"/>
                </a:lnTo>
                <a:lnTo>
                  <a:pt x="952" y="16345"/>
                </a:lnTo>
                <a:lnTo>
                  <a:pt x="2539" y="16612"/>
                </a:lnTo>
                <a:lnTo>
                  <a:pt x="4551" y="16790"/>
                </a:lnTo>
                <a:lnTo>
                  <a:pt x="5891" y="17861"/>
                </a:lnTo>
                <a:lnTo>
                  <a:pt x="6785" y="19528"/>
                </a:lnTo>
                <a:lnTo>
                  <a:pt x="8468" y="25356"/>
                </a:lnTo>
                <a:lnTo>
                  <a:pt x="9455" y="25477"/>
                </a:lnTo>
                <a:lnTo>
                  <a:pt x="11066" y="25557"/>
                </a:lnTo>
                <a:lnTo>
                  <a:pt x="13092" y="25611"/>
                </a:lnTo>
                <a:lnTo>
                  <a:pt x="14442" y="24694"/>
                </a:lnTo>
                <a:lnTo>
                  <a:pt x="15344" y="23130"/>
                </a:lnTo>
                <a:lnTo>
                  <a:pt x="15945" y="21135"/>
                </a:lnTo>
                <a:lnTo>
                  <a:pt x="17296" y="19805"/>
                </a:lnTo>
                <a:lnTo>
                  <a:pt x="19151" y="18919"/>
                </a:lnTo>
                <a:lnTo>
                  <a:pt x="21340" y="18328"/>
                </a:lnTo>
                <a:lnTo>
                  <a:pt x="22798" y="16981"/>
                </a:lnTo>
                <a:lnTo>
                  <a:pt x="23772" y="15131"/>
                </a:lnTo>
                <a:lnTo>
                  <a:pt x="25684" y="8687"/>
                </a:lnTo>
                <a:lnTo>
                  <a:pt x="24742" y="7696"/>
                </a:lnTo>
                <a:lnTo>
                  <a:pt x="18334" y="1202"/>
                </a:lnTo>
                <a:lnTo>
                  <a:pt x="16985" y="802"/>
                </a:lnTo>
                <a:lnTo>
                  <a:pt x="15133" y="535"/>
                </a:lnTo>
                <a:lnTo>
                  <a:pt x="8956" y="32"/>
                </a:lnTo>
                <a:lnTo>
                  <a:pt x="1225" y="3"/>
                </a:lnTo>
                <a:lnTo>
                  <a:pt x="817" y="955"/>
                </a:lnTo>
                <a:lnTo>
                  <a:pt x="545" y="2542"/>
                </a:lnTo>
                <a:lnTo>
                  <a:pt x="0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24"/>
          <p:cNvSpPr/>
          <p:nvPr/>
        </p:nvSpPr>
        <p:spPr>
          <a:xfrm>
            <a:off x="6757990" y="2528887"/>
            <a:ext cx="171448" cy="402909"/>
          </a:xfrm>
          <a:custGeom>
            <a:avLst/>
            <a:gdLst/>
            <a:ahLst/>
            <a:cxnLst/>
            <a:rect l="0" t="0" r="0" b="0"/>
            <a:pathLst>
              <a:path w="171448" h="402909">
                <a:moveTo>
                  <a:pt x="128585" y="0"/>
                </a:moveTo>
                <a:lnTo>
                  <a:pt x="124034" y="0"/>
                </a:lnTo>
                <a:lnTo>
                  <a:pt x="122693" y="953"/>
                </a:lnTo>
                <a:lnTo>
                  <a:pt x="121800" y="2540"/>
                </a:lnTo>
                <a:lnTo>
                  <a:pt x="121204" y="4551"/>
                </a:lnTo>
                <a:lnTo>
                  <a:pt x="119854" y="5892"/>
                </a:lnTo>
                <a:lnTo>
                  <a:pt x="118001" y="6785"/>
                </a:lnTo>
                <a:lnTo>
                  <a:pt x="115814" y="7381"/>
                </a:lnTo>
                <a:lnTo>
                  <a:pt x="114356" y="8731"/>
                </a:lnTo>
                <a:lnTo>
                  <a:pt x="113384" y="10583"/>
                </a:lnTo>
                <a:lnTo>
                  <a:pt x="112736" y="12770"/>
                </a:lnTo>
                <a:lnTo>
                  <a:pt x="109476" y="17741"/>
                </a:lnTo>
                <a:lnTo>
                  <a:pt x="104852" y="23125"/>
                </a:lnTo>
                <a:lnTo>
                  <a:pt x="99621" y="28693"/>
                </a:lnTo>
                <a:lnTo>
                  <a:pt x="91322" y="37182"/>
                </a:lnTo>
                <a:lnTo>
                  <a:pt x="88503" y="40981"/>
                </a:lnTo>
                <a:lnTo>
                  <a:pt x="85672" y="45418"/>
                </a:lnTo>
                <a:lnTo>
                  <a:pt x="82831" y="50281"/>
                </a:lnTo>
                <a:lnTo>
                  <a:pt x="79032" y="54476"/>
                </a:lnTo>
                <a:lnTo>
                  <a:pt x="74595" y="58225"/>
                </a:lnTo>
                <a:lnTo>
                  <a:pt x="69732" y="61676"/>
                </a:lnTo>
                <a:lnTo>
                  <a:pt x="65536" y="65883"/>
                </a:lnTo>
                <a:lnTo>
                  <a:pt x="61788" y="70592"/>
                </a:lnTo>
                <a:lnTo>
                  <a:pt x="58336" y="75636"/>
                </a:lnTo>
                <a:lnTo>
                  <a:pt x="55082" y="79952"/>
                </a:lnTo>
                <a:lnTo>
                  <a:pt x="51960" y="83781"/>
                </a:lnTo>
                <a:lnTo>
                  <a:pt x="48927" y="87287"/>
                </a:lnTo>
                <a:lnTo>
                  <a:pt x="46904" y="91529"/>
                </a:lnTo>
                <a:lnTo>
                  <a:pt x="44657" y="101322"/>
                </a:lnTo>
                <a:lnTo>
                  <a:pt x="41119" y="109485"/>
                </a:lnTo>
                <a:lnTo>
                  <a:pt x="36371" y="117240"/>
                </a:lnTo>
                <a:lnTo>
                  <a:pt x="31086" y="127037"/>
                </a:lnTo>
                <a:lnTo>
                  <a:pt x="14254" y="160135"/>
                </a:lnTo>
                <a:lnTo>
                  <a:pt x="11096" y="171501"/>
                </a:lnTo>
                <a:lnTo>
                  <a:pt x="8740" y="182903"/>
                </a:lnTo>
                <a:lnTo>
                  <a:pt x="4518" y="194320"/>
                </a:lnTo>
                <a:lnTo>
                  <a:pt x="1336" y="206907"/>
                </a:lnTo>
                <a:lnTo>
                  <a:pt x="592" y="218641"/>
                </a:lnTo>
                <a:lnTo>
                  <a:pt x="115" y="240356"/>
                </a:lnTo>
                <a:lnTo>
                  <a:pt x="0" y="284140"/>
                </a:lnTo>
                <a:lnTo>
                  <a:pt x="2538" y="293289"/>
                </a:lnTo>
                <a:lnTo>
                  <a:pt x="6842" y="302753"/>
                </a:lnTo>
                <a:lnTo>
                  <a:pt x="14619" y="314389"/>
                </a:lnTo>
                <a:lnTo>
                  <a:pt x="17366" y="319130"/>
                </a:lnTo>
                <a:lnTo>
                  <a:pt x="20148" y="324196"/>
                </a:lnTo>
                <a:lnTo>
                  <a:pt x="22956" y="328526"/>
                </a:lnTo>
                <a:lnTo>
                  <a:pt x="25781" y="332365"/>
                </a:lnTo>
                <a:lnTo>
                  <a:pt x="28616" y="335877"/>
                </a:lnTo>
                <a:lnTo>
                  <a:pt x="31459" y="340123"/>
                </a:lnTo>
                <a:lnTo>
                  <a:pt x="34307" y="344858"/>
                </a:lnTo>
                <a:lnTo>
                  <a:pt x="37158" y="349921"/>
                </a:lnTo>
                <a:lnTo>
                  <a:pt x="40011" y="354248"/>
                </a:lnTo>
                <a:lnTo>
                  <a:pt x="42865" y="358085"/>
                </a:lnTo>
                <a:lnTo>
                  <a:pt x="45721" y="361596"/>
                </a:lnTo>
                <a:lnTo>
                  <a:pt x="48577" y="364889"/>
                </a:lnTo>
                <a:lnTo>
                  <a:pt x="51434" y="368037"/>
                </a:lnTo>
                <a:lnTo>
                  <a:pt x="54291" y="371088"/>
                </a:lnTo>
                <a:lnTo>
                  <a:pt x="58100" y="374074"/>
                </a:lnTo>
                <a:lnTo>
                  <a:pt x="62545" y="377018"/>
                </a:lnTo>
                <a:lnTo>
                  <a:pt x="67413" y="379933"/>
                </a:lnTo>
                <a:lnTo>
                  <a:pt x="71611" y="382829"/>
                </a:lnTo>
                <a:lnTo>
                  <a:pt x="75363" y="385712"/>
                </a:lnTo>
                <a:lnTo>
                  <a:pt x="78815" y="388586"/>
                </a:lnTo>
                <a:lnTo>
                  <a:pt x="82070" y="390503"/>
                </a:lnTo>
                <a:lnTo>
                  <a:pt x="85193" y="391780"/>
                </a:lnTo>
                <a:lnTo>
                  <a:pt x="88226" y="392632"/>
                </a:lnTo>
                <a:lnTo>
                  <a:pt x="92154" y="393200"/>
                </a:lnTo>
                <a:lnTo>
                  <a:pt x="96678" y="393578"/>
                </a:lnTo>
                <a:lnTo>
                  <a:pt x="101599" y="393830"/>
                </a:lnTo>
                <a:lnTo>
                  <a:pt x="105831" y="394951"/>
                </a:lnTo>
                <a:lnTo>
                  <a:pt x="109606" y="396651"/>
                </a:lnTo>
                <a:lnTo>
                  <a:pt x="113075" y="398736"/>
                </a:lnTo>
                <a:lnTo>
                  <a:pt x="116340" y="400127"/>
                </a:lnTo>
                <a:lnTo>
                  <a:pt x="119469" y="401054"/>
                </a:lnTo>
                <a:lnTo>
                  <a:pt x="122507" y="401672"/>
                </a:lnTo>
                <a:lnTo>
                  <a:pt x="125485" y="402084"/>
                </a:lnTo>
                <a:lnTo>
                  <a:pt x="128424" y="402358"/>
                </a:lnTo>
                <a:lnTo>
                  <a:pt x="131335" y="402541"/>
                </a:lnTo>
                <a:lnTo>
                  <a:pt x="137110" y="402745"/>
                </a:lnTo>
                <a:lnTo>
                  <a:pt x="148578" y="402875"/>
                </a:lnTo>
                <a:lnTo>
                  <a:pt x="171447" y="4029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5"/>
          <p:cNvSpPr/>
          <p:nvPr/>
        </p:nvSpPr>
        <p:spPr>
          <a:xfrm>
            <a:off x="6980872" y="2820352"/>
            <a:ext cx="25716" cy="17039"/>
          </a:xfrm>
          <a:custGeom>
            <a:avLst/>
            <a:gdLst/>
            <a:ahLst/>
            <a:cxnLst/>
            <a:rect l="0" t="0" r="0" b="0"/>
            <a:pathLst>
              <a:path w="25716" h="17039">
                <a:moveTo>
                  <a:pt x="17145" y="0"/>
                </a:moveTo>
                <a:lnTo>
                  <a:pt x="25613" y="0"/>
                </a:lnTo>
                <a:lnTo>
                  <a:pt x="25648" y="953"/>
                </a:lnTo>
                <a:lnTo>
                  <a:pt x="25715" y="8220"/>
                </a:lnTo>
                <a:lnTo>
                  <a:pt x="24763" y="9290"/>
                </a:lnTo>
                <a:lnTo>
                  <a:pt x="21166" y="13019"/>
                </a:lnTo>
                <a:lnTo>
                  <a:pt x="18873" y="14394"/>
                </a:lnTo>
                <a:lnTo>
                  <a:pt x="16392" y="15311"/>
                </a:lnTo>
                <a:lnTo>
                  <a:pt x="10117" y="16783"/>
                </a:lnTo>
                <a:lnTo>
                  <a:pt x="8650" y="16904"/>
                </a:lnTo>
                <a:lnTo>
                  <a:pt x="6720" y="16984"/>
                </a:lnTo>
                <a:lnTo>
                  <a:pt x="4479" y="17038"/>
                </a:lnTo>
                <a:lnTo>
                  <a:pt x="2986" y="16121"/>
                </a:lnTo>
                <a:lnTo>
                  <a:pt x="1991" y="14557"/>
                </a:lnTo>
                <a:lnTo>
                  <a:pt x="0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26"/>
          <p:cNvSpPr/>
          <p:nvPr/>
        </p:nvSpPr>
        <p:spPr>
          <a:xfrm>
            <a:off x="7100887" y="2588895"/>
            <a:ext cx="171429" cy="274286"/>
          </a:xfrm>
          <a:custGeom>
            <a:avLst/>
            <a:gdLst/>
            <a:ahLst/>
            <a:cxnLst/>
            <a:rect l="0" t="0" r="0" b="0"/>
            <a:pathLst>
              <a:path w="171429" h="274286">
                <a:moveTo>
                  <a:pt x="162878" y="0"/>
                </a:moveTo>
                <a:lnTo>
                  <a:pt x="162878" y="4550"/>
                </a:lnTo>
                <a:lnTo>
                  <a:pt x="161925" y="6844"/>
                </a:lnTo>
                <a:lnTo>
                  <a:pt x="158327" y="11931"/>
                </a:lnTo>
                <a:lnTo>
                  <a:pt x="156034" y="13669"/>
                </a:lnTo>
                <a:lnTo>
                  <a:pt x="153553" y="14828"/>
                </a:lnTo>
                <a:lnTo>
                  <a:pt x="150946" y="15600"/>
                </a:lnTo>
                <a:lnTo>
                  <a:pt x="148255" y="17067"/>
                </a:lnTo>
                <a:lnTo>
                  <a:pt x="145510" y="18998"/>
                </a:lnTo>
                <a:lnTo>
                  <a:pt x="142726" y="21238"/>
                </a:lnTo>
                <a:lnTo>
                  <a:pt x="138966" y="22731"/>
                </a:lnTo>
                <a:lnTo>
                  <a:pt x="134554" y="23726"/>
                </a:lnTo>
                <a:lnTo>
                  <a:pt x="129708" y="24390"/>
                </a:lnTo>
                <a:lnTo>
                  <a:pt x="124571" y="25785"/>
                </a:lnTo>
                <a:lnTo>
                  <a:pt x="119243" y="27667"/>
                </a:lnTo>
                <a:lnTo>
                  <a:pt x="113785" y="29874"/>
                </a:lnTo>
                <a:lnTo>
                  <a:pt x="109194" y="31347"/>
                </a:lnTo>
                <a:lnTo>
                  <a:pt x="105182" y="32327"/>
                </a:lnTo>
                <a:lnTo>
                  <a:pt x="101553" y="32981"/>
                </a:lnTo>
                <a:lnTo>
                  <a:pt x="98182" y="33417"/>
                </a:lnTo>
                <a:lnTo>
                  <a:pt x="94983" y="33708"/>
                </a:lnTo>
                <a:lnTo>
                  <a:pt x="91897" y="33902"/>
                </a:lnTo>
                <a:lnTo>
                  <a:pt x="83388" y="34117"/>
                </a:lnTo>
                <a:lnTo>
                  <a:pt x="66954" y="34256"/>
                </a:lnTo>
                <a:lnTo>
                  <a:pt x="63686" y="33315"/>
                </a:lnTo>
                <a:lnTo>
                  <a:pt x="60554" y="31734"/>
                </a:lnTo>
                <a:lnTo>
                  <a:pt x="53236" y="26905"/>
                </a:lnTo>
                <a:lnTo>
                  <a:pt x="49696" y="26245"/>
                </a:lnTo>
                <a:lnTo>
                  <a:pt x="47418" y="26069"/>
                </a:lnTo>
                <a:lnTo>
                  <a:pt x="44947" y="24999"/>
                </a:lnTo>
                <a:lnTo>
                  <a:pt x="39661" y="21271"/>
                </a:lnTo>
                <a:lnTo>
                  <a:pt x="34430" y="17252"/>
                </a:lnTo>
                <a:lnTo>
                  <a:pt x="29780" y="21727"/>
                </a:lnTo>
                <a:lnTo>
                  <a:pt x="26922" y="24535"/>
                </a:lnTo>
                <a:lnTo>
                  <a:pt x="26253" y="27732"/>
                </a:lnTo>
                <a:lnTo>
                  <a:pt x="26074" y="29918"/>
                </a:lnTo>
                <a:lnTo>
                  <a:pt x="23337" y="37427"/>
                </a:lnTo>
                <a:lnTo>
                  <a:pt x="21272" y="42096"/>
                </a:lnTo>
                <a:lnTo>
                  <a:pt x="18979" y="49824"/>
                </a:lnTo>
                <a:lnTo>
                  <a:pt x="17960" y="57386"/>
                </a:lnTo>
                <a:lnTo>
                  <a:pt x="17689" y="62070"/>
                </a:lnTo>
                <a:lnTo>
                  <a:pt x="17507" y="67097"/>
                </a:lnTo>
                <a:lnTo>
                  <a:pt x="16434" y="72354"/>
                </a:lnTo>
                <a:lnTo>
                  <a:pt x="14766" y="77763"/>
                </a:lnTo>
                <a:lnTo>
                  <a:pt x="12702" y="83275"/>
                </a:lnTo>
                <a:lnTo>
                  <a:pt x="10372" y="87901"/>
                </a:lnTo>
                <a:lnTo>
                  <a:pt x="5245" y="95582"/>
                </a:lnTo>
                <a:lnTo>
                  <a:pt x="3497" y="99916"/>
                </a:lnTo>
                <a:lnTo>
                  <a:pt x="2331" y="104711"/>
                </a:lnTo>
                <a:lnTo>
                  <a:pt x="1554" y="109812"/>
                </a:lnTo>
                <a:lnTo>
                  <a:pt x="691" y="118020"/>
                </a:lnTo>
                <a:lnTo>
                  <a:pt x="307" y="124843"/>
                </a:lnTo>
                <a:lnTo>
                  <a:pt x="136" y="131051"/>
                </a:lnTo>
                <a:lnTo>
                  <a:pt x="1" y="153800"/>
                </a:lnTo>
                <a:lnTo>
                  <a:pt x="0" y="154292"/>
                </a:lnTo>
                <a:lnTo>
                  <a:pt x="0" y="149750"/>
                </a:lnTo>
                <a:lnTo>
                  <a:pt x="953" y="147458"/>
                </a:lnTo>
                <a:lnTo>
                  <a:pt x="4551" y="142372"/>
                </a:lnTo>
                <a:lnTo>
                  <a:pt x="9326" y="136936"/>
                </a:lnTo>
                <a:lnTo>
                  <a:pt x="11932" y="134153"/>
                </a:lnTo>
                <a:lnTo>
                  <a:pt x="15574" y="132298"/>
                </a:lnTo>
                <a:lnTo>
                  <a:pt x="19908" y="131061"/>
                </a:lnTo>
                <a:lnTo>
                  <a:pt x="24702" y="130236"/>
                </a:lnTo>
                <a:lnTo>
                  <a:pt x="28851" y="128734"/>
                </a:lnTo>
                <a:lnTo>
                  <a:pt x="32569" y="126780"/>
                </a:lnTo>
                <a:lnTo>
                  <a:pt x="36000" y="124525"/>
                </a:lnTo>
                <a:lnTo>
                  <a:pt x="40192" y="123022"/>
                </a:lnTo>
                <a:lnTo>
                  <a:pt x="44893" y="122019"/>
                </a:lnTo>
                <a:lnTo>
                  <a:pt x="49931" y="121351"/>
                </a:lnTo>
                <a:lnTo>
                  <a:pt x="55194" y="120906"/>
                </a:lnTo>
                <a:lnTo>
                  <a:pt x="60609" y="120608"/>
                </a:lnTo>
                <a:lnTo>
                  <a:pt x="71705" y="120278"/>
                </a:lnTo>
                <a:lnTo>
                  <a:pt x="105751" y="120038"/>
                </a:lnTo>
                <a:lnTo>
                  <a:pt x="117168" y="120025"/>
                </a:lnTo>
                <a:lnTo>
                  <a:pt x="121927" y="120974"/>
                </a:lnTo>
                <a:lnTo>
                  <a:pt x="126053" y="122559"/>
                </a:lnTo>
                <a:lnTo>
                  <a:pt x="129755" y="124568"/>
                </a:lnTo>
                <a:lnTo>
                  <a:pt x="133176" y="125908"/>
                </a:lnTo>
                <a:lnTo>
                  <a:pt x="136409" y="126801"/>
                </a:lnTo>
                <a:lnTo>
                  <a:pt x="139516" y="127396"/>
                </a:lnTo>
                <a:lnTo>
                  <a:pt x="142541" y="129698"/>
                </a:lnTo>
                <a:lnTo>
                  <a:pt x="145510" y="133138"/>
                </a:lnTo>
                <a:lnTo>
                  <a:pt x="148442" y="137336"/>
                </a:lnTo>
                <a:lnTo>
                  <a:pt x="152301" y="141087"/>
                </a:lnTo>
                <a:lnTo>
                  <a:pt x="156780" y="144540"/>
                </a:lnTo>
                <a:lnTo>
                  <a:pt x="161669" y="147795"/>
                </a:lnTo>
                <a:lnTo>
                  <a:pt x="164929" y="150917"/>
                </a:lnTo>
                <a:lnTo>
                  <a:pt x="167103" y="153952"/>
                </a:lnTo>
                <a:lnTo>
                  <a:pt x="168553" y="156927"/>
                </a:lnTo>
                <a:lnTo>
                  <a:pt x="170162" y="165312"/>
                </a:lnTo>
                <a:lnTo>
                  <a:pt x="170591" y="170216"/>
                </a:lnTo>
                <a:lnTo>
                  <a:pt x="171069" y="178204"/>
                </a:lnTo>
                <a:lnTo>
                  <a:pt x="171280" y="184929"/>
                </a:lnTo>
                <a:lnTo>
                  <a:pt x="171400" y="195023"/>
                </a:lnTo>
                <a:lnTo>
                  <a:pt x="171428" y="204469"/>
                </a:lnTo>
                <a:lnTo>
                  <a:pt x="169530" y="209655"/>
                </a:lnTo>
                <a:lnTo>
                  <a:pt x="166360" y="215017"/>
                </a:lnTo>
                <a:lnTo>
                  <a:pt x="162342" y="220497"/>
                </a:lnTo>
                <a:lnTo>
                  <a:pt x="158710" y="225103"/>
                </a:lnTo>
                <a:lnTo>
                  <a:pt x="155337" y="229126"/>
                </a:lnTo>
                <a:lnTo>
                  <a:pt x="152135" y="232761"/>
                </a:lnTo>
                <a:lnTo>
                  <a:pt x="148096" y="236136"/>
                </a:lnTo>
                <a:lnTo>
                  <a:pt x="143498" y="239339"/>
                </a:lnTo>
                <a:lnTo>
                  <a:pt x="138528" y="242427"/>
                </a:lnTo>
                <a:lnTo>
                  <a:pt x="134262" y="245438"/>
                </a:lnTo>
                <a:lnTo>
                  <a:pt x="130466" y="248397"/>
                </a:lnTo>
                <a:lnTo>
                  <a:pt x="126982" y="251323"/>
                </a:lnTo>
                <a:lnTo>
                  <a:pt x="122755" y="254226"/>
                </a:lnTo>
                <a:lnTo>
                  <a:pt x="118032" y="257114"/>
                </a:lnTo>
                <a:lnTo>
                  <a:pt x="112978" y="259992"/>
                </a:lnTo>
                <a:lnTo>
                  <a:pt x="107704" y="261910"/>
                </a:lnTo>
                <a:lnTo>
                  <a:pt x="102282" y="263189"/>
                </a:lnTo>
                <a:lnTo>
                  <a:pt x="96763" y="264042"/>
                </a:lnTo>
                <a:lnTo>
                  <a:pt x="91179" y="265563"/>
                </a:lnTo>
                <a:lnTo>
                  <a:pt x="85551" y="267529"/>
                </a:lnTo>
                <a:lnTo>
                  <a:pt x="79894" y="269793"/>
                </a:lnTo>
                <a:lnTo>
                  <a:pt x="74218" y="271302"/>
                </a:lnTo>
                <a:lnTo>
                  <a:pt x="68528" y="272308"/>
                </a:lnTo>
                <a:lnTo>
                  <a:pt x="62831" y="272978"/>
                </a:lnTo>
                <a:lnTo>
                  <a:pt x="58080" y="273425"/>
                </a:lnTo>
                <a:lnTo>
                  <a:pt x="53960" y="273723"/>
                </a:lnTo>
                <a:lnTo>
                  <a:pt x="50260" y="273922"/>
                </a:lnTo>
                <a:lnTo>
                  <a:pt x="43611" y="274143"/>
                </a:lnTo>
                <a:lnTo>
                  <a:pt x="31580" y="274285"/>
                </a:lnTo>
                <a:lnTo>
                  <a:pt x="28673" y="273344"/>
                </a:lnTo>
                <a:lnTo>
                  <a:pt x="25784" y="271764"/>
                </a:lnTo>
                <a:lnTo>
                  <a:pt x="22904" y="269758"/>
                </a:lnTo>
                <a:lnTo>
                  <a:pt x="20032" y="268421"/>
                </a:lnTo>
                <a:lnTo>
                  <a:pt x="17165" y="267530"/>
                </a:lnTo>
                <a:lnTo>
                  <a:pt x="14301" y="266936"/>
                </a:lnTo>
                <a:lnTo>
                  <a:pt x="11439" y="266540"/>
                </a:lnTo>
                <a:lnTo>
                  <a:pt x="8579" y="266275"/>
                </a:lnTo>
                <a:lnTo>
                  <a:pt x="1694" y="265851"/>
                </a:lnTo>
                <a:lnTo>
                  <a:pt x="1130" y="264864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7"/>
          <p:cNvSpPr/>
          <p:nvPr/>
        </p:nvSpPr>
        <p:spPr>
          <a:xfrm>
            <a:off x="7332344" y="2846070"/>
            <a:ext cx="51052" cy="137161"/>
          </a:xfrm>
          <a:custGeom>
            <a:avLst/>
            <a:gdLst/>
            <a:ahLst/>
            <a:cxnLst/>
            <a:rect l="0" t="0" r="0" b="0"/>
            <a:pathLst>
              <a:path w="51052" h="137161">
                <a:moveTo>
                  <a:pt x="25718" y="0"/>
                </a:moveTo>
                <a:lnTo>
                  <a:pt x="30269" y="0"/>
                </a:lnTo>
                <a:lnTo>
                  <a:pt x="31610" y="952"/>
                </a:lnTo>
                <a:lnTo>
                  <a:pt x="32503" y="2540"/>
                </a:lnTo>
                <a:lnTo>
                  <a:pt x="33938" y="7380"/>
                </a:lnTo>
                <a:lnTo>
                  <a:pt x="35008" y="7778"/>
                </a:lnTo>
                <a:lnTo>
                  <a:pt x="36674" y="8042"/>
                </a:lnTo>
                <a:lnTo>
                  <a:pt x="38737" y="8219"/>
                </a:lnTo>
                <a:lnTo>
                  <a:pt x="40112" y="10242"/>
                </a:lnTo>
                <a:lnTo>
                  <a:pt x="41029" y="13495"/>
                </a:lnTo>
                <a:lnTo>
                  <a:pt x="41641" y="17569"/>
                </a:lnTo>
                <a:lnTo>
                  <a:pt x="43001" y="21238"/>
                </a:lnTo>
                <a:lnTo>
                  <a:pt x="44860" y="24636"/>
                </a:lnTo>
                <a:lnTo>
                  <a:pt x="47052" y="27854"/>
                </a:lnTo>
                <a:lnTo>
                  <a:pt x="48514" y="30951"/>
                </a:lnTo>
                <a:lnTo>
                  <a:pt x="49488" y="33969"/>
                </a:lnTo>
                <a:lnTo>
                  <a:pt x="50137" y="36933"/>
                </a:lnTo>
                <a:lnTo>
                  <a:pt x="50570" y="40815"/>
                </a:lnTo>
                <a:lnTo>
                  <a:pt x="50858" y="45307"/>
                </a:lnTo>
                <a:lnTo>
                  <a:pt x="51051" y="50207"/>
                </a:lnTo>
                <a:lnTo>
                  <a:pt x="50227" y="54426"/>
                </a:lnTo>
                <a:lnTo>
                  <a:pt x="48724" y="58191"/>
                </a:lnTo>
                <a:lnTo>
                  <a:pt x="46771" y="61654"/>
                </a:lnTo>
                <a:lnTo>
                  <a:pt x="45468" y="65868"/>
                </a:lnTo>
                <a:lnTo>
                  <a:pt x="44600" y="70582"/>
                </a:lnTo>
                <a:lnTo>
                  <a:pt x="44021" y="75629"/>
                </a:lnTo>
                <a:lnTo>
                  <a:pt x="42683" y="79947"/>
                </a:lnTo>
                <a:lnTo>
                  <a:pt x="40838" y="83778"/>
                </a:lnTo>
                <a:lnTo>
                  <a:pt x="38656" y="87284"/>
                </a:lnTo>
                <a:lnTo>
                  <a:pt x="36248" y="91527"/>
                </a:lnTo>
                <a:lnTo>
                  <a:pt x="31033" y="101321"/>
                </a:lnTo>
                <a:lnTo>
                  <a:pt x="29261" y="105647"/>
                </a:lnTo>
                <a:lnTo>
                  <a:pt x="28081" y="109484"/>
                </a:lnTo>
                <a:lnTo>
                  <a:pt x="27293" y="112994"/>
                </a:lnTo>
                <a:lnTo>
                  <a:pt x="25816" y="116287"/>
                </a:lnTo>
                <a:lnTo>
                  <a:pt x="23879" y="119434"/>
                </a:lnTo>
                <a:lnTo>
                  <a:pt x="21634" y="122485"/>
                </a:lnTo>
                <a:lnTo>
                  <a:pt x="19186" y="124519"/>
                </a:lnTo>
                <a:lnTo>
                  <a:pt x="16600" y="125875"/>
                </a:lnTo>
                <a:lnTo>
                  <a:pt x="13925" y="126779"/>
                </a:lnTo>
                <a:lnTo>
                  <a:pt x="12141" y="128334"/>
                </a:lnTo>
                <a:lnTo>
                  <a:pt x="10951" y="130324"/>
                </a:lnTo>
                <a:lnTo>
                  <a:pt x="10159" y="132602"/>
                </a:lnTo>
                <a:lnTo>
                  <a:pt x="8678" y="134121"/>
                </a:lnTo>
                <a:lnTo>
                  <a:pt x="6738" y="135134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28"/>
          <p:cNvSpPr/>
          <p:nvPr/>
        </p:nvSpPr>
        <p:spPr>
          <a:xfrm>
            <a:off x="7529512" y="2743200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28619" y="8572"/>
                </a:lnTo>
                <a:lnTo>
                  <a:pt x="31462" y="7620"/>
                </a:lnTo>
                <a:lnTo>
                  <a:pt x="34310" y="6032"/>
                </a:lnTo>
                <a:lnTo>
                  <a:pt x="37161" y="4021"/>
                </a:lnTo>
                <a:lnTo>
                  <a:pt x="40966" y="2681"/>
                </a:lnTo>
                <a:lnTo>
                  <a:pt x="45409" y="1787"/>
                </a:lnTo>
                <a:lnTo>
                  <a:pt x="50275" y="1191"/>
                </a:lnTo>
                <a:lnTo>
                  <a:pt x="55424" y="794"/>
                </a:lnTo>
                <a:lnTo>
                  <a:pt x="60762" y="529"/>
                </a:lnTo>
                <a:lnTo>
                  <a:pt x="74837" y="156"/>
                </a:lnTo>
                <a:lnTo>
                  <a:pt x="124674" y="1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29"/>
          <p:cNvSpPr/>
          <p:nvPr/>
        </p:nvSpPr>
        <p:spPr>
          <a:xfrm>
            <a:off x="7727160" y="2614717"/>
            <a:ext cx="230978" cy="248498"/>
          </a:xfrm>
          <a:custGeom>
            <a:avLst/>
            <a:gdLst/>
            <a:ahLst/>
            <a:cxnLst/>
            <a:rect l="0" t="0" r="0" b="0"/>
            <a:pathLst>
              <a:path w="230978" h="248498">
                <a:moveTo>
                  <a:pt x="85245" y="8468"/>
                </a:moveTo>
                <a:lnTo>
                  <a:pt x="85245" y="3917"/>
                </a:lnTo>
                <a:lnTo>
                  <a:pt x="87149" y="2576"/>
                </a:lnTo>
                <a:lnTo>
                  <a:pt x="94346" y="1087"/>
                </a:lnTo>
                <a:lnTo>
                  <a:pt x="100006" y="248"/>
                </a:lnTo>
                <a:lnTo>
                  <a:pt x="106234" y="0"/>
                </a:lnTo>
                <a:lnTo>
                  <a:pt x="109715" y="917"/>
                </a:lnTo>
                <a:lnTo>
                  <a:pt x="113941" y="2482"/>
                </a:lnTo>
                <a:lnTo>
                  <a:pt x="118663" y="4477"/>
                </a:lnTo>
                <a:lnTo>
                  <a:pt x="123715" y="5807"/>
                </a:lnTo>
                <a:lnTo>
                  <a:pt x="128989" y="6694"/>
                </a:lnTo>
                <a:lnTo>
                  <a:pt x="134411" y="7285"/>
                </a:lnTo>
                <a:lnTo>
                  <a:pt x="138976" y="8632"/>
                </a:lnTo>
                <a:lnTo>
                  <a:pt x="142974" y="10482"/>
                </a:lnTo>
                <a:lnTo>
                  <a:pt x="149955" y="15078"/>
                </a:lnTo>
                <a:lnTo>
                  <a:pt x="156233" y="20295"/>
                </a:lnTo>
                <a:lnTo>
                  <a:pt x="162197" y="25789"/>
                </a:lnTo>
                <a:lnTo>
                  <a:pt x="168976" y="31406"/>
                </a:lnTo>
                <a:lnTo>
                  <a:pt x="173450" y="34238"/>
                </a:lnTo>
                <a:lnTo>
                  <a:pt x="178338" y="37078"/>
                </a:lnTo>
                <a:lnTo>
                  <a:pt x="181597" y="39924"/>
                </a:lnTo>
                <a:lnTo>
                  <a:pt x="183770" y="42773"/>
                </a:lnTo>
                <a:lnTo>
                  <a:pt x="191807" y="58742"/>
                </a:lnTo>
                <a:lnTo>
                  <a:pt x="193434" y="62939"/>
                </a:lnTo>
                <a:lnTo>
                  <a:pt x="195242" y="70142"/>
                </a:lnTo>
                <a:lnTo>
                  <a:pt x="195723" y="74349"/>
                </a:lnTo>
                <a:lnTo>
                  <a:pt x="196044" y="79058"/>
                </a:lnTo>
                <a:lnTo>
                  <a:pt x="196259" y="84103"/>
                </a:lnTo>
                <a:lnTo>
                  <a:pt x="196497" y="94788"/>
                </a:lnTo>
                <a:lnTo>
                  <a:pt x="196560" y="100305"/>
                </a:lnTo>
                <a:lnTo>
                  <a:pt x="195650" y="105887"/>
                </a:lnTo>
                <a:lnTo>
                  <a:pt x="194091" y="111514"/>
                </a:lnTo>
                <a:lnTo>
                  <a:pt x="192098" y="117170"/>
                </a:lnTo>
                <a:lnTo>
                  <a:pt x="190770" y="122846"/>
                </a:lnTo>
                <a:lnTo>
                  <a:pt x="189885" y="128535"/>
                </a:lnTo>
                <a:lnTo>
                  <a:pt x="189295" y="134233"/>
                </a:lnTo>
                <a:lnTo>
                  <a:pt x="187949" y="138983"/>
                </a:lnTo>
                <a:lnTo>
                  <a:pt x="186099" y="143103"/>
                </a:lnTo>
                <a:lnTo>
                  <a:pt x="183914" y="146802"/>
                </a:lnTo>
                <a:lnTo>
                  <a:pt x="180552" y="151173"/>
                </a:lnTo>
                <a:lnTo>
                  <a:pt x="176405" y="155992"/>
                </a:lnTo>
                <a:lnTo>
                  <a:pt x="171736" y="161110"/>
                </a:lnTo>
                <a:lnTo>
                  <a:pt x="167670" y="166427"/>
                </a:lnTo>
                <a:lnTo>
                  <a:pt x="164007" y="171876"/>
                </a:lnTo>
                <a:lnTo>
                  <a:pt x="160614" y="177414"/>
                </a:lnTo>
                <a:lnTo>
                  <a:pt x="157398" y="183011"/>
                </a:lnTo>
                <a:lnTo>
                  <a:pt x="151285" y="194310"/>
                </a:lnTo>
                <a:lnTo>
                  <a:pt x="147369" y="199037"/>
                </a:lnTo>
                <a:lnTo>
                  <a:pt x="142854" y="203142"/>
                </a:lnTo>
                <a:lnTo>
                  <a:pt x="137938" y="206830"/>
                </a:lnTo>
                <a:lnTo>
                  <a:pt x="132756" y="210242"/>
                </a:lnTo>
                <a:lnTo>
                  <a:pt x="127397" y="213469"/>
                </a:lnTo>
                <a:lnTo>
                  <a:pt x="121919" y="216572"/>
                </a:lnTo>
                <a:lnTo>
                  <a:pt x="110752" y="222561"/>
                </a:lnTo>
                <a:lnTo>
                  <a:pt x="70945" y="242770"/>
                </a:lnTo>
                <a:lnTo>
                  <a:pt x="66186" y="244679"/>
                </a:lnTo>
                <a:lnTo>
                  <a:pt x="62062" y="245952"/>
                </a:lnTo>
                <a:lnTo>
                  <a:pt x="54939" y="247366"/>
                </a:lnTo>
                <a:lnTo>
                  <a:pt x="48597" y="247995"/>
                </a:lnTo>
                <a:lnTo>
                  <a:pt x="42605" y="248274"/>
                </a:lnTo>
                <a:lnTo>
                  <a:pt x="35814" y="248398"/>
                </a:lnTo>
                <a:lnTo>
                  <a:pt x="26445" y="248453"/>
                </a:lnTo>
                <a:lnTo>
                  <a:pt x="23185" y="247516"/>
                </a:lnTo>
                <a:lnTo>
                  <a:pt x="21012" y="245938"/>
                </a:lnTo>
                <a:lnTo>
                  <a:pt x="19562" y="243934"/>
                </a:lnTo>
                <a:lnTo>
                  <a:pt x="17644" y="242597"/>
                </a:lnTo>
                <a:lnTo>
                  <a:pt x="12972" y="241113"/>
                </a:lnTo>
                <a:lnTo>
                  <a:pt x="7721" y="237913"/>
                </a:lnTo>
                <a:lnTo>
                  <a:pt x="1140" y="232649"/>
                </a:lnTo>
                <a:lnTo>
                  <a:pt x="600" y="231264"/>
                </a:lnTo>
                <a:lnTo>
                  <a:pt x="0" y="227186"/>
                </a:lnTo>
                <a:lnTo>
                  <a:pt x="2272" y="219658"/>
                </a:lnTo>
                <a:lnTo>
                  <a:pt x="4213" y="214984"/>
                </a:lnTo>
                <a:lnTo>
                  <a:pt x="8908" y="207250"/>
                </a:lnTo>
                <a:lnTo>
                  <a:pt x="14170" y="200638"/>
                </a:lnTo>
                <a:lnTo>
                  <a:pt x="19684" y="194524"/>
                </a:lnTo>
                <a:lnTo>
                  <a:pt x="25309" y="188632"/>
                </a:lnTo>
                <a:lnTo>
                  <a:pt x="31936" y="182838"/>
                </a:lnTo>
                <a:lnTo>
                  <a:pt x="36371" y="179960"/>
                </a:lnTo>
                <a:lnTo>
                  <a:pt x="41233" y="177088"/>
                </a:lnTo>
                <a:lnTo>
                  <a:pt x="46378" y="175174"/>
                </a:lnTo>
                <a:lnTo>
                  <a:pt x="51714" y="173898"/>
                </a:lnTo>
                <a:lnTo>
                  <a:pt x="57176" y="173047"/>
                </a:lnTo>
                <a:lnTo>
                  <a:pt x="62722" y="171527"/>
                </a:lnTo>
                <a:lnTo>
                  <a:pt x="68324" y="169561"/>
                </a:lnTo>
                <a:lnTo>
                  <a:pt x="73965" y="167298"/>
                </a:lnTo>
                <a:lnTo>
                  <a:pt x="79630" y="165790"/>
                </a:lnTo>
                <a:lnTo>
                  <a:pt x="85311" y="164784"/>
                </a:lnTo>
                <a:lnTo>
                  <a:pt x="91004" y="164114"/>
                </a:lnTo>
                <a:lnTo>
                  <a:pt x="96704" y="163666"/>
                </a:lnTo>
                <a:lnTo>
                  <a:pt x="102410" y="163369"/>
                </a:lnTo>
                <a:lnTo>
                  <a:pt x="108118" y="163170"/>
                </a:lnTo>
                <a:lnTo>
                  <a:pt x="113828" y="163990"/>
                </a:lnTo>
                <a:lnTo>
                  <a:pt x="119540" y="165489"/>
                </a:lnTo>
                <a:lnTo>
                  <a:pt x="125253" y="167441"/>
                </a:lnTo>
                <a:lnTo>
                  <a:pt x="130967" y="168742"/>
                </a:lnTo>
                <a:lnTo>
                  <a:pt x="136682" y="169610"/>
                </a:lnTo>
                <a:lnTo>
                  <a:pt x="142396" y="170188"/>
                </a:lnTo>
                <a:lnTo>
                  <a:pt x="148111" y="171526"/>
                </a:lnTo>
                <a:lnTo>
                  <a:pt x="153826" y="173371"/>
                </a:lnTo>
                <a:lnTo>
                  <a:pt x="159540" y="175553"/>
                </a:lnTo>
                <a:lnTo>
                  <a:pt x="165255" y="177008"/>
                </a:lnTo>
                <a:lnTo>
                  <a:pt x="170970" y="177978"/>
                </a:lnTo>
                <a:lnTo>
                  <a:pt x="176684" y="178624"/>
                </a:lnTo>
                <a:lnTo>
                  <a:pt x="181447" y="180008"/>
                </a:lnTo>
                <a:lnTo>
                  <a:pt x="185575" y="181883"/>
                </a:lnTo>
                <a:lnTo>
                  <a:pt x="192700" y="186506"/>
                </a:lnTo>
                <a:lnTo>
                  <a:pt x="199043" y="191736"/>
                </a:lnTo>
                <a:lnTo>
                  <a:pt x="205037" y="197235"/>
                </a:lnTo>
                <a:lnTo>
                  <a:pt x="207969" y="200035"/>
                </a:lnTo>
                <a:lnTo>
                  <a:pt x="210876" y="203807"/>
                </a:lnTo>
                <a:lnTo>
                  <a:pt x="213766" y="208226"/>
                </a:lnTo>
                <a:lnTo>
                  <a:pt x="216646" y="213078"/>
                </a:lnTo>
                <a:lnTo>
                  <a:pt x="218565" y="217264"/>
                </a:lnTo>
                <a:lnTo>
                  <a:pt x="220698" y="224456"/>
                </a:lnTo>
                <a:lnTo>
                  <a:pt x="224187" y="230827"/>
                </a:lnTo>
                <a:lnTo>
                  <a:pt x="226450" y="233860"/>
                </a:lnTo>
                <a:lnTo>
                  <a:pt x="228965" y="239769"/>
                </a:lnTo>
                <a:lnTo>
                  <a:pt x="230977" y="2484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30"/>
          <p:cNvSpPr/>
          <p:nvPr/>
        </p:nvSpPr>
        <p:spPr>
          <a:xfrm>
            <a:off x="8043862" y="2854645"/>
            <a:ext cx="8542" cy="17143"/>
          </a:xfrm>
          <a:custGeom>
            <a:avLst/>
            <a:gdLst/>
            <a:ahLst/>
            <a:cxnLst/>
            <a:rect l="0" t="0" r="0" b="0"/>
            <a:pathLst>
              <a:path w="8542" h="17143">
                <a:moveTo>
                  <a:pt x="0" y="17142"/>
                </a:moveTo>
                <a:lnTo>
                  <a:pt x="0" y="103"/>
                </a:lnTo>
                <a:lnTo>
                  <a:pt x="953" y="67"/>
                </a:lnTo>
                <a:lnTo>
                  <a:pt x="8220" y="0"/>
                </a:lnTo>
                <a:lnTo>
                  <a:pt x="8337" y="951"/>
                </a:lnTo>
                <a:lnTo>
                  <a:pt x="8416" y="2538"/>
                </a:lnTo>
                <a:lnTo>
                  <a:pt x="8541" y="7378"/>
                </a:lnTo>
                <a:lnTo>
                  <a:pt x="7600" y="7775"/>
                </a:lnTo>
                <a:lnTo>
                  <a:pt x="6019" y="8040"/>
                </a:lnTo>
                <a:lnTo>
                  <a:pt x="1189" y="8465"/>
                </a:lnTo>
                <a:lnTo>
                  <a:pt x="792" y="9452"/>
                </a:lnTo>
                <a:lnTo>
                  <a:pt x="529" y="11063"/>
                </a:lnTo>
                <a:lnTo>
                  <a:pt x="353" y="13089"/>
                </a:lnTo>
                <a:lnTo>
                  <a:pt x="1188" y="14440"/>
                </a:lnTo>
                <a:lnTo>
                  <a:pt x="2697" y="15341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31"/>
          <p:cNvSpPr/>
          <p:nvPr/>
        </p:nvSpPr>
        <p:spPr>
          <a:xfrm>
            <a:off x="8086725" y="2649370"/>
            <a:ext cx="222885" cy="205269"/>
          </a:xfrm>
          <a:custGeom>
            <a:avLst/>
            <a:gdLst/>
            <a:ahLst/>
            <a:cxnLst/>
            <a:rect l="0" t="0" r="0" b="0"/>
            <a:pathLst>
              <a:path w="222885" h="205269">
                <a:moveTo>
                  <a:pt x="0" y="42394"/>
                </a:moveTo>
                <a:lnTo>
                  <a:pt x="4550" y="37844"/>
                </a:lnTo>
                <a:lnTo>
                  <a:pt x="5891" y="35550"/>
                </a:lnTo>
                <a:lnTo>
                  <a:pt x="7381" y="30463"/>
                </a:lnTo>
                <a:lnTo>
                  <a:pt x="8219" y="26794"/>
                </a:lnTo>
                <a:lnTo>
                  <a:pt x="13018" y="21156"/>
                </a:lnTo>
                <a:lnTo>
                  <a:pt x="15347" y="19663"/>
                </a:lnTo>
                <a:lnTo>
                  <a:pt x="24125" y="16609"/>
                </a:lnTo>
                <a:lnTo>
                  <a:pt x="28466" y="14727"/>
                </a:lnTo>
                <a:lnTo>
                  <a:pt x="33265" y="12520"/>
                </a:lnTo>
                <a:lnTo>
                  <a:pt x="37417" y="10095"/>
                </a:lnTo>
                <a:lnTo>
                  <a:pt x="41137" y="7527"/>
                </a:lnTo>
                <a:lnTo>
                  <a:pt x="44569" y="4862"/>
                </a:lnTo>
                <a:lnTo>
                  <a:pt x="48763" y="3085"/>
                </a:lnTo>
                <a:lnTo>
                  <a:pt x="53464" y="1901"/>
                </a:lnTo>
                <a:lnTo>
                  <a:pt x="58502" y="1111"/>
                </a:lnTo>
                <a:lnTo>
                  <a:pt x="63766" y="585"/>
                </a:lnTo>
                <a:lnTo>
                  <a:pt x="69181" y="234"/>
                </a:lnTo>
                <a:lnTo>
                  <a:pt x="74695" y="0"/>
                </a:lnTo>
                <a:lnTo>
                  <a:pt x="79324" y="796"/>
                </a:lnTo>
                <a:lnTo>
                  <a:pt x="83363" y="2280"/>
                </a:lnTo>
                <a:lnTo>
                  <a:pt x="87007" y="4221"/>
                </a:lnTo>
                <a:lnTo>
                  <a:pt x="91343" y="5516"/>
                </a:lnTo>
                <a:lnTo>
                  <a:pt x="96138" y="6379"/>
                </a:lnTo>
                <a:lnTo>
                  <a:pt x="101239" y="6954"/>
                </a:lnTo>
                <a:lnTo>
                  <a:pt x="105592" y="8290"/>
                </a:lnTo>
                <a:lnTo>
                  <a:pt x="109448" y="10133"/>
                </a:lnTo>
                <a:lnTo>
                  <a:pt x="112970" y="12315"/>
                </a:lnTo>
                <a:lnTo>
                  <a:pt x="115318" y="15674"/>
                </a:lnTo>
                <a:lnTo>
                  <a:pt x="116884" y="19818"/>
                </a:lnTo>
                <a:lnTo>
                  <a:pt x="117927" y="24486"/>
                </a:lnTo>
                <a:lnTo>
                  <a:pt x="118622" y="28551"/>
                </a:lnTo>
                <a:lnTo>
                  <a:pt x="119088" y="32213"/>
                </a:lnTo>
                <a:lnTo>
                  <a:pt x="119396" y="35607"/>
                </a:lnTo>
                <a:lnTo>
                  <a:pt x="119602" y="39774"/>
                </a:lnTo>
                <a:lnTo>
                  <a:pt x="119832" y="49485"/>
                </a:lnTo>
                <a:lnTo>
                  <a:pt x="118940" y="55694"/>
                </a:lnTo>
                <a:lnTo>
                  <a:pt x="117393" y="62691"/>
                </a:lnTo>
                <a:lnTo>
                  <a:pt x="115409" y="70213"/>
                </a:lnTo>
                <a:lnTo>
                  <a:pt x="113134" y="77133"/>
                </a:lnTo>
                <a:lnTo>
                  <a:pt x="110666" y="83651"/>
                </a:lnTo>
                <a:lnTo>
                  <a:pt x="108067" y="89901"/>
                </a:lnTo>
                <a:lnTo>
                  <a:pt x="105382" y="95973"/>
                </a:lnTo>
                <a:lnTo>
                  <a:pt x="99859" y="107800"/>
                </a:lnTo>
                <a:lnTo>
                  <a:pt x="82853" y="142379"/>
                </a:lnTo>
                <a:lnTo>
                  <a:pt x="80001" y="147151"/>
                </a:lnTo>
                <a:lnTo>
                  <a:pt x="77146" y="151285"/>
                </a:lnTo>
                <a:lnTo>
                  <a:pt x="74291" y="154993"/>
                </a:lnTo>
                <a:lnTo>
                  <a:pt x="72387" y="158418"/>
                </a:lnTo>
                <a:lnTo>
                  <a:pt x="68755" y="168741"/>
                </a:lnTo>
                <a:lnTo>
                  <a:pt x="66792" y="173298"/>
                </a:lnTo>
                <a:lnTo>
                  <a:pt x="61348" y="185198"/>
                </a:lnTo>
                <a:lnTo>
                  <a:pt x="60603" y="189365"/>
                </a:lnTo>
                <a:lnTo>
                  <a:pt x="60272" y="194392"/>
                </a:lnTo>
                <a:lnTo>
                  <a:pt x="60125" y="199802"/>
                </a:lnTo>
                <a:lnTo>
                  <a:pt x="61038" y="201625"/>
                </a:lnTo>
                <a:lnTo>
                  <a:pt x="62599" y="202841"/>
                </a:lnTo>
                <a:lnTo>
                  <a:pt x="67398" y="204792"/>
                </a:lnTo>
                <a:lnTo>
                  <a:pt x="72780" y="205130"/>
                </a:lnTo>
                <a:lnTo>
                  <a:pt x="80408" y="205230"/>
                </a:lnTo>
                <a:lnTo>
                  <a:pt x="104571" y="205268"/>
                </a:lnTo>
                <a:lnTo>
                  <a:pt x="108767" y="204317"/>
                </a:lnTo>
                <a:lnTo>
                  <a:pt x="113468" y="202730"/>
                </a:lnTo>
                <a:lnTo>
                  <a:pt x="118508" y="200720"/>
                </a:lnTo>
                <a:lnTo>
                  <a:pt x="123773" y="198428"/>
                </a:lnTo>
                <a:lnTo>
                  <a:pt x="134702" y="193340"/>
                </a:lnTo>
                <a:lnTo>
                  <a:pt x="141237" y="191602"/>
                </a:lnTo>
                <a:lnTo>
                  <a:pt x="148449" y="190444"/>
                </a:lnTo>
                <a:lnTo>
                  <a:pt x="156117" y="189672"/>
                </a:lnTo>
                <a:lnTo>
                  <a:pt x="163132" y="189157"/>
                </a:lnTo>
                <a:lnTo>
                  <a:pt x="169715" y="188813"/>
                </a:lnTo>
                <a:lnTo>
                  <a:pt x="176008" y="188585"/>
                </a:lnTo>
                <a:lnTo>
                  <a:pt x="182109" y="187480"/>
                </a:lnTo>
                <a:lnTo>
                  <a:pt x="188081" y="185791"/>
                </a:lnTo>
                <a:lnTo>
                  <a:pt x="193967" y="183712"/>
                </a:lnTo>
                <a:lnTo>
                  <a:pt x="198843" y="182326"/>
                </a:lnTo>
                <a:lnTo>
                  <a:pt x="203047" y="181402"/>
                </a:lnTo>
                <a:lnTo>
                  <a:pt x="206802" y="180786"/>
                </a:lnTo>
                <a:lnTo>
                  <a:pt x="213514" y="180102"/>
                </a:lnTo>
                <a:lnTo>
                  <a:pt x="222884" y="1795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32"/>
          <p:cNvSpPr/>
          <p:nvPr/>
        </p:nvSpPr>
        <p:spPr>
          <a:xfrm>
            <a:off x="8343900" y="2640330"/>
            <a:ext cx="170914" cy="222885"/>
          </a:xfrm>
          <a:custGeom>
            <a:avLst/>
            <a:gdLst/>
            <a:ahLst/>
            <a:cxnLst/>
            <a:rect l="0" t="0" r="0" b="0"/>
            <a:pathLst>
              <a:path w="170914" h="222885">
                <a:moveTo>
                  <a:pt x="120015" y="8572"/>
                </a:moveTo>
                <a:lnTo>
                  <a:pt x="120015" y="1191"/>
                </a:lnTo>
                <a:lnTo>
                  <a:pt x="120967" y="794"/>
                </a:lnTo>
                <a:lnTo>
                  <a:pt x="124954" y="235"/>
                </a:lnTo>
                <a:lnTo>
                  <a:pt x="119621" y="20"/>
                </a:lnTo>
                <a:lnTo>
                  <a:pt x="92505" y="0"/>
                </a:lnTo>
                <a:lnTo>
                  <a:pt x="87387" y="953"/>
                </a:lnTo>
                <a:lnTo>
                  <a:pt x="81118" y="2540"/>
                </a:lnTo>
                <a:lnTo>
                  <a:pt x="74081" y="4551"/>
                </a:lnTo>
                <a:lnTo>
                  <a:pt x="68437" y="5891"/>
                </a:lnTo>
                <a:lnTo>
                  <a:pt x="63722" y="6785"/>
                </a:lnTo>
                <a:lnTo>
                  <a:pt x="59626" y="7380"/>
                </a:lnTo>
                <a:lnTo>
                  <a:pt x="54991" y="6825"/>
                </a:lnTo>
                <a:lnTo>
                  <a:pt x="49996" y="5503"/>
                </a:lnTo>
                <a:lnTo>
                  <a:pt x="44760" y="3668"/>
                </a:lnTo>
                <a:lnTo>
                  <a:pt x="40317" y="2445"/>
                </a:lnTo>
                <a:lnTo>
                  <a:pt x="36403" y="1630"/>
                </a:lnTo>
                <a:lnTo>
                  <a:pt x="32841" y="1087"/>
                </a:lnTo>
                <a:lnTo>
                  <a:pt x="29513" y="724"/>
                </a:lnTo>
                <a:lnTo>
                  <a:pt x="26344" y="483"/>
                </a:lnTo>
                <a:lnTo>
                  <a:pt x="18961" y="95"/>
                </a:lnTo>
                <a:lnTo>
                  <a:pt x="15413" y="42"/>
                </a:lnTo>
                <a:lnTo>
                  <a:pt x="8608" y="0"/>
                </a:lnTo>
                <a:lnTo>
                  <a:pt x="8572" y="53104"/>
                </a:lnTo>
                <a:lnTo>
                  <a:pt x="7620" y="56358"/>
                </a:lnTo>
                <a:lnTo>
                  <a:pt x="4021" y="62513"/>
                </a:lnTo>
                <a:lnTo>
                  <a:pt x="2681" y="66440"/>
                </a:lnTo>
                <a:lnTo>
                  <a:pt x="1787" y="70963"/>
                </a:lnTo>
                <a:lnTo>
                  <a:pt x="1192" y="75884"/>
                </a:lnTo>
                <a:lnTo>
                  <a:pt x="794" y="80116"/>
                </a:lnTo>
                <a:lnTo>
                  <a:pt x="529" y="83891"/>
                </a:lnTo>
                <a:lnTo>
                  <a:pt x="235" y="90625"/>
                </a:lnTo>
                <a:lnTo>
                  <a:pt x="69" y="99770"/>
                </a:lnTo>
                <a:lnTo>
                  <a:pt x="0" y="118671"/>
                </a:lnTo>
                <a:lnTo>
                  <a:pt x="953" y="119119"/>
                </a:lnTo>
                <a:lnTo>
                  <a:pt x="5891" y="119749"/>
                </a:lnTo>
                <a:lnTo>
                  <a:pt x="10583" y="119962"/>
                </a:lnTo>
                <a:lnTo>
                  <a:pt x="12770" y="119980"/>
                </a:lnTo>
                <a:lnTo>
                  <a:pt x="15182" y="119039"/>
                </a:lnTo>
                <a:lnTo>
                  <a:pt x="20400" y="115453"/>
                </a:lnTo>
                <a:lnTo>
                  <a:pt x="24077" y="114116"/>
                </a:lnTo>
                <a:lnTo>
                  <a:pt x="28433" y="113225"/>
                </a:lnTo>
                <a:lnTo>
                  <a:pt x="33243" y="112631"/>
                </a:lnTo>
                <a:lnTo>
                  <a:pt x="37402" y="111282"/>
                </a:lnTo>
                <a:lnTo>
                  <a:pt x="41127" y="109430"/>
                </a:lnTo>
                <a:lnTo>
                  <a:pt x="44563" y="107243"/>
                </a:lnTo>
                <a:lnTo>
                  <a:pt x="47807" y="105785"/>
                </a:lnTo>
                <a:lnTo>
                  <a:pt x="50920" y="104814"/>
                </a:lnTo>
                <a:lnTo>
                  <a:pt x="53949" y="104166"/>
                </a:lnTo>
                <a:lnTo>
                  <a:pt x="58825" y="103733"/>
                </a:lnTo>
                <a:lnTo>
                  <a:pt x="64935" y="103446"/>
                </a:lnTo>
                <a:lnTo>
                  <a:pt x="86169" y="102983"/>
                </a:lnTo>
                <a:lnTo>
                  <a:pt x="129837" y="102872"/>
                </a:lnTo>
                <a:lnTo>
                  <a:pt x="134184" y="103824"/>
                </a:lnTo>
                <a:lnTo>
                  <a:pt x="138986" y="105411"/>
                </a:lnTo>
                <a:lnTo>
                  <a:pt x="144092" y="107421"/>
                </a:lnTo>
                <a:lnTo>
                  <a:pt x="148449" y="108762"/>
                </a:lnTo>
                <a:lnTo>
                  <a:pt x="152306" y="109655"/>
                </a:lnTo>
                <a:lnTo>
                  <a:pt x="155830" y="110251"/>
                </a:lnTo>
                <a:lnTo>
                  <a:pt x="159131" y="111600"/>
                </a:lnTo>
                <a:lnTo>
                  <a:pt x="162285" y="113453"/>
                </a:lnTo>
                <a:lnTo>
                  <a:pt x="165339" y="115640"/>
                </a:lnTo>
                <a:lnTo>
                  <a:pt x="167377" y="118051"/>
                </a:lnTo>
                <a:lnTo>
                  <a:pt x="168734" y="120610"/>
                </a:lnTo>
                <a:lnTo>
                  <a:pt x="170243" y="125994"/>
                </a:lnTo>
                <a:lnTo>
                  <a:pt x="170913" y="131562"/>
                </a:lnTo>
                <a:lnTo>
                  <a:pt x="170140" y="134380"/>
                </a:lnTo>
                <a:lnTo>
                  <a:pt x="166740" y="140052"/>
                </a:lnTo>
                <a:lnTo>
                  <a:pt x="164594" y="145748"/>
                </a:lnTo>
                <a:lnTo>
                  <a:pt x="164022" y="148600"/>
                </a:lnTo>
                <a:lnTo>
                  <a:pt x="161735" y="152407"/>
                </a:lnTo>
                <a:lnTo>
                  <a:pt x="158306" y="156849"/>
                </a:lnTo>
                <a:lnTo>
                  <a:pt x="154115" y="161716"/>
                </a:lnTo>
                <a:lnTo>
                  <a:pt x="150368" y="165913"/>
                </a:lnTo>
                <a:lnTo>
                  <a:pt x="143665" y="173117"/>
                </a:lnTo>
                <a:lnTo>
                  <a:pt x="118419" y="198728"/>
                </a:lnTo>
                <a:lnTo>
                  <a:pt x="114188" y="201065"/>
                </a:lnTo>
                <a:lnTo>
                  <a:pt x="109463" y="202623"/>
                </a:lnTo>
                <a:lnTo>
                  <a:pt x="104408" y="203662"/>
                </a:lnTo>
                <a:lnTo>
                  <a:pt x="100085" y="205307"/>
                </a:lnTo>
                <a:lnTo>
                  <a:pt x="96251" y="207356"/>
                </a:lnTo>
                <a:lnTo>
                  <a:pt x="92742" y="209675"/>
                </a:lnTo>
                <a:lnTo>
                  <a:pt x="89450" y="211221"/>
                </a:lnTo>
                <a:lnTo>
                  <a:pt x="86304" y="212251"/>
                </a:lnTo>
                <a:lnTo>
                  <a:pt x="83253" y="212938"/>
                </a:lnTo>
                <a:lnTo>
                  <a:pt x="80266" y="214349"/>
                </a:lnTo>
                <a:lnTo>
                  <a:pt x="77323" y="216241"/>
                </a:lnTo>
                <a:lnTo>
                  <a:pt x="74408" y="218456"/>
                </a:lnTo>
                <a:lnTo>
                  <a:pt x="70560" y="219932"/>
                </a:lnTo>
                <a:lnTo>
                  <a:pt x="66090" y="220916"/>
                </a:lnTo>
                <a:lnTo>
                  <a:pt x="51434" y="22288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33"/>
          <p:cNvSpPr/>
          <p:nvPr/>
        </p:nvSpPr>
        <p:spPr>
          <a:xfrm>
            <a:off x="8438197" y="2554605"/>
            <a:ext cx="205226" cy="385763"/>
          </a:xfrm>
          <a:custGeom>
            <a:avLst/>
            <a:gdLst/>
            <a:ahLst/>
            <a:cxnLst/>
            <a:rect l="0" t="0" r="0" b="0"/>
            <a:pathLst>
              <a:path w="205226" h="385763">
                <a:moveTo>
                  <a:pt x="0" y="0"/>
                </a:moveTo>
                <a:lnTo>
                  <a:pt x="32332" y="0"/>
                </a:lnTo>
                <a:lnTo>
                  <a:pt x="37747" y="952"/>
                </a:lnTo>
                <a:lnTo>
                  <a:pt x="43262" y="2540"/>
                </a:lnTo>
                <a:lnTo>
                  <a:pt x="55423" y="6844"/>
                </a:lnTo>
                <a:lnTo>
                  <a:pt x="70353" y="11931"/>
                </a:lnTo>
                <a:lnTo>
                  <a:pt x="77382" y="14622"/>
                </a:lnTo>
                <a:lnTo>
                  <a:pt x="83973" y="17368"/>
                </a:lnTo>
                <a:lnTo>
                  <a:pt x="90272" y="20151"/>
                </a:lnTo>
                <a:lnTo>
                  <a:pt x="97329" y="23911"/>
                </a:lnTo>
                <a:lnTo>
                  <a:pt x="104891" y="28323"/>
                </a:lnTo>
                <a:lnTo>
                  <a:pt x="112791" y="33169"/>
                </a:lnTo>
                <a:lnTo>
                  <a:pt x="119961" y="38305"/>
                </a:lnTo>
                <a:lnTo>
                  <a:pt x="126646" y="43634"/>
                </a:lnTo>
                <a:lnTo>
                  <a:pt x="133009" y="49092"/>
                </a:lnTo>
                <a:lnTo>
                  <a:pt x="139155" y="54635"/>
                </a:lnTo>
                <a:lnTo>
                  <a:pt x="151064" y="65875"/>
                </a:lnTo>
                <a:lnTo>
                  <a:pt x="156907" y="72491"/>
                </a:lnTo>
                <a:lnTo>
                  <a:pt x="162707" y="79760"/>
                </a:lnTo>
                <a:lnTo>
                  <a:pt x="168479" y="87463"/>
                </a:lnTo>
                <a:lnTo>
                  <a:pt x="173279" y="95456"/>
                </a:lnTo>
                <a:lnTo>
                  <a:pt x="177432" y="103642"/>
                </a:lnTo>
                <a:lnTo>
                  <a:pt x="181152" y="111957"/>
                </a:lnTo>
                <a:lnTo>
                  <a:pt x="184586" y="120358"/>
                </a:lnTo>
                <a:lnTo>
                  <a:pt x="187828" y="128816"/>
                </a:lnTo>
                <a:lnTo>
                  <a:pt x="190941" y="137312"/>
                </a:lnTo>
                <a:lnTo>
                  <a:pt x="193969" y="144881"/>
                </a:lnTo>
                <a:lnTo>
                  <a:pt x="196941" y="151833"/>
                </a:lnTo>
                <a:lnTo>
                  <a:pt x="199874" y="158372"/>
                </a:lnTo>
                <a:lnTo>
                  <a:pt x="201829" y="165588"/>
                </a:lnTo>
                <a:lnTo>
                  <a:pt x="203133" y="173257"/>
                </a:lnTo>
                <a:lnTo>
                  <a:pt x="204002" y="181227"/>
                </a:lnTo>
                <a:lnTo>
                  <a:pt x="204582" y="190350"/>
                </a:lnTo>
                <a:lnTo>
                  <a:pt x="204968" y="200243"/>
                </a:lnTo>
                <a:lnTo>
                  <a:pt x="205225" y="210647"/>
                </a:lnTo>
                <a:lnTo>
                  <a:pt x="204445" y="219489"/>
                </a:lnTo>
                <a:lnTo>
                  <a:pt x="202971" y="227288"/>
                </a:lnTo>
                <a:lnTo>
                  <a:pt x="201036" y="234393"/>
                </a:lnTo>
                <a:lnTo>
                  <a:pt x="196347" y="249907"/>
                </a:lnTo>
                <a:lnTo>
                  <a:pt x="185576" y="283150"/>
                </a:lnTo>
                <a:lnTo>
                  <a:pt x="181819" y="291636"/>
                </a:lnTo>
                <a:lnTo>
                  <a:pt x="177411" y="300152"/>
                </a:lnTo>
                <a:lnTo>
                  <a:pt x="168384" y="316281"/>
                </a:lnTo>
                <a:lnTo>
                  <a:pt x="161198" y="329799"/>
                </a:lnTo>
                <a:lnTo>
                  <a:pt x="156996" y="336071"/>
                </a:lnTo>
                <a:lnTo>
                  <a:pt x="152288" y="342157"/>
                </a:lnTo>
                <a:lnTo>
                  <a:pt x="147246" y="348119"/>
                </a:lnTo>
                <a:lnTo>
                  <a:pt x="142931" y="353047"/>
                </a:lnTo>
                <a:lnTo>
                  <a:pt x="135598" y="361062"/>
                </a:lnTo>
                <a:lnTo>
                  <a:pt x="126114" y="370929"/>
                </a:lnTo>
                <a:lnTo>
                  <a:pt x="117271" y="379886"/>
                </a:lnTo>
                <a:lnTo>
                  <a:pt x="114376" y="381844"/>
                </a:lnTo>
                <a:lnTo>
                  <a:pt x="111493" y="383150"/>
                </a:lnTo>
                <a:lnTo>
                  <a:pt x="102870" y="3857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34"/>
          <p:cNvSpPr/>
          <p:nvPr/>
        </p:nvSpPr>
        <p:spPr>
          <a:xfrm>
            <a:off x="4700621" y="4483557"/>
            <a:ext cx="51297" cy="68431"/>
          </a:xfrm>
          <a:custGeom>
            <a:avLst/>
            <a:gdLst/>
            <a:ahLst/>
            <a:cxnLst/>
            <a:rect l="0" t="0" r="0" b="0"/>
            <a:pathLst>
              <a:path w="51297" h="68431">
                <a:moveTo>
                  <a:pt x="34256" y="51295"/>
                </a:moveTo>
                <a:lnTo>
                  <a:pt x="8571" y="51295"/>
                </a:lnTo>
                <a:lnTo>
                  <a:pt x="8548" y="46745"/>
                </a:lnTo>
                <a:lnTo>
                  <a:pt x="9498" y="45404"/>
                </a:lnTo>
                <a:lnTo>
                  <a:pt x="11083" y="44510"/>
                </a:lnTo>
                <a:lnTo>
                  <a:pt x="16758" y="42827"/>
                </a:lnTo>
                <a:lnTo>
                  <a:pt x="17828" y="41840"/>
                </a:lnTo>
                <a:lnTo>
                  <a:pt x="21557" y="38203"/>
                </a:lnTo>
                <a:lnTo>
                  <a:pt x="23885" y="36852"/>
                </a:lnTo>
                <a:lnTo>
                  <a:pt x="26390" y="35952"/>
                </a:lnTo>
                <a:lnTo>
                  <a:pt x="32702" y="34506"/>
                </a:lnTo>
                <a:lnTo>
                  <a:pt x="34173" y="34388"/>
                </a:lnTo>
                <a:lnTo>
                  <a:pt x="36106" y="34308"/>
                </a:lnTo>
                <a:lnTo>
                  <a:pt x="42712" y="34153"/>
                </a:lnTo>
                <a:lnTo>
                  <a:pt x="42751" y="35104"/>
                </a:lnTo>
                <a:lnTo>
                  <a:pt x="42794" y="38702"/>
                </a:lnTo>
                <a:lnTo>
                  <a:pt x="43758" y="40042"/>
                </a:lnTo>
                <a:lnTo>
                  <a:pt x="45353" y="40936"/>
                </a:lnTo>
                <a:lnTo>
                  <a:pt x="50206" y="42370"/>
                </a:lnTo>
                <a:lnTo>
                  <a:pt x="50605" y="43440"/>
                </a:lnTo>
                <a:lnTo>
                  <a:pt x="50870" y="45106"/>
                </a:lnTo>
                <a:lnTo>
                  <a:pt x="51296" y="50072"/>
                </a:lnTo>
                <a:lnTo>
                  <a:pt x="50378" y="50480"/>
                </a:lnTo>
                <a:lnTo>
                  <a:pt x="48815" y="50752"/>
                </a:lnTo>
                <a:lnTo>
                  <a:pt x="46819" y="50933"/>
                </a:lnTo>
                <a:lnTo>
                  <a:pt x="45489" y="52006"/>
                </a:lnTo>
                <a:lnTo>
                  <a:pt x="44602" y="53674"/>
                </a:lnTo>
                <a:lnTo>
                  <a:pt x="43179" y="58644"/>
                </a:lnTo>
                <a:lnTo>
                  <a:pt x="42110" y="59052"/>
                </a:lnTo>
                <a:lnTo>
                  <a:pt x="40444" y="59324"/>
                </a:lnTo>
                <a:lnTo>
                  <a:pt x="35479" y="59760"/>
                </a:lnTo>
                <a:lnTo>
                  <a:pt x="32259" y="59820"/>
                </a:lnTo>
                <a:lnTo>
                  <a:pt x="26982" y="59858"/>
                </a:lnTo>
                <a:lnTo>
                  <a:pt x="25597" y="58909"/>
                </a:lnTo>
                <a:lnTo>
                  <a:pt x="23721" y="57324"/>
                </a:lnTo>
                <a:lnTo>
                  <a:pt x="18416" y="52486"/>
                </a:lnTo>
                <a:lnTo>
                  <a:pt x="17982" y="51137"/>
                </a:lnTo>
                <a:lnTo>
                  <a:pt x="17691" y="49284"/>
                </a:lnTo>
                <a:lnTo>
                  <a:pt x="17498" y="47097"/>
                </a:lnTo>
                <a:lnTo>
                  <a:pt x="17369" y="44687"/>
                </a:lnTo>
                <a:lnTo>
                  <a:pt x="17225" y="39468"/>
                </a:lnTo>
                <a:lnTo>
                  <a:pt x="16235" y="36743"/>
                </a:lnTo>
                <a:lnTo>
                  <a:pt x="14622" y="33974"/>
                </a:lnTo>
                <a:lnTo>
                  <a:pt x="12594" y="31175"/>
                </a:lnTo>
                <a:lnTo>
                  <a:pt x="12195" y="29309"/>
                </a:lnTo>
                <a:lnTo>
                  <a:pt x="12881" y="28066"/>
                </a:lnTo>
                <a:lnTo>
                  <a:pt x="14291" y="27236"/>
                </a:lnTo>
                <a:lnTo>
                  <a:pt x="15231" y="25731"/>
                </a:lnTo>
                <a:lnTo>
                  <a:pt x="15858" y="23775"/>
                </a:lnTo>
                <a:lnTo>
                  <a:pt x="16863" y="18343"/>
                </a:lnTo>
                <a:lnTo>
                  <a:pt x="17898" y="17897"/>
                </a:lnTo>
                <a:lnTo>
                  <a:pt x="19541" y="17600"/>
                </a:lnTo>
                <a:lnTo>
                  <a:pt x="21589" y="17401"/>
                </a:lnTo>
                <a:lnTo>
                  <a:pt x="22954" y="16317"/>
                </a:lnTo>
                <a:lnTo>
                  <a:pt x="23864" y="14641"/>
                </a:lnTo>
                <a:lnTo>
                  <a:pt x="24470" y="12572"/>
                </a:lnTo>
                <a:lnTo>
                  <a:pt x="25827" y="11192"/>
                </a:lnTo>
                <a:lnTo>
                  <a:pt x="27684" y="10272"/>
                </a:lnTo>
                <a:lnTo>
                  <a:pt x="29875" y="9659"/>
                </a:lnTo>
                <a:lnTo>
                  <a:pt x="31335" y="10203"/>
                </a:lnTo>
                <a:lnTo>
                  <a:pt x="32309" y="11517"/>
                </a:lnTo>
                <a:lnTo>
                  <a:pt x="32958" y="13347"/>
                </a:lnTo>
                <a:lnTo>
                  <a:pt x="34343" y="14566"/>
                </a:lnTo>
                <a:lnTo>
                  <a:pt x="36219" y="15380"/>
                </a:lnTo>
                <a:lnTo>
                  <a:pt x="42442" y="16910"/>
                </a:lnTo>
                <a:lnTo>
                  <a:pt x="42570" y="17894"/>
                </a:lnTo>
                <a:lnTo>
                  <a:pt x="42656" y="19503"/>
                </a:lnTo>
                <a:lnTo>
                  <a:pt x="42752" y="23830"/>
                </a:lnTo>
                <a:lnTo>
                  <a:pt x="42829" y="63918"/>
                </a:lnTo>
                <a:lnTo>
                  <a:pt x="41876" y="65425"/>
                </a:lnTo>
                <a:lnTo>
                  <a:pt x="40289" y="66430"/>
                </a:lnTo>
                <a:lnTo>
                  <a:pt x="35447" y="68043"/>
                </a:lnTo>
                <a:lnTo>
                  <a:pt x="34098" y="68176"/>
                </a:lnTo>
                <a:lnTo>
                  <a:pt x="32246" y="68264"/>
                </a:lnTo>
                <a:lnTo>
                  <a:pt x="27648" y="68362"/>
                </a:lnTo>
                <a:lnTo>
                  <a:pt x="18687" y="68430"/>
                </a:lnTo>
                <a:lnTo>
                  <a:pt x="17209" y="67481"/>
                </a:lnTo>
                <a:lnTo>
                  <a:pt x="15271" y="65896"/>
                </a:lnTo>
                <a:lnTo>
                  <a:pt x="13027" y="63887"/>
                </a:lnTo>
                <a:lnTo>
                  <a:pt x="11531" y="61594"/>
                </a:lnTo>
                <a:lnTo>
                  <a:pt x="10534" y="59114"/>
                </a:lnTo>
                <a:lnTo>
                  <a:pt x="9868" y="56508"/>
                </a:lnTo>
                <a:lnTo>
                  <a:pt x="8472" y="54770"/>
                </a:lnTo>
                <a:lnTo>
                  <a:pt x="6590" y="53612"/>
                </a:lnTo>
                <a:lnTo>
                  <a:pt x="4382" y="52840"/>
                </a:lnTo>
                <a:lnTo>
                  <a:pt x="2910" y="51372"/>
                </a:lnTo>
                <a:lnTo>
                  <a:pt x="1929" y="49441"/>
                </a:lnTo>
                <a:lnTo>
                  <a:pt x="1274" y="47202"/>
                </a:lnTo>
                <a:lnTo>
                  <a:pt x="838" y="44756"/>
                </a:lnTo>
                <a:lnTo>
                  <a:pt x="548" y="42174"/>
                </a:lnTo>
                <a:lnTo>
                  <a:pt x="354" y="39499"/>
                </a:lnTo>
                <a:lnTo>
                  <a:pt x="225" y="36763"/>
                </a:lnTo>
                <a:lnTo>
                  <a:pt x="81" y="31184"/>
                </a:lnTo>
                <a:lnTo>
                  <a:pt x="0" y="22688"/>
                </a:lnTo>
                <a:lnTo>
                  <a:pt x="941" y="20794"/>
                </a:lnTo>
                <a:lnTo>
                  <a:pt x="2521" y="19531"/>
                </a:lnTo>
                <a:lnTo>
                  <a:pt x="7350" y="17504"/>
                </a:lnTo>
                <a:lnTo>
                  <a:pt x="8698" y="17338"/>
                </a:lnTo>
                <a:lnTo>
                  <a:pt x="10550" y="17227"/>
                </a:lnTo>
                <a:lnTo>
                  <a:pt x="15815" y="17049"/>
                </a:lnTo>
                <a:lnTo>
                  <a:pt x="32678" y="17006"/>
                </a:lnTo>
                <a:lnTo>
                  <a:pt x="34156" y="17958"/>
                </a:lnTo>
                <a:lnTo>
                  <a:pt x="36094" y="19546"/>
                </a:lnTo>
                <a:lnTo>
                  <a:pt x="38339" y="21557"/>
                </a:lnTo>
                <a:lnTo>
                  <a:pt x="39836" y="23850"/>
                </a:lnTo>
                <a:lnTo>
                  <a:pt x="40833" y="26330"/>
                </a:lnTo>
                <a:lnTo>
                  <a:pt x="41498" y="28937"/>
                </a:lnTo>
                <a:lnTo>
                  <a:pt x="41942" y="31627"/>
                </a:lnTo>
                <a:lnTo>
                  <a:pt x="42237" y="34373"/>
                </a:lnTo>
                <a:lnTo>
                  <a:pt x="42434" y="37156"/>
                </a:lnTo>
                <a:lnTo>
                  <a:pt x="42566" y="39964"/>
                </a:lnTo>
                <a:lnTo>
                  <a:pt x="42794" y="49615"/>
                </a:lnTo>
                <a:lnTo>
                  <a:pt x="42828" y="59750"/>
                </a:lnTo>
                <a:lnTo>
                  <a:pt x="41876" y="59789"/>
                </a:lnTo>
                <a:lnTo>
                  <a:pt x="35447" y="59858"/>
                </a:lnTo>
                <a:lnTo>
                  <a:pt x="34098" y="58909"/>
                </a:lnTo>
                <a:lnTo>
                  <a:pt x="32246" y="57323"/>
                </a:lnTo>
                <a:lnTo>
                  <a:pt x="30058" y="55314"/>
                </a:lnTo>
                <a:lnTo>
                  <a:pt x="27648" y="53974"/>
                </a:lnTo>
                <a:lnTo>
                  <a:pt x="25088" y="53081"/>
                </a:lnTo>
                <a:lnTo>
                  <a:pt x="22429" y="52486"/>
                </a:lnTo>
                <a:lnTo>
                  <a:pt x="19704" y="51137"/>
                </a:lnTo>
                <a:lnTo>
                  <a:pt x="16935" y="49284"/>
                </a:lnTo>
                <a:lnTo>
                  <a:pt x="14136" y="47097"/>
                </a:lnTo>
                <a:lnTo>
                  <a:pt x="12270" y="44687"/>
                </a:lnTo>
                <a:lnTo>
                  <a:pt x="11027" y="42127"/>
                </a:lnTo>
                <a:lnTo>
                  <a:pt x="10197" y="39468"/>
                </a:lnTo>
                <a:lnTo>
                  <a:pt x="9644" y="36743"/>
                </a:lnTo>
                <a:lnTo>
                  <a:pt x="9276" y="33974"/>
                </a:lnTo>
                <a:lnTo>
                  <a:pt x="9030" y="31175"/>
                </a:lnTo>
                <a:lnTo>
                  <a:pt x="8866" y="28357"/>
                </a:lnTo>
                <a:lnTo>
                  <a:pt x="8581" y="18688"/>
                </a:lnTo>
                <a:lnTo>
                  <a:pt x="8551" y="12953"/>
                </a:lnTo>
                <a:lnTo>
                  <a:pt x="9500" y="10493"/>
                </a:lnTo>
                <a:lnTo>
                  <a:pt x="11084" y="7902"/>
                </a:lnTo>
                <a:lnTo>
                  <a:pt x="15920" y="1449"/>
                </a:lnTo>
                <a:lnTo>
                  <a:pt x="17270" y="919"/>
                </a:lnTo>
                <a:lnTo>
                  <a:pt x="19122" y="566"/>
                </a:lnTo>
                <a:lnTo>
                  <a:pt x="24387" y="0"/>
                </a:lnTo>
                <a:lnTo>
                  <a:pt x="25772" y="906"/>
                </a:lnTo>
                <a:lnTo>
                  <a:pt x="27648" y="2462"/>
                </a:lnTo>
                <a:lnTo>
                  <a:pt x="29851" y="4452"/>
                </a:lnTo>
                <a:lnTo>
                  <a:pt x="32271" y="5779"/>
                </a:lnTo>
                <a:lnTo>
                  <a:pt x="34838" y="6663"/>
                </a:lnTo>
                <a:lnTo>
                  <a:pt x="42829" y="84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35"/>
          <p:cNvSpPr/>
          <p:nvPr/>
        </p:nvSpPr>
        <p:spPr>
          <a:xfrm>
            <a:off x="4144576" y="4663440"/>
            <a:ext cx="127387" cy="334328"/>
          </a:xfrm>
          <a:custGeom>
            <a:avLst/>
            <a:gdLst/>
            <a:ahLst/>
            <a:cxnLst/>
            <a:rect l="0" t="0" r="0" b="0"/>
            <a:pathLst>
              <a:path w="127387" h="334328">
                <a:moveTo>
                  <a:pt x="118814" y="0"/>
                </a:moveTo>
                <a:lnTo>
                  <a:pt x="114263" y="0"/>
                </a:lnTo>
                <a:lnTo>
                  <a:pt x="112922" y="952"/>
                </a:lnTo>
                <a:lnTo>
                  <a:pt x="112028" y="2540"/>
                </a:lnTo>
                <a:lnTo>
                  <a:pt x="110594" y="7381"/>
                </a:lnTo>
                <a:lnTo>
                  <a:pt x="109524" y="7778"/>
                </a:lnTo>
                <a:lnTo>
                  <a:pt x="105795" y="8219"/>
                </a:lnTo>
                <a:lnTo>
                  <a:pt x="103467" y="9289"/>
                </a:lnTo>
                <a:lnTo>
                  <a:pt x="100963" y="10955"/>
                </a:lnTo>
                <a:lnTo>
                  <a:pt x="98340" y="13019"/>
                </a:lnTo>
                <a:lnTo>
                  <a:pt x="95640" y="14394"/>
                </a:lnTo>
                <a:lnTo>
                  <a:pt x="92887" y="15311"/>
                </a:lnTo>
                <a:lnTo>
                  <a:pt x="90099" y="15922"/>
                </a:lnTo>
                <a:lnTo>
                  <a:pt x="88240" y="17282"/>
                </a:lnTo>
                <a:lnTo>
                  <a:pt x="87002" y="19141"/>
                </a:lnTo>
                <a:lnTo>
                  <a:pt x="86175" y="21333"/>
                </a:lnTo>
                <a:lnTo>
                  <a:pt x="82718" y="26309"/>
                </a:lnTo>
                <a:lnTo>
                  <a:pt x="80462" y="28969"/>
                </a:lnTo>
                <a:lnTo>
                  <a:pt x="78006" y="31695"/>
                </a:lnTo>
                <a:lnTo>
                  <a:pt x="72737" y="37264"/>
                </a:lnTo>
                <a:lnTo>
                  <a:pt x="70951" y="40083"/>
                </a:lnTo>
                <a:lnTo>
                  <a:pt x="67485" y="48600"/>
                </a:lnTo>
                <a:lnTo>
                  <a:pt x="65544" y="51450"/>
                </a:lnTo>
                <a:lnTo>
                  <a:pt x="63298" y="54303"/>
                </a:lnTo>
                <a:lnTo>
                  <a:pt x="60848" y="56204"/>
                </a:lnTo>
                <a:lnTo>
                  <a:pt x="58262" y="57472"/>
                </a:lnTo>
                <a:lnTo>
                  <a:pt x="55586" y="58317"/>
                </a:lnTo>
                <a:lnTo>
                  <a:pt x="53802" y="60785"/>
                </a:lnTo>
                <a:lnTo>
                  <a:pt x="51819" y="68608"/>
                </a:lnTo>
                <a:lnTo>
                  <a:pt x="48399" y="75895"/>
                </a:lnTo>
                <a:lnTo>
                  <a:pt x="46152" y="79172"/>
                </a:lnTo>
                <a:lnTo>
                  <a:pt x="43657" y="85352"/>
                </a:lnTo>
                <a:lnTo>
                  <a:pt x="42992" y="88334"/>
                </a:lnTo>
                <a:lnTo>
                  <a:pt x="39713" y="94187"/>
                </a:lnTo>
                <a:lnTo>
                  <a:pt x="37505" y="97081"/>
                </a:lnTo>
                <a:lnTo>
                  <a:pt x="35080" y="100916"/>
                </a:lnTo>
                <a:lnTo>
                  <a:pt x="32511" y="105377"/>
                </a:lnTo>
                <a:lnTo>
                  <a:pt x="29846" y="110256"/>
                </a:lnTo>
                <a:lnTo>
                  <a:pt x="26885" y="118217"/>
                </a:lnTo>
                <a:lnTo>
                  <a:pt x="26096" y="121674"/>
                </a:lnTo>
                <a:lnTo>
                  <a:pt x="22678" y="128055"/>
                </a:lnTo>
                <a:lnTo>
                  <a:pt x="20433" y="131090"/>
                </a:lnTo>
                <a:lnTo>
                  <a:pt x="17939" y="137002"/>
                </a:lnTo>
                <a:lnTo>
                  <a:pt x="17273" y="139912"/>
                </a:lnTo>
                <a:lnTo>
                  <a:pt x="13995" y="145685"/>
                </a:lnTo>
                <a:lnTo>
                  <a:pt x="11787" y="148558"/>
                </a:lnTo>
                <a:lnTo>
                  <a:pt x="9334" y="154291"/>
                </a:lnTo>
                <a:lnTo>
                  <a:pt x="7953" y="162873"/>
                </a:lnTo>
                <a:lnTo>
                  <a:pt x="7543" y="171448"/>
                </a:lnTo>
                <a:lnTo>
                  <a:pt x="7486" y="174306"/>
                </a:lnTo>
                <a:lnTo>
                  <a:pt x="6495" y="177164"/>
                </a:lnTo>
                <a:lnTo>
                  <a:pt x="2854" y="182880"/>
                </a:lnTo>
                <a:lnTo>
                  <a:pt x="601" y="188595"/>
                </a:lnTo>
                <a:lnTo>
                  <a:pt x="0" y="191452"/>
                </a:lnTo>
                <a:lnTo>
                  <a:pt x="1873" y="199707"/>
                </a:lnTo>
                <a:lnTo>
                  <a:pt x="4928" y="208773"/>
                </a:lnTo>
                <a:lnTo>
                  <a:pt x="6647" y="218280"/>
                </a:lnTo>
                <a:lnTo>
                  <a:pt x="7276" y="226829"/>
                </a:lnTo>
                <a:lnTo>
                  <a:pt x="7363" y="245813"/>
                </a:lnTo>
                <a:lnTo>
                  <a:pt x="8318" y="247695"/>
                </a:lnTo>
                <a:lnTo>
                  <a:pt x="11919" y="252327"/>
                </a:lnTo>
                <a:lnTo>
                  <a:pt x="13261" y="254895"/>
                </a:lnTo>
                <a:lnTo>
                  <a:pt x="16101" y="263061"/>
                </a:lnTo>
                <a:lnTo>
                  <a:pt x="17954" y="265861"/>
                </a:lnTo>
                <a:lnTo>
                  <a:pt x="20141" y="268681"/>
                </a:lnTo>
                <a:lnTo>
                  <a:pt x="22552" y="271513"/>
                </a:lnTo>
                <a:lnTo>
                  <a:pt x="25111" y="274353"/>
                </a:lnTo>
                <a:lnTo>
                  <a:pt x="27771" y="277200"/>
                </a:lnTo>
                <a:lnTo>
                  <a:pt x="29543" y="280050"/>
                </a:lnTo>
                <a:lnTo>
                  <a:pt x="32991" y="288611"/>
                </a:lnTo>
                <a:lnTo>
                  <a:pt x="34928" y="291468"/>
                </a:lnTo>
                <a:lnTo>
                  <a:pt x="37173" y="294325"/>
                </a:lnTo>
                <a:lnTo>
                  <a:pt x="39622" y="297182"/>
                </a:lnTo>
                <a:lnTo>
                  <a:pt x="42206" y="300038"/>
                </a:lnTo>
                <a:lnTo>
                  <a:pt x="44882" y="302896"/>
                </a:lnTo>
                <a:lnTo>
                  <a:pt x="47618" y="304800"/>
                </a:lnTo>
                <a:lnTo>
                  <a:pt x="50395" y="306070"/>
                </a:lnTo>
                <a:lnTo>
                  <a:pt x="53199" y="306917"/>
                </a:lnTo>
                <a:lnTo>
                  <a:pt x="56020" y="308433"/>
                </a:lnTo>
                <a:lnTo>
                  <a:pt x="58854" y="310397"/>
                </a:lnTo>
                <a:lnTo>
                  <a:pt x="65695" y="315842"/>
                </a:lnTo>
                <a:lnTo>
                  <a:pt x="69170" y="319126"/>
                </a:lnTo>
                <a:lnTo>
                  <a:pt x="71431" y="321336"/>
                </a:lnTo>
                <a:lnTo>
                  <a:pt x="73890" y="322809"/>
                </a:lnTo>
                <a:lnTo>
                  <a:pt x="76482" y="323791"/>
                </a:lnTo>
                <a:lnTo>
                  <a:pt x="79163" y="324445"/>
                </a:lnTo>
                <a:lnTo>
                  <a:pt x="81902" y="324882"/>
                </a:lnTo>
                <a:lnTo>
                  <a:pt x="84681" y="325173"/>
                </a:lnTo>
                <a:lnTo>
                  <a:pt x="87486" y="325367"/>
                </a:lnTo>
                <a:lnTo>
                  <a:pt x="90308" y="325496"/>
                </a:lnTo>
                <a:lnTo>
                  <a:pt x="95985" y="325639"/>
                </a:lnTo>
                <a:lnTo>
                  <a:pt x="97879" y="326630"/>
                </a:lnTo>
                <a:lnTo>
                  <a:pt x="99142" y="328244"/>
                </a:lnTo>
                <a:lnTo>
                  <a:pt x="99984" y="330271"/>
                </a:lnTo>
                <a:lnTo>
                  <a:pt x="101498" y="331623"/>
                </a:lnTo>
                <a:lnTo>
                  <a:pt x="103460" y="332525"/>
                </a:lnTo>
                <a:lnTo>
                  <a:pt x="108901" y="333971"/>
                </a:lnTo>
                <a:lnTo>
                  <a:pt x="112186" y="334169"/>
                </a:lnTo>
                <a:lnTo>
                  <a:pt x="116820" y="334257"/>
                </a:lnTo>
                <a:lnTo>
                  <a:pt x="127386" y="33432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36"/>
          <p:cNvSpPr/>
          <p:nvPr/>
        </p:nvSpPr>
        <p:spPr>
          <a:xfrm>
            <a:off x="4289107" y="4912042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37"/>
          <p:cNvSpPr/>
          <p:nvPr/>
        </p:nvSpPr>
        <p:spPr>
          <a:xfrm>
            <a:off x="4374832" y="4757737"/>
            <a:ext cx="171333" cy="188595"/>
          </a:xfrm>
          <a:custGeom>
            <a:avLst/>
            <a:gdLst/>
            <a:ahLst/>
            <a:cxnLst/>
            <a:rect l="0" t="0" r="0" b="0"/>
            <a:pathLst>
              <a:path w="171333" h="188595">
                <a:moveTo>
                  <a:pt x="111443" y="0"/>
                </a:moveTo>
                <a:lnTo>
                  <a:pt x="106892" y="4551"/>
                </a:lnTo>
                <a:lnTo>
                  <a:pt x="104599" y="5892"/>
                </a:lnTo>
                <a:lnTo>
                  <a:pt x="99511" y="7381"/>
                </a:lnTo>
                <a:lnTo>
                  <a:pt x="96821" y="8730"/>
                </a:lnTo>
                <a:lnTo>
                  <a:pt x="94075" y="10583"/>
                </a:lnTo>
                <a:lnTo>
                  <a:pt x="91291" y="12771"/>
                </a:lnTo>
                <a:lnTo>
                  <a:pt x="88483" y="14229"/>
                </a:lnTo>
                <a:lnTo>
                  <a:pt x="85659" y="15201"/>
                </a:lnTo>
                <a:lnTo>
                  <a:pt x="82824" y="15849"/>
                </a:lnTo>
                <a:lnTo>
                  <a:pt x="79980" y="16281"/>
                </a:lnTo>
                <a:lnTo>
                  <a:pt x="77133" y="16569"/>
                </a:lnTo>
                <a:lnTo>
                  <a:pt x="74282" y="16761"/>
                </a:lnTo>
                <a:lnTo>
                  <a:pt x="71429" y="17842"/>
                </a:lnTo>
                <a:lnTo>
                  <a:pt x="68574" y="19515"/>
                </a:lnTo>
                <a:lnTo>
                  <a:pt x="65719" y="21582"/>
                </a:lnTo>
                <a:lnTo>
                  <a:pt x="62863" y="22961"/>
                </a:lnTo>
                <a:lnTo>
                  <a:pt x="60006" y="23880"/>
                </a:lnTo>
                <a:lnTo>
                  <a:pt x="57149" y="24492"/>
                </a:lnTo>
                <a:lnTo>
                  <a:pt x="54292" y="23948"/>
                </a:lnTo>
                <a:lnTo>
                  <a:pt x="51435" y="22633"/>
                </a:lnTo>
                <a:lnTo>
                  <a:pt x="48577" y="20804"/>
                </a:lnTo>
                <a:lnTo>
                  <a:pt x="45720" y="19584"/>
                </a:lnTo>
                <a:lnTo>
                  <a:pt x="42863" y="18771"/>
                </a:lnTo>
                <a:lnTo>
                  <a:pt x="35983" y="17466"/>
                </a:lnTo>
                <a:lnTo>
                  <a:pt x="32503" y="17288"/>
                </a:lnTo>
                <a:lnTo>
                  <a:pt x="27058" y="17173"/>
                </a:lnTo>
                <a:lnTo>
                  <a:pt x="23773" y="14618"/>
                </a:lnTo>
                <a:lnTo>
                  <a:pt x="18455" y="9766"/>
                </a:lnTo>
                <a:lnTo>
                  <a:pt x="15187" y="9103"/>
                </a:lnTo>
                <a:lnTo>
                  <a:pt x="8687" y="8582"/>
                </a:lnTo>
                <a:lnTo>
                  <a:pt x="4056" y="8575"/>
                </a:lnTo>
                <a:lnTo>
                  <a:pt x="2703" y="9527"/>
                </a:lnTo>
                <a:lnTo>
                  <a:pt x="1802" y="11114"/>
                </a:lnTo>
                <a:lnTo>
                  <a:pt x="356" y="15954"/>
                </a:lnTo>
                <a:lnTo>
                  <a:pt x="105" y="21343"/>
                </a:lnTo>
                <a:lnTo>
                  <a:pt x="4" y="45455"/>
                </a:lnTo>
                <a:lnTo>
                  <a:pt x="0" y="72526"/>
                </a:lnTo>
                <a:lnTo>
                  <a:pt x="953" y="75021"/>
                </a:lnTo>
                <a:lnTo>
                  <a:pt x="4551" y="80333"/>
                </a:lnTo>
                <a:lnTo>
                  <a:pt x="7381" y="84127"/>
                </a:lnTo>
                <a:lnTo>
                  <a:pt x="8043" y="87555"/>
                </a:lnTo>
                <a:lnTo>
                  <a:pt x="8541" y="93903"/>
                </a:lnTo>
                <a:lnTo>
                  <a:pt x="13114" y="94181"/>
                </a:lnTo>
                <a:lnTo>
                  <a:pt x="16791" y="94288"/>
                </a:lnTo>
                <a:lnTo>
                  <a:pt x="17041" y="89744"/>
                </a:lnTo>
                <a:lnTo>
                  <a:pt x="18028" y="88404"/>
                </a:lnTo>
                <a:lnTo>
                  <a:pt x="19639" y="87511"/>
                </a:lnTo>
                <a:lnTo>
                  <a:pt x="21665" y="86916"/>
                </a:lnTo>
                <a:lnTo>
                  <a:pt x="26456" y="83714"/>
                </a:lnTo>
                <a:lnTo>
                  <a:pt x="29068" y="81527"/>
                </a:lnTo>
                <a:lnTo>
                  <a:pt x="31761" y="80069"/>
                </a:lnTo>
                <a:lnTo>
                  <a:pt x="34509" y="79097"/>
                </a:lnTo>
                <a:lnTo>
                  <a:pt x="37294" y="78449"/>
                </a:lnTo>
                <a:lnTo>
                  <a:pt x="40102" y="77064"/>
                </a:lnTo>
                <a:lnTo>
                  <a:pt x="42927" y="75189"/>
                </a:lnTo>
                <a:lnTo>
                  <a:pt x="45763" y="72986"/>
                </a:lnTo>
                <a:lnTo>
                  <a:pt x="48606" y="71517"/>
                </a:lnTo>
                <a:lnTo>
                  <a:pt x="51454" y="70538"/>
                </a:lnTo>
                <a:lnTo>
                  <a:pt x="54305" y="69886"/>
                </a:lnTo>
                <a:lnTo>
                  <a:pt x="57159" y="68498"/>
                </a:lnTo>
                <a:lnTo>
                  <a:pt x="60013" y="66620"/>
                </a:lnTo>
                <a:lnTo>
                  <a:pt x="62869" y="64416"/>
                </a:lnTo>
                <a:lnTo>
                  <a:pt x="65725" y="62947"/>
                </a:lnTo>
                <a:lnTo>
                  <a:pt x="68582" y="61967"/>
                </a:lnTo>
                <a:lnTo>
                  <a:pt x="71439" y="61314"/>
                </a:lnTo>
                <a:lnTo>
                  <a:pt x="74296" y="59926"/>
                </a:lnTo>
                <a:lnTo>
                  <a:pt x="77153" y="58048"/>
                </a:lnTo>
                <a:lnTo>
                  <a:pt x="80010" y="55844"/>
                </a:lnTo>
                <a:lnTo>
                  <a:pt x="82868" y="54374"/>
                </a:lnTo>
                <a:lnTo>
                  <a:pt x="85725" y="53394"/>
                </a:lnTo>
                <a:lnTo>
                  <a:pt x="88582" y="52742"/>
                </a:lnTo>
                <a:lnTo>
                  <a:pt x="91440" y="52306"/>
                </a:lnTo>
                <a:lnTo>
                  <a:pt x="94297" y="52016"/>
                </a:lnTo>
                <a:lnTo>
                  <a:pt x="97155" y="51822"/>
                </a:lnTo>
                <a:lnTo>
                  <a:pt x="100013" y="51693"/>
                </a:lnTo>
                <a:lnTo>
                  <a:pt x="105727" y="51550"/>
                </a:lnTo>
                <a:lnTo>
                  <a:pt x="114300" y="51469"/>
                </a:lnTo>
                <a:lnTo>
                  <a:pt x="118110" y="52410"/>
                </a:lnTo>
                <a:lnTo>
                  <a:pt x="122555" y="53991"/>
                </a:lnTo>
                <a:lnTo>
                  <a:pt x="127423" y="55996"/>
                </a:lnTo>
                <a:lnTo>
                  <a:pt x="131621" y="58286"/>
                </a:lnTo>
                <a:lnTo>
                  <a:pt x="135373" y="60765"/>
                </a:lnTo>
                <a:lnTo>
                  <a:pt x="138826" y="63370"/>
                </a:lnTo>
                <a:lnTo>
                  <a:pt x="142081" y="65106"/>
                </a:lnTo>
                <a:lnTo>
                  <a:pt x="145203" y="66264"/>
                </a:lnTo>
                <a:lnTo>
                  <a:pt x="148237" y="67037"/>
                </a:lnTo>
                <a:lnTo>
                  <a:pt x="151212" y="68504"/>
                </a:lnTo>
                <a:lnTo>
                  <a:pt x="154148" y="70434"/>
                </a:lnTo>
                <a:lnTo>
                  <a:pt x="157058" y="72673"/>
                </a:lnTo>
                <a:lnTo>
                  <a:pt x="158998" y="76072"/>
                </a:lnTo>
                <a:lnTo>
                  <a:pt x="160291" y="80242"/>
                </a:lnTo>
                <a:lnTo>
                  <a:pt x="161153" y="84927"/>
                </a:lnTo>
                <a:lnTo>
                  <a:pt x="162681" y="88051"/>
                </a:lnTo>
                <a:lnTo>
                  <a:pt x="164651" y="90133"/>
                </a:lnTo>
                <a:lnTo>
                  <a:pt x="166918" y="91521"/>
                </a:lnTo>
                <a:lnTo>
                  <a:pt x="168428" y="94352"/>
                </a:lnTo>
                <a:lnTo>
                  <a:pt x="169435" y="98144"/>
                </a:lnTo>
                <a:lnTo>
                  <a:pt x="170108" y="102577"/>
                </a:lnTo>
                <a:lnTo>
                  <a:pt x="170555" y="106485"/>
                </a:lnTo>
                <a:lnTo>
                  <a:pt x="170853" y="110042"/>
                </a:lnTo>
                <a:lnTo>
                  <a:pt x="171052" y="113366"/>
                </a:lnTo>
                <a:lnTo>
                  <a:pt x="171273" y="122141"/>
                </a:lnTo>
                <a:lnTo>
                  <a:pt x="171332" y="127147"/>
                </a:lnTo>
                <a:lnTo>
                  <a:pt x="170419" y="131437"/>
                </a:lnTo>
                <a:lnTo>
                  <a:pt x="168858" y="135250"/>
                </a:lnTo>
                <a:lnTo>
                  <a:pt x="166864" y="138744"/>
                </a:lnTo>
                <a:lnTo>
                  <a:pt x="165535" y="142979"/>
                </a:lnTo>
                <a:lnTo>
                  <a:pt x="164650" y="147707"/>
                </a:lnTo>
                <a:lnTo>
                  <a:pt x="164059" y="152764"/>
                </a:lnTo>
                <a:lnTo>
                  <a:pt x="162713" y="157088"/>
                </a:lnTo>
                <a:lnTo>
                  <a:pt x="160862" y="160923"/>
                </a:lnTo>
                <a:lnTo>
                  <a:pt x="158677" y="164432"/>
                </a:lnTo>
                <a:lnTo>
                  <a:pt x="156267" y="167724"/>
                </a:lnTo>
                <a:lnTo>
                  <a:pt x="153708" y="170871"/>
                </a:lnTo>
                <a:lnTo>
                  <a:pt x="151049" y="173922"/>
                </a:lnTo>
                <a:lnTo>
                  <a:pt x="148325" y="175955"/>
                </a:lnTo>
                <a:lnTo>
                  <a:pt x="145556" y="177311"/>
                </a:lnTo>
                <a:lnTo>
                  <a:pt x="142757" y="178215"/>
                </a:lnTo>
                <a:lnTo>
                  <a:pt x="139939" y="179770"/>
                </a:lnTo>
                <a:lnTo>
                  <a:pt x="137108" y="181759"/>
                </a:lnTo>
                <a:lnTo>
                  <a:pt x="134267" y="184038"/>
                </a:lnTo>
                <a:lnTo>
                  <a:pt x="131422" y="185557"/>
                </a:lnTo>
                <a:lnTo>
                  <a:pt x="128572" y="186570"/>
                </a:lnTo>
                <a:lnTo>
                  <a:pt x="125720" y="187245"/>
                </a:lnTo>
                <a:lnTo>
                  <a:pt x="122865" y="187695"/>
                </a:lnTo>
                <a:lnTo>
                  <a:pt x="120010" y="187995"/>
                </a:lnTo>
                <a:lnTo>
                  <a:pt x="117155" y="188195"/>
                </a:lnTo>
                <a:lnTo>
                  <a:pt x="114298" y="188328"/>
                </a:lnTo>
                <a:lnTo>
                  <a:pt x="108584" y="188477"/>
                </a:lnTo>
                <a:lnTo>
                  <a:pt x="69744" y="188594"/>
                </a:lnTo>
                <a:lnTo>
                  <a:pt x="66499" y="187642"/>
                </a:lnTo>
                <a:lnTo>
                  <a:pt x="64335" y="186055"/>
                </a:lnTo>
                <a:lnTo>
                  <a:pt x="62892" y="184044"/>
                </a:lnTo>
                <a:lnTo>
                  <a:pt x="60979" y="182704"/>
                </a:lnTo>
                <a:lnTo>
                  <a:pt x="56311" y="181214"/>
                </a:lnTo>
                <a:lnTo>
                  <a:pt x="51062" y="180552"/>
                </a:lnTo>
                <a:lnTo>
                  <a:pt x="44482" y="180127"/>
                </a:lnTo>
                <a:lnTo>
                  <a:pt x="41043" y="180069"/>
                </a:lnTo>
                <a:lnTo>
                  <a:pt x="34290" y="1800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38"/>
          <p:cNvSpPr/>
          <p:nvPr/>
        </p:nvSpPr>
        <p:spPr>
          <a:xfrm>
            <a:off x="4632007" y="4912042"/>
            <a:ext cx="42864" cy="137161"/>
          </a:xfrm>
          <a:custGeom>
            <a:avLst/>
            <a:gdLst/>
            <a:ahLst/>
            <a:cxnLst/>
            <a:rect l="0" t="0" r="0" b="0"/>
            <a:pathLst>
              <a:path w="42864" h="137161">
                <a:moveTo>
                  <a:pt x="42863" y="0"/>
                </a:moveTo>
                <a:lnTo>
                  <a:pt x="42863" y="53111"/>
                </a:lnTo>
                <a:lnTo>
                  <a:pt x="41910" y="57315"/>
                </a:lnTo>
                <a:lnTo>
                  <a:pt x="40323" y="62022"/>
                </a:lnTo>
                <a:lnTo>
                  <a:pt x="38312" y="67066"/>
                </a:lnTo>
                <a:lnTo>
                  <a:pt x="36971" y="71381"/>
                </a:lnTo>
                <a:lnTo>
                  <a:pt x="36077" y="75210"/>
                </a:lnTo>
                <a:lnTo>
                  <a:pt x="35481" y="78715"/>
                </a:lnTo>
                <a:lnTo>
                  <a:pt x="35084" y="82005"/>
                </a:lnTo>
                <a:lnTo>
                  <a:pt x="34820" y="85149"/>
                </a:lnTo>
                <a:lnTo>
                  <a:pt x="34643" y="88199"/>
                </a:lnTo>
                <a:lnTo>
                  <a:pt x="33573" y="91184"/>
                </a:lnTo>
                <a:lnTo>
                  <a:pt x="31907" y="94127"/>
                </a:lnTo>
                <a:lnTo>
                  <a:pt x="29844" y="97041"/>
                </a:lnTo>
                <a:lnTo>
                  <a:pt x="28468" y="99937"/>
                </a:lnTo>
                <a:lnTo>
                  <a:pt x="27551" y="102819"/>
                </a:lnTo>
                <a:lnTo>
                  <a:pt x="26940" y="105694"/>
                </a:lnTo>
                <a:lnTo>
                  <a:pt x="25580" y="108563"/>
                </a:lnTo>
                <a:lnTo>
                  <a:pt x="23721" y="111427"/>
                </a:lnTo>
                <a:lnTo>
                  <a:pt x="21529" y="114290"/>
                </a:lnTo>
                <a:lnTo>
                  <a:pt x="19115" y="117151"/>
                </a:lnTo>
                <a:lnTo>
                  <a:pt x="16553" y="120011"/>
                </a:lnTo>
                <a:lnTo>
                  <a:pt x="10149" y="126893"/>
                </a:lnTo>
                <a:lnTo>
                  <a:pt x="9624" y="128411"/>
                </a:lnTo>
                <a:lnTo>
                  <a:pt x="9040" y="132636"/>
                </a:lnTo>
                <a:lnTo>
                  <a:pt x="7931" y="134144"/>
                </a:lnTo>
                <a:lnTo>
                  <a:pt x="6240" y="135150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39"/>
          <p:cNvSpPr/>
          <p:nvPr/>
        </p:nvSpPr>
        <p:spPr>
          <a:xfrm>
            <a:off x="4743450" y="4852035"/>
            <a:ext cx="128588" cy="17145"/>
          </a:xfrm>
          <a:custGeom>
            <a:avLst/>
            <a:gdLst/>
            <a:ahLst/>
            <a:cxnLst/>
            <a:rect l="0" t="0" r="0" b="0"/>
            <a:pathLst>
              <a:path w="128588" h="17145">
                <a:moveTo>
                  <a:pt x="0" y="17144"/>
                </a:moveTo>
                <a:lnTo>
                  <a:pt x="0" y="9763"/>
                </a:lnTo>
                <a:lnTo>
                  <a:pt x="952" y="9366"/>
                </a:lnTo>
                <a:lnTo>
                  <a:pt x="4550" y="8925"/>
                </a:lnTo>
                <a:lnTo>
                  <a:pt x="6843" y="8808"/>
                </a:lnTo>
                <a:lnTo>
                  <a:pt x="11931" y="8677"/>
                </a:lnTo>
                <a:lnTo>
                  <a:pt x="28619" y="8581"/>
                </a:lnTo>
                <a:lnTo>
                  <a:pt x="31462" y="7626"/>
                </a:lnTo>
                <a:lnTo>
                  <a:pt x="34309" y="6037"/>
                </a:lnTo>
                <a:lnTo>
                  <a:pt x="37160" y="4024"/>
                </a:lnTo>
                <a:lnTo>
                  <a:pt x="40966" y="2683"/>
                </a:lnTo>
                <a:lnTo>
                  <a:pt x="45408" y="1788"/>
                </a:lnTo>
                <a:lnTo>
                  <a:pt x="50274" y="1192"/>
                </a:lnTo>
                <a:lnTo>
                  <a:pt x="54471" y="794"/>
                </a:lnTo>
                <a:lnTo>
                  <a:pt x="58221" y="530"/>
                </a:lnTo>
                <a:lnTo>
                  <a:pt x="61674" y="353"/>
                </a:lnTo>
                <a:lnTo>
                  <a:pt x="68050" y="157"/>
                </a:lnTo>
                <a:lnTo>
                  <a:pt x="82798" y="21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40"/>
          <p:cNvSpPr/>
          <p:nvPr/>
        </p:nvSpPr>
        <p:spPr>
          <a:xfrm>
            <a:off x="4872072" y="4767533"/>
            <a:ext cx="137126" cy="221619"/>
          </a:xfrm>
          <a:custGeom>
            <a:avLst/>
            <a:gdLst/>
            <a:ahLst/>
            <a:cxnLst/>
            <a:rect l="0" t="0" r="0" b="0"/>
            <a:pathLst>
              <a:path w="137126" h="221619">
                <a:moveTo>
                  <a:pt x="25682" y="24494"/>
                </a:moveTo>
                <a:lnTo>
                  <a:pt x="41605" y="8572"/>
                </a:lnTo>
                <a:lnTo>
                  <a:pt x="44824" y="7893"/>
                </a:lnTo>
                <a:lnTo>
                  <a:pt x="47016" y="7711"/>
                </a:lnTo>
                <a:lnTo>
                  <a:pt x="49430" y="6638"/>
                </a:lnTo>
                <a:lnTo>
                  <a:pt x="51992" y="4970"/>
                </a:lnTo>
                <a:lnTo>
                  <a:pt x="54652" y="2906"/>
                </a:lnTo>
                <a:lnTo>
                  <a:pt x="57378" y="1529"/>
                </a:lnTo>
                <a:lnTo>
                  <a:pt x="60148" y="612"/>
                </a:lnTo>
                <a:lnTo>
                  <a:pt x="62947" y="0"/>
                </a:lnTo>
                <a:lnTo>
                  <a:pt x="65766" y="544"/>
                </a:lnTo>
                <a:lnTo>
                  <a:pt x="68597" y="1861"/>
                </a:lnTo>
                <a:lnTo>
                  <a:pt x="71437" y="3690"/>
                </a:lnTo>
                <a:lnTo>
                  <a:pt x="74283" y="4910"/>
                </a:lnTo>
                <a:lnTo>
                  <a:pt x="77133" y="5723"/>
                </a:lnTo>
                <a:lnTo>
                  <a:pt x="79985" y="6265"/>
                </a:lnTo>
                <a:lnTo>
                  <a:pt x="82839" y="6627"/>
                </a:lnTo>
                <a:lnTo>
                  <a:pt x="85695" y="6867"/>
                </a:lnTo>
                <a:lnTo>
                  <a:pt x="88550" y="7028"/>
                </a:lnTo>
                <a:lnTo>
                  <a:pt x="91407" y="8087"/>
                </a:lnTo>
                <a:lnTo>
                  <a:pt x="94264" y="9747"/>
                </a:lnTo>
                <a:lnTo>
                  <a:pt x="97121" y="11805"/>
                </a:lnTo>
                <a:lnTo>
                  <a:pt x="99978" y="13177"/>
                </a:lnTo>
                <a:lnTo>
                  <a:pt x="102835" y="14092"/>
                </a:lnTo>
                <a:lnTo>
                  <a:pt x="105693" y="14702"/>
                </a:lnTo>
                <a:lnTo>
                  <a:pt x="108550" y="16061"/>
                </a:lnTo>
                <a:lnTo>
                  <a:pt x="111407" y="17920"/>
                </a:lnTo>
                <a:lnTo>
                  <a:pt x="114265" y="20111"/>
                </a:lnTo>
                <a:lnTo>
                  <a:pt x="116170" y="22525"/>
                </a:lnTo>
                <a:lnTo>
                  <a:pt x="117440" y="25086"/>
                </a:lnTo>
                <a:lnTo>
                  <a:pt x="118287" y="27746"/>
                </a:lnTo>
                <a:lnTo>
                  <a:pt x="121767" y="33242"/>
                </a:lnTo>
                <a:lnTo>
                  <a:pt x="124029" y="36041"/>
                </a:lnTo>
                <a:lnTo>
                  <a:pt x="125537" y="39812"/>
                </a:lnTo>
                <a:lnTo>
                  <a:pt x="126542" y="44231"/>
                </a:lnTo>
                <a:lnTo>
                  <a:pt x="127212" y="49082"/>
                </a:lnTo>
                <a:lnTo>
                  <a:pt x="127659" y="53269"/>
                </a:lnTo>
                <a:lnTo>
                  <a:pt x="127957" y="57012"/>
                </a:lnTo>
                <a:lnTo>
                  <a:pt x="128155" y="60461"/>
                </a:lnTo>
                <a:lnTo>
                  <a:pt x="129240" y="64664"/>
                </a:lnTo>
                <a:lnTo>
                  <a:pt x="130916" y="69372"/>
                </a:lnTo>
                <a:lnTo>
                  <a:pt x="132986" y="74415"/>
                </a:lnTo>
                <a:lnTo>
                  <a:pt x="133413" y="79682"/>
                </a:lnTo>
                <a:lnTo>
                  <a:pt x="132746" y="85099"/>
                </a:lnTo>
                <a:lnTo>
                  <a:pt x="131348" y="90615"/>
                </a:lnTo>
                <a:lnTo>
                  <a:pt x="130416" y="96197"/>
                </a:lnTo>
                <a:lnTo>
                  <a:pt x="129795" y="101824"/>
                </a:lnTo>
                <a:lnTo>
                  <a:pt x="129381" y="107480"/>
                </a:lnTo>
                <a:lnTo>
                  <a:pt x="129104" y="113155"/>
                </a:lnTo>
                <a:lnTo>
                  <a:pt x="128798" y="124542"/>
                </a:lnTo>
                <a:lnTo>
                  <a:pt x="127764" y="130245"/>
                </a:lnTo>
                <a:lnTo>
                  <a:pt x="126122" y="135952"/>
                </a:lnTo>
                <a:lnTo>
                  <a:pt x="124074" y="141662"/>
                </a:lnTo>
                <a:lnTo>
                  <a:pt x="122709" y="146421"/>
                </a:lnTo>
                <a:lnTo>
                  <a:pt x="121800" y="150547"/>
                </a:lnTo>
                <a:lnTo>
                  <a:pt x="121193" y="154249"/>
                </a:lnTo>
                <a:lnTo>
                  <a:pt x="119837" y="158622"/>
                </a:lnTo>
                <a:lnTo>
                  <a:pt x="117979" y="163443"/>
                </a:lnTo>
                <a:lnTo>
                  <a:pt x="115789" y="168562"/>
                </a:lnTo>
                <a:lnTo>
                  <a:pt x="113376" y="172927"/>
                </a:lnTo>
                <a:lnTo>
                  <a:pt x="110815" y="176790"/>
                </a:lnTo>
                <a:lnTo>
                  <a:pt x="108155" y="180316"/>
                </a:lnTo>
                <a:lnTo>
                  <a:pt x="105429" y="183620"/>
                </a:lnTo>
                <a:lnTo>
                  <a:pt x="102659" y="186776"/>
                </a:lnTo>
                <a:lnTo>
                  <a:pt x="99860" y="189832"/>
                </a:lnTo>
                <a:lnTo>
                  <a:pt x="94211" y="195768"/>
                </a:lnTo>
                <a:lnTo>
                  <a:pt x="82822" y="207339"/>
                </a:lnTo>
                <a:lnTo>
                  <a:pt x="79016" y="210208"/>
                </a:lnTo>
                <a:lnTo>
                  <a:pt x="74573" y="213074"/>
                </a:lnTo>
                <a:lnTo>
                  <a:pt x="69706" y="215936"/>
                </a:lnTo>
                <a:lnTo>
                  <a:pt x="65509" y="217845"/>
                </a:lnTo>
                <a:lnTo>
                  <a:pt x="61759" y="219117"/>
                </a:lnTo>
                <a:lnTo>
                  <a:pt x="58306" y="219965"/>
                </a:lnTo>
                <a:lnTo>
                  <a:pt x="55051" y="220531"/>
                </a:lnTo>
                <a:lnTo>
                  <a:pt x="51930" y="220908"/>
                </a:lnTo>
                <a:lnTo>
                  <a:pt x="48895" y="221159"/>
                </a:lnTo>
                <a:lnTo>
                  <a:pt x="45920" y="221327"/>
                </a:lnTo>
                <a:lnTo>
                  <a:pt x="40074" y="221513"/>
                </a:lnTo>
                <a:lnTo>
                  <a:pt x="31429" y="221618"/>
                </a:lnTo>
                <a:lnTo>
                  <a:pt x="28561" y="220680"/>
                </a:lnTo>
                <a:lnTo>
                  <a:pt x="25697" y="219102"/>
                </a:lnTo>
                <a:lnTo>
                  <a:pt x="22835" y="217098"/>
                </a:lnTo>
                <a:lnTo>
                  <a:pt x="19973" y="215762"/>
                </a:lnTo>
                <a:lnTo>
                  <a:pt x="17114" y="214871"/>
                </a:lnTo>
                <a:lnTo>
                  <a:pt x="10232" y="213441"/>
                </a:lnTo>
                <a:lnTo>
                  <a:pt x="6751" y="210706"/>
                </a:lnTo>
                <a:lnTo>
                  <a:pt x="1306" y="205739"/>
                </a:lnTo>
                <a:lnTo>
                  <a:pt x="859" y="204379"/>
                </a:lnTo>
                <a:lnTo>
                  <a:pt x="142" y="197892"/>
                </a:lnTo>
                <a:lnTo>
                  <a:pt x="0" y="196329"/>
                </a:lnTo>
                <a:lnTo>
                  <a:pt x="2520" y="193575"/>
                </a:lnTo>
                <a:lnTo>
                  <a:pt x="12736" y="183184"/>
                </a:lnTo>
                <a:lnTo>
                  <a:pt x="16099" y="180770"/>
                </a:lnTo>
                <a:lnTo>
                  <a:pt x="20246" y="178208"/>
                </a:lnTo>
                <a:lnTo>
                  <a:pt x="24916" y="175548"/>
                </a:lnTo>
                <a:lnTo>
                  <a:pt x="28981" y="173774"/>
                </a:lnTo>
                <a:lnTo>
                  <a:pt x="32644" y="172592"/>
                </a:lnTo>
                <a:lnTo>
                  <a:pt x="36039" y="171803"/>
                </a:lnTo>
                <a:lnTo>
                  <a:pt x="39254" y="170326"/>
                </a:lnTo>
                <a:lnTo>
                  <a:pt x="42350" y="168387"/>
                </a:lnTo>
                <a:lnTo>
                  <a:pt x="45366" y="166143"/>
                </a:lnTo>
                <a:lnTo>
                  <a:pt x="48330" y="164646"/>
                </a:lnTo>
                <a:lnTo>
                  <a:pt x="51259" y="163649"/>
                </a:lnTo>
                <a:lnTo>
                  <a:pt x="54163" y="162984"/>
                </a:lnTo>
                <a:lnTo>
                  <a:pt x="58004" y="162541"/>
                </a:lnTo>
                <a:lnTo>
                  <a:pt x="62471" y="162245"/>
                </a:lnTo>
                <a:lnTo>
                  <a:pt x="71560" y="161917"/>
                </a:lnTo>
                <a:lnTo>
                  <a:pt x="82032" y="161732"/>
                </a:lnTo>
                <a:lnTo>
                  <a:pt x="88192" y="161688"/>
                </a:lnTo>
                <a:lnTo>
                  <a:pt x="91168" y="162630"/>
                </a:lnTo>
                <a:lnTo>
                  <a:pt x="94105" y="164210"/>
                </a:lnTo>
                <a:lnTo>
                  <a:pt x="97015" y="166216"/>
                </a:lnTo>
                <a:lnTo>
                  <a:pt x="99907" y="167552"/>
                </a:lnTo>
                <a:lnTo>
                  <a:pt x="102789" y="168444"/>
                </a:lnTo>
                <a:lnTo>
                  <a:pt x="105661" y="169038"/>
                </a:lnTo>
                <a:lnTo>
                  <a:pt x="108529" y="170387"/>
                </a:lnTo>
                <a:lnTo>
                  <a:pt x="111394" y="172238"/>
                </a:lnTo>
                <a:lnTo>
                  <a:pt x="114256" y="174425"/>
                </a:lnTo>
                <a:lnTo>
                  <a:pt x="117116" y="176836"/>
                </a:lnTo>
                <a:lnTo>
                  <a:pt x="119976" y="179395"/>
                </a:lnTo>
                <a:lnTo>
                  <a:pt x="122835" y="182054"/>
                </a:lnTo>
                <a:lnTo>
                  <a:pt x="124741" y="184779"/>
                </a:lnTo>
                <a:lnTo>
                  <a:pt x="126858" y="190347"/>
                </a:lnTo>
                <a:lnTo>
                  <a:pt x="128376" y="192213"/>
                </a:lnTo>
                <a:lnTo>
                  <a:pt x="130340" y="193457"/>
                </a:lnTo>
                <a:lnTo>
                  <a:pt x="132601" y="194285"/>
                </a:lnTo>
                <a:lnTo>
                  <a:pt x="134109" y="195791"/>
                </a:lnTo>
                <a:lnTo>
                  <a:pt x="135115" y="197747"/>
                </a:lnTo>
                <a:lnTo>
                  <a:pt x="137125" y="2045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41"/>
          <p:cNvSpPr/>
          <p:nvPr/>
        </p:nvSpPr>
        <p:spPr>
          <a:xfrm>
            <a:off x="5112067" y="4937760"/>
            <a:ext cx="8574" cy="25718"/>
          </a:xfrm>
          <a:custGeom>
            <a:avLst/>
            <a:gdLst/>
            <a:ahLst/>
            <a:cxnLst/>
            <a:rect l="0" t="0" r="0" b="0"/>
            <a:pathLst>
              <a:path w="8574" h="25718">
                <a:moveTo>
                  <a:pt x="0" y="25717"/>
                </a:moveTo>
                <a:lnTo>
                  <a:pt x="0" y="21167"/>
                </a:lnTo>
                <a:lnTo>
                  <a:pt x="953" y="19826"/>
                </a:lnTo>
                <a:lnTo>
                  <a:pt x="2540" y="18932"/>
                </a:lnTo>
                <a:lnTo>
                  <a:pt x="7381" y="17498"/>
                </a:lnTo>
                <a:lnTo>
                  <a:pt x="7778" y="16428"/>
                </a:lnTo>
                <a:lnTo>
                  <a:pt x="8043" y="14762"/>
                </a:lnTo>
                <a:lnTo>
                  <a:pt x="8542" y="8934"/>
                </a:lnTo>
                <a:lnTo>
                  <a:pt x="857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42"/>
          <p:cNvSpPr/>
          <p:nvPr/>
        </p:nvSpPr>
        <p:spPr>
          <a:xfrm>
            <a:off x="5146357" y="4766342"/>
            <a:ext cx="171451" cy="179991"/>
          </a:xfrm>
          <a:custGeom>
            <a:avLst/>
            <a:gdLst/>
            <a:ahLst/>
            <a:cxnLst/>
            <a:rect l="0" t="0" r="0" b="0"/>
            <a:pathLst>
              <a:path w="171451" h="179991">
                <a:moveTo>
                  <a:pt x="0" y="17112"/>
                </a:moveTo>
                <a:lnTo>
                  <a:pt x="4551" y="17112"/>
                </a:lnTo>
                <a:lnTo>
                  <a:pt x="5892" y="16160"/>
                </a:lnTo>
                <a:lnTo>
                  <a:pt x="6785" y="14573"/>
                </a:lnTo>
                <a:lnTo>
                  <a:pt x="8219" y="9731"/>
                </a:lnTo>
                <a:lnTo>
                  <a:pt x="9290" y="9334"/>
                </a:lnTo>
                <a:lnTo>
                  <a:pt x="13019" y="8893"/>
                </a:lnTo>
                <a:lnTo>
                  <a:pt x="15347" y="7823"/>
                </a:lnTo>
                <a:lnTo>
                  <a:pt x="20473" y="4094"/>
                </a:lnTo>
                <a:lnTo>
                  <a:pt x="23173" y="2719"/>
                </a:lnTo>
                <a:lnTo>
                  <a:pt x="25927" y="1801"/>
                </a:lnTo>
                <a:lnTo>
                  <a:pt x="28715" y="1191"/>
                </a:lnTo>
                <a:lnTo>
                  <a:pt x="32478" y="783"/>
                </a:lnTo>
                <a:lnTo>
                  <a:pt x="36892" y="511"/>
                </a:lnTo>
                <a:lnTo>
                  <a:pt x="45924" y="209"/>
                </a:lnTo>
                <a:lnTo>
                  <a:pt x="59484" y="15"/>
                </a:lnTo>
                <a:lnTo>
                  <a:pt x="62516" y="0"/>
                </a:lnTo>
                <a:lnTo>
                  <a:pt x="64537" y="941"/>
                </a:lnTo>
                <a:lnTo>
                  <a:pt x="65885" y="2522"/>
                </a:lnTo>
                <a:lnTo>
                  <a:pt x="66783" y="4528"/>
                </a:lnTo>
                <a:lnTo>
                  <a:pt x="68335" y="5865"/>
                </a:lnTo>
                <a:lnTo>
                  <a:pt x="70321" y="6757"/>
                </a:lnTo>
                <a:lnTo>
                  <a:pt x="72598" y="7351"/>
                </a:lnTo>
                <a:lnTo>
                  <a:pt x="77668" y="10552"/>
                </a:lnTo>
                <a:lnTo>
                  <a:pt x="80354" y="12738"/>
                </a:lnTo>
                <a:lnTo>
                  <a:pt x="82144" y="15149"/>
                </a:lnTo>
                <a:lnTo>
                  <a:pt x="84133" y="20368"/>
                </a:lnTo>
                <a:lnTo>
                  <a:pt x="87558" y="25862"/>
                </a:lnTo>
                <a:lnTo>
                  <a:pt x="89805" y="28661"/>
                </a:lnTo>
                <a:lnTo>
                  <a:pt x="91302" y="31479"/>
                </a:lnTo>
                <a:lnTo>
                  <a:pt x="92301" y="34310"/>
                </a:lnTo>
                <a:lnTo>
                  <a:pt x="92966" y="37150"/>
                </a:lnTo>
                <a:lnTo>
                  <a:pt x="93410" y="40949"/>
                </a:lnTo>
                <a:lnTo>
                  <a:pt x="93706" y="45386"/>
                </a:lnTo>
                <a:lnTo>
                  <a:pt x="93903" y="50249"/>
                </a:lnTo>
                <a:lnTo>
                  <a:pt x="94122" y="60732"/>
                </a:lnTo>
                <a:lnTo>
                  <a:pt x="94181" y="66195"/>
                </a:lnTo>
                <a:lnTo>
                  <a:pt x="93267" y="70789"/>
                </a:lnTo>
                <a:lnTo>
                  <a:pt x="91705" y="74804"/>
                </a:lnTo>
                <a:lnTo>
                  <a:pt x="89712" y="78434"/>
                </a:lnTo>
                <a:lnTo>
                  <a:pt x="88383" y="82758"/>
                </a:lnTo>
                <a:lnTo>
                  <a:pt x="87497" y="87546"/>
                </a:lnTo>
                <a:lnTo>
                  <a:pt x="86906" y="92643"/>
                </a:lnTo>
                <a:lnTo>
                  <a:pt x="86513" y="97947"/>
                </a:lnTo>
                <a:lnTo>
                  <a:pt x="86250" y="103387"/>
                </a:lnTo>
                <a:lnTo>
                  <a:pt x="86075" y="108919"/>
                </a:lnTo>
                <a:lnTo>
                  <a:pt x="85006" y="113560"/>
                </a:lnTo>
                <a:lnTo>
                  <a:pt x="83341" y="117606"/>
                </a:lnTo>
                <a:lnTo>
                  <a:pt x="81278" y="121256"/>
                </a:lnTo>
                <a:lnTo>
                  <a:pt x="76446" y="130391"/>
                </a:lnTo>
                <a:lnTo>
                  <a:pt x="73824" y="135494"/>
                </a:lnTo>
                <a:lnTo>
                  <a:pt x="72076" y="139848"/>
                </a:lnTo>
                <a:lnTo>
                  <a:pt x="70911" y="143704"/>
                </a:lnTo>
                <a:lnTo>
                  <a:pt x="70134" y="147227"/>
                </a:lnTo>
                <a:lnTo>
                  <a:pt x="68663" y="150528"/>
                </a:lnTo>
                <a:lnTo>
                  <a:pt x="66731" y="153681"/>
                </a:lnTo>
                <a:lnTo>
                  <a:pt x="61335" y="161035"/>
                </a:lnTo>
                <a:lnTo>
                  <a:pt x="58058" y="164581"/>
                </a:lnTo>
                <a:lnTo>
                  <a:pt x="49477" y="173358"/>
                </a:lnTo>
                <a:lnTo>
                  <a:pt x="42897" y="179956"/>
                </a:lnTo>
                <a:lnTo>
                  <a:pt x="71555" y="179990"/>
                </a:lnTo>
                <a:lnTo>
                  <a:pt x="74374" y="179038"/>
                </a:lnTo>
                <a:lnTo>
                  <a:pt x="77205" y="177450"/>
                </a:lnTo>
                <a:lnTo>
                  <a:pt x="80045" y="175440"/>
                </a:lnTo>
                <a:lnTo>
                  <a:pt x="82891" y="174099"/>
                </a:lnTo>
                <a:lnTo>
                  <a:pt x="85741" y="173205"/>
                </a:lnTo>
                <a:lnTo>
                  <a:pt x="88593" y="172609"/>
                </a:lnTo>
                <a:lnTo>
                  <a:pt x="92400" y="172212"/>
                </a:lnTo>
                <a:lnTo>
                  <a:pt x="96843" y="171947"/>
                </a:lnTo>
                <a:lnTo>
                  <a:pt x="105906" y="171653"/>
                </a:lnTo>
                <a:lnTo>
                  <a:pt x="119486" y="171464"/>
                </a:lnTo>
                <a:lnTo>
                  <a:pt x="156800" y="171419"/>
                </a:lnTo>
                <a:lnTo>
                  <a:pt x="159778" y="172371"/>
                </a:lnTo>
                <a:lnTo>
                  <a:pt x="162717" y="173958"/>
                </a:lnTo>
                <a:lnTo>
                  <a:pt x="171450" y="1799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43"/>
          <p:cNvSpPr/>
          <p:nvPr/>
        </p:nvSpPr>
        <p:spPr>
          <a:xfrm>
            <a:off x="5352097" y="4757737"/>
            <a:ext cx="180014" cy="171451"/>
          </a:xfrm>
          <a:custGeom>
            <a:avLst/>
            <a:gdLst/>
            <a:ahLst/>
            <a:cxnLst/>
            <a:rect l="0" t="0" r="0" b="0"/>
            <a:pathLst>
              <a:path w="180014" h="171451">
                <a:moveTo>
                  <a:pt x="145732" y="0"/>
                </a:moveTo>
                <a:lnTo>
                  <a:pt x="132713" y="0"/>
                </a:lnTo>
                <a:lnTo>
                  <a:pt x="130386" y="953"/>
                </a:lnTo>
                <a:lnTo>
                  <a:pt x="125259" y="4551"/>
                </a:lnTo>
                <a:lnTo>
                  <a:pt x="119806" y="6785"/>
                </a:lnTo>
                <a:lnTo>
                  <a:pt x="114207" y="7778"/>
                </a:lnTo>
                <a:lnTo>
                  <a:pt x="111381" y="8043"/>
                </a:lnTo>
                <a:lnTo>
                  <a:pt x="108544" y="8219"/>
                </a:lnTo>
                <a:lnTo>
                  <a:pt x="100312" y="8416"/>
                </a:lnTo>
                <a:lnTo>
                  <a:pt x="1227" y="8573"/>
                </a:lnTo>
                <a:lnTo>
                  <a:pt x="818" y="9525"/>
                </a:lnTo>
                <a:lnTo>
                  <a:pt x="242" y="14464"/>
                </a:lnTo>
                <a:lnTo>
                  <a:pt x="48" y="19156"/>
                </a:lnTo>
                <a:lnTo>
                  <a:pt x="0" y="75812"/>
                </a:lnTo>
                <a:lnTo>
                  <a:pt x="953" y="76259"/>
                </a:lnTo>
                <a:lnTo>
                  <a:pt x="5891" y="76888"/>
                </a:lnTo>
                <a:lnTo>
                  <a:pt x="11099" y="77151"/>
                </a:lnTo>
                <a:lnTo>
                  <a:pt x="13114" y="77151"/>
                </a:lnTo>
                <a:lnTo>
                  <a:pt x="14458" y="78104"/>
                </a:lnTo>
                <a:lnTo>
                  <a:pt x="15354" y="79692"/>
                </a:lnTo>
                <a:lnTo>
                  <a:pt x="16791" y="84534"/>
                </a:lnTo>
                <a:lnTo>
                  <a:pt x="17862" y="84931"/>
                </a:lnTo>
                <a:lnTo>
                  <a:pt x="22966" y="85490"/>
                </a:lnTo>
                <a:lnTo>
                  <a:pt x="24495" y="85620"/>
                </a:lnTo>
                <a:lnTo>
                  <a:pt x="29906" y="81143"/>
                </a:lnTo>
                <a:lnTo>
                  <a:pt x="34377" y="76988"/>
                </a:lnTo>
                <a:lnTo>
                  <a:pt x="38456" y="72952"/>
                </a:lnTo>
                <a:lnTo>
                  <a:pt x="40877" y="71495"/>
                </a:lnTo>
                <a:lnTo>
                  <a:pt x="46107" y="69876"/>
                </a:lnTo>
                <a:lnTo>
                  <a:pt x="51607" y="66616"/>
                </a:lnTo>
                <a:lnTo>
                  <a:pt x="54407" y="64413"/>
                </a:lnTo>
                <a:lnTo>
                  <a:pt x="57227" y="62945"/>
                </a:lnTo>
                <a:lnTo>
                  <a:pt x="60059" y="61966"/>
                </a:lnTo>
                <a:lnTo>
                  <a:pt x="66897" y="60394"/>
                </a:lnTo>
                <a:lnTo>
                  <a:pt x="69363" y="59313"/>
                </a:lnTo>
                <a:lnTo>
                  <a:pt x="77183" y="55571"/>
                </a:lnTo>
                <a:lnTo>
                  <a:pt x="80983" y="54192"/>
                </a:lnTo>
                <a:lnTo>
                  <a:pt x="84469" y="53274"/>
                </a:lnTo>
                <a:lnTo>
                  <a:pt x="87744" y="52661"/>
                </a:lnTo>
                <a:lnTo>
                  <a:pt x="90882" y="51300"/>
                </a:lnTo>
                <a:lnTo>
                  <a:pt x="93926" y="49440"/>
                </a:lnTo>
                <a:lnTo>
                  <a:pt x="96907" y="47248"/>
                </a:lnTo>
                <a:lnTo>
                  <a:pt x="99847" y="45786"/>
                </a:lnTo>
                <a:lnTo>
                  <a:pt x="102759" y="44812"/>
                </a:lnTo>
                <a:lnTo>
                  <a:pt x="105654" y="44162"/>
                </a:lnTo>
                <a:lnTo>
                  <a:pt x="108536" y="43728"/>
                </a:lnTo>
                <a:lnTo>
                  <a:pt x="111410" y="43440"/>
                </a:lnTo>
                <a:lnTo>
                  <a:pt x="114279" y="43248"/>
                </a:lnTo>
                <a:lnTo>
                  <a:pt x="117143" y="43119"/>
                </a:lnTo>
                <a:lnTo>
                  <a:pt x="122866" y="42977"/>
                </a:lnTo>
                <a:lnTo>
                  <a:pt x="156809" y="42866"/>
                </a:lnTo>
                <a:lnTo>
                  <a:pt x="159785" y="43817"/>
                </a:lnTo>
                <a:lnTo>
                  <a:pt x="162721" y="45404"/>
                </a:lnTo>
                <a:lnTo>
                  <a:pt x="169726" y="50244"/>
                </a:lnTo>
                <a:lnTo>
                  <a:pt x="173224" y="53446"/>
                </a:lnTo>
                <a:lnTo>
                  <a:pt x="175490" y="55633"/>
                </a:lnTo>
                <a:lnTo>
                  <a:pt x="177001" y="58044"/>
                </a:lnTo>
                <a:lnTo>
                  <a:pt x="178680" y="63262"/>
                </a:lnTo>
                <a:lnTo>
                  <a:pt x="179127" y="65987"/>
                </a:lnTo>
                <a:lnTo>
                  <a:pt x="179426" y="68757"/>
                </a:lnTo>
                <a:lnTo>
                  <a:pt x="179625" y="71556"/>
                </a:lnTo>
                <a:lnTo>
                  <a:pt x="179757" y="74374"/>
                </a:lnTo>
                <a:lnTo>
                  <a:pt x="179905" y="80045"/>
                </a:lnTo>
                <a:lnTo>
                  <a:pt x="180013" y="97158"/>
                </a:lnTo>
                <a:lnTo>
                  <a:pt x="179063" y="100967"/>
                </a:lnTo>
                <a:lnTo>
                  <a:pt x="177478" y="105411"/>
                </a:lnTo>
                <a:lnTo>
                  <a:pt x="175469" y="110279"/>
                </a:lnTo>
                <a:lnTo>
                  <a:pt x="173176" y="114477"/>
                </a:lnTo>
                <a:lnTo>
                  <a:pt x="170696" y="118228"/>
                </a:lnTo>
                <a:lnTo>
                  <a:pt x="168090" y="121682"/>
                </a:lnTo>
                <a:lnTo>
                  <a:pt x="165400" y="124936"/>
                </a:lnTo>
                <a:lnTo>
                  <a:pt x="162654" y="128058"/>
                </a:lnTo>
                <a:lnTo>
                  <a:pt x="159871" y="131092"/>
                </a:lnTo>
                <a:lnTo>
                  <a:pt x="154239" y="137003"/>
                </a:lnTo>
                <a:lnTo>
                  <a:pt x="133110" y="158351"/>
                </a:lnTo>
                <a:lnTo>
                  <a:pt x="130650" y="159860"/>
                </a:lnTo>
                <a:lnTo>
                  <a:pt x="125376" y="161537"/>
                </a:lnTo>
                <a:lnTo>
                  <a:pt x="119858" y="164822"/>
                </a:lnTo>
                <a:lnTo>
                  <a:pt x="117052" y="167031"/>
                </a:lnTo>
                <a:lnTo>
                  <a:pt x="114230" y="168504"/>
                </a:lnTo>
                <a:lnTo>
                  <a:pt x="111396" y="169487"/>
                </a:lnTo>
                <a:lnTo>
                  <a:pt x="104554" y="171062"/>
                </a:lnTo>
                <a:lnTo>
                  <a:pt x="101079" y="171278"/>
                </a:lnTo>
                <a:lnTo>
                  <a:pt x="94298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44"/>
          <p:cNvSpPr/>
          <p:nvPr/>
        </p:nvSpPr>
        <p:spPr>
          <a:xfrm>
            <a:off x="5463540" y="4697729"/>
            <a:ext cx="171302" cy="325757"/>
          </a:xfrm>
          <a:custGeom>
            <a:avLst/>
            <a:gdLst/>
            <a:ahLst/>
            <a:cxnLst/>
            <a:rect l="0" t="0" r="0" b="0"/>
            <a:pathLst>
              <a:path w="171302" h="325757">
                <a:moveTo>
                  <a:pt x="0" y="0"/>
                </a:moveTo>
                <a:lnTo>
                  <a:pt x="20473" y="0"/>
                </a:lnTo>
                <a:lnTo>
                  <a:pt x="24126" y="953"/>
                </a:lnTo>
                <a:lnTo>
                  <a:pt x="28467" y="2541"/>
                </a:lnTo>
                <a:lnTo>
                  <a:pt x="33265" y="4552"/>
                </a:lnTo>
                <a:lnTo>
                  <a:pt x="37416" y="5892"/>
                </a:lnTo>
                <a:lnTo>
                  <a:pt x="41136" y="6786"/>
                </a:lnTo>
                <a:lnTo>
                  <a:pt x="44569" y="7382"/>
                </a:lnTo>
                <a:lnTo>
                  <a:pt x="47810" y="7779"/>
                </a:lnTo>
                <a:lnTo>
                  <a:pt x="50923" y="8044"/>
                </a:lnTo>
                <a:lnTo>
                  <a:pt x="53951" y="8220"/>
                </a:lnTo>
                <a:lnTo>
                  <a:pt x="57875" y="9291"/>
                </a:lnTo>
                <a:lnTo>
                  <a:pt x="62395" y="10956"/>
                </a:lnTo>
                <a:lnTo>
                  <a:pt x="67314" y="13019"/>
                </a:lnTo>
                <a:lnTo>
                  <a:pt x="71546" y="15347"/>
                </a:lnTo>
                <a:lnTo>
                  <a:pt x="75319" y="17852"/>
                </a:lnTo>
                <a:lnTo>
                  <a:pt x="78788" y="20474"/>
                </a:lnTo>
                <a:lnTo>
                  <a:pt x="83005" y="23174"/>
                </a:lnTo>
                <a:lnTo>
                  <a:pt x="87722" y="25928"/>
                </a:lnTo>
                <a:lnTo>
                  <a:pt x="92771" y="28715"/>
                </a:lnTo>
                <a:lnTo>
                  <a:pt x="97089" y="31526"/>
                </a:lnTo>
                <a:lnTo>
                  <a:pt x="100921" y="34353"/>
                </a:lnTo>
                <a:lnTo>
                  <a:pt x="104428" y="37189"/>
                </a:lnTo>
                <a:lnTo>
                  <a:pt x="108671" y="40986"/>
                </a:lnTo>
                <a:lnTo>
                  <a:pt x="118465" y="50284"/>
                </a:lnTo>
                <a:lnTo>
                  <a:pt x="130139" y="61678"/>
                </a:lnTo>
                <a:lnTo>
                  <a:pt x="133431" y="65884"/>
                </a:lnTo>
                <a:lnTo>
                  <a:pt x="136579" y="70593"/>
                </a:lnTo>
                <a:lnTo>
                  <a:pt x="139630" y="75637"/>
                </a:lnTo>
                <a:lnTo>
                  <a:pt x="142617" y="80905"/>
                </a:lnTo>
                <a:lnTo>
                  <a:pt x="148475" y="91838"/>
                </a:lnTo>
                <a:lnTo>
                  <a:pt x="157128" y="108703"/>
                </a:lnTo>
                <a:lnTo>
                  <a:pt x="159996" y="115332"/>
                </a:lnTo>
                <a:lnTo>
                  <a:pt x="162862" y="122608"/>
                </a:lnTo>
                <a:lnTo>
                  <a:pt x="165724" y="130316"/>
                </a:lnTo>
                <a:lnTo>
                  <a:pt x="167633" y="137361"/>
                </a:lnTo>
                <a:lnTo>
                  <a:pt x="168905" y="143961"/>
                </a:lnTo>
                <a:lnTo>
                  <a:pt x="169753" y="150267"/>
                </a:lnTo>
                <a:lnTo>
                  <a:pt x="170319" y="157328"/>
                </a:lnTo>
                <a:lnTo>
                  <a:pt x="170695" y="164893"/>
                </a:lnTo>
                <a:lnTo>
                  <a:pt x="171115" y="180919"/>
                </a:lnTo>
                <a:lnTo>
                  <a:pt x="171301" y="197566"/>
                </a:lnTo>
                <a:lnTo>
                  <a:pt x="170398" y="205053"/>
                </a:lnTo>
                <a:lnTo>
                  <a:pt x="168843" y="211950"/>
                </a:lnTo>
                <a:lnTo>
                  <a:pt x="166855" y="218453"/>
                </a:lnTo>
                <a:lnTo>
                  <a:pt x="164576" y="224693"/>
                </a:lnTo>
                <a:lnTo>
                  <a:pt x="162105" y="230758"/>
                </a:lnTo>
                <a:lnTo>
                  <a:pt x="159505" y="236707"/>
                </a:lnTo>
                <a:lnTo>
                  <a:pt x="157771" y="242577"/>
                </a:lnTo>
                <a:lnTo>
                  <a:pt x="156616" y="248396"/>
                </a:lnTo>
                <a:lnTo>
                  <a:pt x="155846" y="254179"/>
                </a:lnTo>
                <a:lnTo>
                  <a:pt x="154379" y="259941"/>
                </a:lnTo>
                <a:lnTo>
                  <a:pt x="152450" y="265687"/>
                </a:lnTo>
                <a:lnTo>
                  <a:pt x="150210" y="271423"/>
                </a:lnTo>
                <a:lnTo>
                  <a:pt x="145183" y="280335"/>
                </a:lnTo>
                <a:lnTo>
                  <a:pt x="142508" y="284045"/>
                </a:lnTo>
                <a:lnTo>
                  <a:pt x="139773" y="287471"/>
                </a:lnTo>
                <a:lnTo>
                  <a:pt x="136997" y="290708"/>
                </a:lnTo>
                <a:lnTo>
                  <a:pt x="134193" y="293817"/>
                </a:lnTo>
                <a:lnTo>
                  <a:pt x="132325" y="296844"/>
                </a:lnTo>
                <a:lnTo>
                  <a:pt x="130248" y="302746"/>
                </a:lnTo>
                <a:lnTo>
                  <a:pt x="128742" y="304700"/>
                </a:lnTo>
                <a:lnTo>
                  <a:pt x="126786" y="306004"/>
                </a:lnTo>
                <a:lnTo>
                  <a:pt x="124528" y="306873"/>
                </a:lnTo>
                <a:lnTo>
                  <a:pt x="119481" y="310378"/>
                </a:lnTo>
                <a:lnTo>
                  <a:pt x="113030" y="315839"/>
                </a:lnTo>
                <a:lnTo>
                  <a:pt x="109608" y="316586"/>
                </a:lnTo>
                <a:lnTo>
                  <a:pt x="107362" y="316785"/>
                </a:lnTo>
                <a:lnTo>
                  <a:pt x="105865" y="317870"/>
                </a:lnTo>
                <a:lnTo>
                  <a:pt x="104866" y="319546"/>
                </a:lnTo>
                <a:lnTo>
                  <a:pt x="102869" y="32575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45"/>
          <p:cNvSpPr/>
          <p:nvPr/>
        </p:nvSpPr>
        <p:spPr>
          <a:xfrm>
            <a:off x="962977" y="3454717"/>
            <a:ext cx="85726" cy="34282"/>
          </a:xfrm>
          <a:custGeom>
            <a:avLst/>
            <a:gdLst/>
            <a:ahLst/>
            <a:cxnLst/>
            <a:rect l="0" t="0" r="0" b="0"/>
            <a:pathLst>
              <a:path w="85726" h="34282">
                <a:moveTo>
                  <a:pt x="85725" y="0"/>
                </a:moveTo>
                <a:lnTo>
                  <a:pt x="44447" y="0"/>
                </a:lnTo>
                <a:lnTo>
                  <a:pt x="42967" y="953"/>
                </a:lnTo>
                <a:lnTo>
                  <a:pt x="41027" y="2540"/>
                </a:lnTo>
                <a:lnTo>
                  <a:pt x="38781" y="4551"/>
                </a:lnTo>
                <a:lnTo>
                  <a:pt x="36332" y="5891"/>
                </a:lnTo>
                <a:lnTo>
                  <a:pt x="33746" y="6785"/>
                </a:lnTo>
                <a:lnTo>
                  <a:pt x="27303" y="8220"/>
                </a:lnTo>
                <a:lnTo>
                  <a:pt x="25822" y="9290"/>
                </a:lnTo>
                <a:lnTo>
                  <a:pt x="23882" y="10956"/>
                </a:lnTo>
                <a:lnTo>
                  <a:pt x="17539" y="16783"/>
                </a:lnTo>
                <a:lnTo>
                  <a:pt x="17408" y="17856"/>
                </a:lnTo>
                <a:lnTo>
                  <a:pt x="17320" y="19524"/>
                </a:lnTo>
                <a:lnTo>
                  <a:pt x="17148" y="25610"/>
                </a:lnTo>
                <a:lnTo>
                  <a:pt x="19686" y="28210"/>
                </a:lnTo>
                <a:lnTo>
                  <a:pt x="25364" y="33934"/>
                </a:lnTo>
                <a:lnTo>
                  <a:pt x="26435" y="34053"/>
                </a:lnTo>
                <a:lnTo>
                  <a:pt x="28101" y="34132"/>
                </a:lnTo>
                <a:lnTo>
                  <a:pt x="33928" y="34281"/>
                </a:lnTo>
                <a:lnTo>
                  <a:pt x="35001" y="33332"/>
                </a:lnTo>
                <a:lnTo>
                  <a:pt x="41639" y="26908"/>
                </a:lnTo>
                <a:lnTo>
                  <a:pt x="50136" y="18441"/>
                </a:lnTo>
                <a:lnTo>
                  <a:pt x="50569" y="17057"/>
                </a:lnTo>
                <a:lnTo>
                  <a:pt x="50858" y="15181"/>
                </a:lnTo>
                <a:lnTo>
                  <a:pt x="51321" y="9878"/>
                </a:lnTo>
                <a:lnTo>
                  <a:pt x="51384" y="6613"/>
                </a:lnTo>
                <a:lnTo>
                  <a:pt x="51425" y="1306"/>
                </a:lnTo>
                <a:lnTo>
                  <a:pt x="50476" y="871"/>
                </a:lnTo>
                <a:lnTo>
                  <a:pt x="48890" y="581"/>
                </a:lnTo>
                <a:lnTo>
                  <a:pt x="46881" y="387"/>
                </a:lnTo>
                <a:lnTo>
                  <a:pt x="44589" y="258"/>
                </a:lnTo>
                <a:lnTo>
                  <a:pt x="39502" y="115"/>
                </a:lnTo>
                <a:lnTo>
                  <a:pt x="31283" y="34"/>
                </a:lnTo>
                <a:lnTo>
                  <a:pt x="28476" y="975"/>
                </a:lnTo>
                <a:lnTo>
                  <a:pt x="25651" y="2555"/>
                </a:lnTo>
                <a:lnTo>
                  <a:pt x="17643" y="8220"/>
                </a:lnTo>
                <a:lnTo>
                  <a:pt x="14826" y="10956"/>
                </a:lnTo>
                <a:lnTo>
                  <a:pt x="8582" y="17136"/>
                </a:lnTo>
                <a:lnTo>
                  <a:pt x="8575" y="21693"/>
                </a:lnTo>
                <a:lnTo>
                  <a:pt x="7622" y="23035"/>
                </a:lnTo>
                <a:lnTo>
                  <a:pt x="6034" y="23929"/>
                </a:lnTo>
                <a:lnTo>
                  <a:pt x="0" y="25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46"/>
          <p:cNvSpPr/>
          <p:nvPr/>
        </p:nvSpPr>
        <p:spPr>
          <a:xfrm>
            <a:off x="1144191" y="3188970"/>
            <a:ext cx="195853" cy="257175"/>
          </a:xfrm>
          <a:custGeom>
            <a:avLst/>
            <a:gdLst/>
            <a:ahLst/>
            <a:cxnLst/>
            <a:rect l="0" t="0" r="0" b="0"/>
            <a:pathLst>
              <a:path w="195853" h="257175">
                <a:moveTo>
                  <a:pt x="161686" y="25717"/>
                </a:moveTo>
                <a:lnTo>
                  <a:pt x="74648" y="25717"/>
                </a:lnTo>
                <a:lnTo>
                  <a:pt x="70323" y="24765"/>
                </a:lnTo>
                <a:lnTo>
                  <a:pt x="65535" y="23177"/>
                </a:lnTo>
                <a:lnTo>
                  <a:pt x="60438" y="21166"/>
                </a:lnTo>
                <a:lnTo>
                  <a:pt x="56087" y="19825"/>
                </a:lnTo>
                <a:lnTo>
                  <a:pt x="52234" y="18932"/>
                </a:lnTo>
                <a:lnTo>
                  <a:pt x="48713" y="18336"/>
                </a:lnTo>
                <a:lnTo>
                  <a:pt x="45413" y="17939"/>
                </a:lnTo>
                <a:lnTo>
                  <a:pt x="42261" y="17674"/>
                </a:lnTo>
                <a:lnTo>
                  <a:pt x="39207" y="17498"/>
                </a:lnTo>
                <a:lnTo>
                  <a:pt x="36218" y="16427"/>
                </a:lnTo>
                <a:lnTo>
                  <a:pt x="30358" y="12698"/>
                </a:lnTo>
                <a:lnTo>
                  <a:pt x="24578" y="10406"/>
                </a:lnTo>
                <a:lnTo>
                  <a:pt x="21703" y="9795"/>
                </a:lnTo>
                <a:lnTo>
                  <a:pt x="19786" y="8435"/>
                </a:lnTo>
                <a:lnTo>
                  <a:pt x="18509" y="6575"/>
                </a:lnTo>
                <a:lnTo>
                  <a:pt x="17657" y="4383"/>
                </a:lnTo>
                <a:lnTo>
                  <a:pt x="16137" y="2922"/>
                </a:lnTo>
                <a:lnTo>
                  <a:pt x="14171" y="1948"/>
                </a:lnTo>
                <a:lnTo>
                  <a:pt x="7404" y="6"/>
                </a:lnTo>
                <a:lnTo>
                  <a:pt x="7384" y="1"/>
                </a:lnTo>
                <a:lnTo>
                  <a:pt x="7382" y="0"/>
                </a:lnTo>
                <a:lnTo>
                  <a:pt x="7381" y="61674"/>
                </a:lnTo>
                <a:lnTo>
                  <a:pt x="6428" y="64929"/>
                </a:lnTo>
                <a:lnTo>
                  <a:pt x="2830" y="71084"/>
                </a:lnTo>
                <a:lnTo>
                  <a:pt x="1490" y="75012"/>
                </a:lnTo>
                <a:lnTo>
                  <a:pt x="596" y="79535"/>
                </a:lnTo>
                <a:lnTo>
                  <a:pt x="0" y="84456"/>
                </a:lnTo>
                <a:lnTo>
                  <a:pt x="555" y="87736"/>
                </a:lnTo>
                <a:lnTo>
                  <a:pt x="1878" y="89923"/>
                </a:lnTo>
                <a:lnTo>
                  <a:pt x="3712" y="91381"/>
                </a:lnTo>
                <a:lnTo>
                  <a:pt x="4935" y="93306"/>
                </a:lnTo>
                <a:lnTo>
                  <a:pt x="7609" y="100565"/>
                </a:lnTo>
                <a:lnTo>
                  <a:pt x="11610" y="105973"/>
                </a:lnTo>
                <a:lnTo>
                  <a:pt x="13058" y="108748"/>
                </a:lnTo>
                <a:lnTo>
                  <a:pt x="14666" y="114372"/>
                </a:lnTo>
                <a:lnTo>
                  <a:pt x="15381" y="120047"/>
                </a:lnTo>
                <a:lnTo>
                  <a:pt x="15840" y="126900"/>
                </a:lnTo>
                <a:lnTo>
                  <a:pt x="15931" y="134145"/>
                </a:lnTo>
                <a:lnTo>
                  <a:pt x="15944" y="135820"/>
                </a:lnTo>
                <a:lnTo>
                  <a:pt x="16899" y="136266"/>
                </a:lnTo>
                <a:lnTo>
                  <a:pt x="20890" y="136895"/>
                </a:lnTo>
                <a:lnTo>
                  <a:pt x="18783" y="137042"/>
                </a:lnTo>
                <a:lnTo>
                  <a:pt x="18792" y="137082"/>
                </a:lnTo>
                <a:lnTo>
                  <a:pt x="24443" y="137159"/>
                </a:lnTo>
                <a:lnTo>
                  <a:pt x="31900" y="137159"/>
                </a:lnTo>
                <a:lnTo>
                  <a:pt x="37294" y="132609"/>
                </a:lnTo>
                <a:lnTo>
                  <a:pt x="40374" y="129779"/>
                </a:lnTo>
                <a:lnTo>
                  <a:pt x="43635" y="129117"/>
                </a:lnTo>
                <a:lnTo>
                  <a:pt x="45838" y="128940"/>
                </a:lnTo>
                <a:lnTo>
                  <a:pt x="48259" y="127870"/>
                </a:lnTo>
                <a:lnTo>
                  <a:pt x="53489" y="124141"/>
                </a:lnTo>
                <a:lnTo>
                  <a:pt x="57238" y="121237"/>
                </a:lnTo>
                <a:lnTo>
                  <a:pt x="60654" y="120558"/>
                </a:lnTo>
                <a:lnTo>
                  <a:pt x="66301" y="120256"/>
                </a:lnTo>
                <a:lnTo>
                  <a:pt x="81756" y="120047"/>
                </a:lnTo>
                <a:lnTo>
                  <a:pt x="120213" y="120016"/>
                </a:lnTo>
                <a:lnTo>
                  <a:pt x="123560" y="120968"/>
                </a:lnTo>
                <a:lnTo>
                  <a:pt x="126743" y="122555"/>
                </a:lnTo>
                <a:lnTo>
                  <a:pt x="129818" y="124566"/>
                </a:lnTo>
                <a:lnTo>
                  <a:pt x="135775" y="126800"/>
                </a:lnTo>
                <a:lnTo>
                  <a:pt x="138697" y="127395"/>
                </a:lnTo>
                <a:lnTo>
                  <a:pt x="144484" y="130597"/>
                </a:lnTo>
                <a:lnTo>
                  <a:pt x="147360" y="132785"/>
                </a:lnTo>
                <a:lnTo>
                  <a:pt x="151183" y="134243"/>
                </a:lnTo>
                <a:lnTo>
                  <a:pt x="155636" y="135215"/>
                </a:lnTo>
                <a:lnTo>
                  <a:pt x="160510" y="135863"/>
                </a:lnTo>
                <a:lnTo>
                  <a:pt x="163760" y="137248"/>
                </a:lnTo>
                <a:lnTo>
                  <a:pt x="165926" y="139124"/>
                </a:lnTo>
                <a:lnTo>
                  <a:pt x="167370" y="141326"/>
                </a:lnTo>
                <a:lnTo>
                  <a:pt x="168975" y="146314"/>
                </a:lnTo>
                <a:lnTo>
                  <a:pt x="169403" y="148977"/>
                </a:lnTo>
                <a:lnTo>
                  <a:pt x="171593" y="151706"/>
                </a:lnTo>
                <a:lnTo>
                  <a:pt x="174958" y="154477"/>
                </a:lnTo>
                <a:lnTo>
                  <a:pt x="184945" y="161218"/>
                </a:lnTo>
                <a:lnTo>
                  <a:pt x="188851" y="164679"/>
                </a:lnTo>
                <a:lnTo>
                  <a:pt x="191226" y="166937"/>
                </a:lnTo>
                <a:lnTo>
                  <a:pt x="192809" y="169393"/>
                </a:lnTo>
                <a:lnTo>
                  <a:pt x="194569" y="174663"/>
                </a:lnTo>
                <a:lnTo>
                  <a:pt x="195350" y="180180"/>
                </a:lnTo>
                <a:lnTo>
                  <a:pt x="195698" y="185807"/>
                </a:lnTo>
                <a:lnTo>
                  <a:pt x="195852" y="191483"/>
                </a:lnTo>
                <a:lnTo>
                  <a:pt x="194941" y="195283"/>
                </a:lnTo>
                <a:lnTo>
                  <a:pt x="193381" y="199721"/>
                </a:lnTo>
                <a:lnTo>
                  <a:pt x="191389" y="204585"/>
                </a:lnTo>
                <a:lnTo>
                  <a:pt x="189174" y="212529"/>
                </a:lnTo>
                <a:lnTo>
                  <a:pt x="188584" y="215981"/>
                </a:lnTo>
                <a:lnTo>
                  <a:pt x="185388" y="222357"/>
                </a:lnTo>
                <a:lnTo>
                  <a:pt x="180793" y="228365"/>
                </a:lnTo>
                <a:lnTo>
                  <a:pt x="175575" y="234210"/>
                </a:lnTo>
                <a:lnTo>
                  <a:pt x="170082" y="239983"/>
                </a:lnTo>
                <a:lnTo>
                  <a:pt x="167283" y="242856"/>
                </a:lnTo>
                <a:lnTo>
                  <a:pt x="164465" y="244771"/>
                </a:lnTo>
                <a:lnTo>
                  <a:pt x="158794" y="246900"/>
                </a:lnTo>
                <a:lnTo>
                  <a:pt x="154995" y="248419"/>
                </a:lnTo>
                <a:lnTo>
                  <a:pt x="150558" y="250385"/>
                </a:lnTo>
                <a:lnTo>
                  <a:pt x="138850" y="255834"/>
                </a:lnTo>
                <a:lnTo>
                  <a:pt x="134709" y="256578"/>
                </a:lnTo>
                <a:lnTo>
                  <a:pt x="129694" y="256910"/>
                </a:lnTo>
                <a:lnTo>
                  <a:pt x="124290" y="257057"/>
                </a:lnTo>
                <a:lnTo>
                  <a:pt x="75964" y="257174"/>
                </a:lnTo>
                <a:lnTo>
                  <a:pt x="72153" y="256222"/>
                </a:lnTo>
                <a:lnTo>
                  <a:pt x="68660" y="254634"/>
                </a:lnTo>
                <a:lnTo>
                  <a:pt x="65378" y="252624"/>
                </a:lnTo>
                <a:lnTo>
                  <a:pt x="62238" y="251283"/>
                </a:lnTo>
                <a:lnTo>
                  <a:pt x="56210" y="249794"/>
                </a:lnTo>
                <a:lnTo>
                  <a:pt x="50355" y="249132"/>
                </a:lnTo>
                <a:lnTo>
                  <a:pt x="47460" y="248955"/>
                </a:lnTo>
                <a:lnTo>
                  <a:pt x="45530" y="247885"/>
                </a:lnTo>
                <a:lnTo>
                  <a:pt x="44244" y="246219"/>
                </a:lnTo>
                <a:lnTo>
                  <a:pt x="41822" y="240392"/>
                </a:lnTo>
                <a:lnTo>
                  <a:pt x="35809" y="240101"/>
                </a:lnTo>
                <a:lnTo>
                  <a:pt x="34303" y="240062"/>
                </a:lnTo>
                <a:lnTo>
                  <a:pt x="31094" y="237504"/>
                </a:lnTo>
                <a:lnTo>
                  <a:pt x="24526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47"/>
          <p:cNvSpPr/>
          <p:nvPr/>
        </p:nvSpPr>
        <p:spPr>
          <a:xfrm>
            <a:off x="448735" y="3223262"/>
            <a:ext cx="264448" cy="187370"/>
          </a:xfrm>
          <a:custGeom>
            <a:avLst/>
            <a:gdLst/>
            <a:ahLst/>
            <a:cxnLst/>
            <a:rect l="0" t="0" r="0" b="0"/>
            <a:pathLst>
              <a:path w="264448" h="187370">
                <a:moveTo>
                  <a:pt x="188487" y="25715"/>
                </a:moveTo>
                <a:lnTo>
                  <a:pt x="180267" y="25715"/>
                </a:lnTo>
                <a:lnTo>
                  <a:pt x="180019" y="21164"/>
                </a:lnTo>
                <a:lnTo>
                  <a:pt x="179924" y="17496"/>
                </a:lnTo>
                <a:lnTo>
                  <a:pt x="175366" y="12696"/>
                </a:lnTo>
                <a:lnTo>
                  <a:pt x="172534" y="9792"/>
                </a:lnTo>
                <a:lnTo>
                  <a:pt x="166792" y="9113"/>
                </a:lnTo>
                <a:lnTo>
                  <a:pt x="162593" y="8932"/>
                </a:lnTo>
                <a:lnTo>
                  <a:pt x="158842" y="7859"/>
                </a:lnTo>
                <a:lnTo>
                  <a:pt x="152134" y="4127"/>
                </a:lnTo>
                <a:lnTo>
                  <a:pt x="147553" y="1221"/>
                </a:lnTo>
                <a:lnTo>
                  <a:pt x="143942" y="541"/>
                </a:lnTo>
                <a:lnTo>
                  <a:pt x="136553" y="159"/>
                </a:lnTo>
                <a:lnTo>
                  <a:pt x="128332" y="45"/>
                </a:lnTo>
                <a:lnTo>
                  <a:pt x="101087" y="0"/>
                </a:lnTo>
                <a:lnTo>
                  <a:pt x="97835" y="952"/>
                </a:lnTo>
                <a:lnTo>
                  <a:pt x="91682" y="4549"/>
                </a:lnTo>
                <a:lnTo>
                  <a:pt x="85773" y="6783"/>
                </a:lnTo>
                <a:lnTo>
                  <a:pt x="79971" y="7776"/>
                </a:lnTo>
                <a:lnTo>
                  <a:pt x="74218" y="8217"/>
                </a:lnTo>
                <a:lnTo>
                  <a:pt x="71350" y="9287"/>
                </a:lnTo>
                <a:lnTo>
                  <a:pt x="65624" y="13016"/>
                </a:lnTo>
                <a:lnTo>
                  <a:pt x="59903" y="17849"/>
                </a:lnTo>
                <a:lnTo>
                  <a:pt x="54186" y="23171"/>
                </a:lnTo>
                <a:lnTo>
                  <a:pt x="48470" y="28712"/>
                </a:lnTo>
                <a:lnTo>
                  <a:pt x="45612" y="30571"/>
                </a:lnTo>
                <a:lnTo>
                  <a:pt x="39897" y="32636"/>
                </a:lnTo>
                <a:lnTo>
                  <a:pt x="34182" y="36094"/>
                </a:lnTo>
                <a:lnTo>
                  <a:pt x="28467" y="40805"/>
                </a:lnTo>
                <a:lnTo>
                  <a:pt x="22752" y="46074"/>
                </a:lnTo>
                <a:lnTo>
                  <a:pt x="20847" y="48813"/>
                </a:lnTo>
                <a:lnTo>
                  <a:pt x="18730" y="54396"/>
                </a:lnTo>
                <a:lnTo>
                  <a:pt x="15249" y="60052"/>
                </a:lnTo>
                <a:lnTo>
                  <a:pt x="12988" y="62894"/>
                </a:lnTo>
                <a:lnTo>
                  <a:pt x="11480" y="65741"/>
                </a:lnTo>
                <a:lnTo>
                  <a:pt x="9805" y="71444"/>
                </a:lnTo>
                <a:lnTo>
                  <a:pt x="9358" y="75251"/>
                </a:lnTo>
                <a:lnTo>
                  <a:pt x="9060" y="79694"/>
                </a:lnTo>
                <a:lnTo>
                  <a:pt x="8862" y="84561"/>
                </a:lnTo>
                <a:lnTo>
                  <a:pt x="7777" y="87806"/>
                </a:lnTo>
                <a:lnTo>
                  <a:pt x="6101" y="89969"/>
                </a:lnTo>
                <a:lnTo>
                  <a:pt x="4031" y="91411"/>
                </a:lnTo>
                <a:lnTo>
                  <a:pt x="2652" y="93325"/>
                </a:lnTo>
                <a:lnTo>
                  <a:pt x="1118" y="97991"/>
                </a:lnTo>
                <a:lnTo>
                  <a:pt x="437" y="103240"/>
                </a:lnTo>
                <a:lnTo>
                  <a:pt x="134" y="108748"/>
                </a:lnTo>
                <a:lnTo>
                  <a:pt x="0" y="114371"/>
                </a:lnTo>
                <a:lnTo>
                  <a:pt x="916" y="117204"/>
                </a:lnTo>
                <a:lnTo>
                  <a:pt x="4475" y="122892"/>
                </a:lnTo>
                <a:lnTo>
                  <a:pt x="6691" y="128595"/>
                </a:lnTo>
                <a:lnTo>
                  <a:pt x="7282" y="131449"/>
                </a:lnTo>
                <a:lnTo>
                  <a:pt x="10479" y="137160"/>
                </a:lnTo>
                <a:lnTo>
                  <a:pt x="12665" y="140017"/>
                </a:lnTo>
                <a:lnTo>
                  <a:pt x="15094" y="145731"/>
                </a:lnTo>
                <a:lnTo>
                  <a:pt x="15742" y="148588"/>
                </a:lnTo>
                <a:lnTo>
                  <a:pt x="17126" y="150493"/>
                </a:lnTo>
                <a:lnTo>
                  <a:pt x="19001" y="151763"/>
                </a:lnTo>
                <a:lnTo>
                  <a:pt x="24577" y="154126"/>
                </a:lnTo>
                <a:lnTo>
                  <a:pt x="33406" y="158352"/>
                </a:lnTo>
                <a:lnTo>
                  <a:pt x="41139" y="163405"/>
                </a:lnTo>
                <a:lnTo>
                  <a:pt x="49315" y="169859"/>
                </a:lnTo>
                <a:lnTo>
                  <a:pt x="52973" y="170742"/>
                </a:lnTo>
                <a:lnTo>
                  <a:pt x="55281" y="170977"/>
                </a:lnTo>
                <a:lnTo>
                  <a:pt x="62927" y="173779"/>
                </a:lnTo>
                <a:lnTo>
                  <a:pt x="67633" y="175859"/>
                </a:lnTo>
                <a:lnTo>
                  <a:pt x="75401" y="178171"/>
                </a:lnTo>
                <a:lnTo>
                  <a:pt x="82982" y="179198"/>
                </a:lnTo>
                <a:lnTo>
                  <a:pt x="87670" y="179472"/>
                </a:lnTo>
                <a:lnTo>
                  <a:pt x="92701" y="179655"/>
                </a:lnTo>
                <a:lnTo>
                  <a:pt x="97007" y="180729"/>
                </a:lnTo>
                <a:lnTo>
                  <a:pt x="104332" y="184463"/>
                </a:lnTo>
                <a:lnTo>
                  <a:pt x="108571" y="185839"/>
                </a:lnTo>
                <a:lnTo>
                  <a:pt x="113302" y="186757"/>
                </a:lnTo>
                <a:lnTo>
                  <a:pt x="118361" y="187369"/>
                </a:lnTo>
                <a:lnTo>
                  <a:pt x="122686" y="186824"/>
                </a:lnTo>
                <a:lnTo>
                  <a:pt x="126522" y="185509"/>
                </a:lnTo>
                <a:lnTo>
                  <a:pt x="130032" y="183679"/>
                </a:lnTo>
                <a:lnTo>
                  <a:pt x="134277" y="182459"/>
                </a:lnTo>
                <a:lnTo>
                  <a:pt x="139012" y="181646"/>
                </a:lnTo>
                <a:lnTo>
                  <a:pt x="144074" y="181105"/>
                </a:lnTo>
                <a:lnTo>
                  <a:pt x="149353" y="180743"/>
                </a:lnTo>
                <a:lnTo>
                  <a:pt x="154778" y="180502"/>
                </a:lnTo>
                <a:lnTo>
                  <a:pt x="160299" y="180341"/>
                </a:lnTo>
                <a:lnTo>
                  <a:pt x="164933" y="179282"/>
                </a:lnTo>
                <a:lnTo>
                  <a:pt x="176004" y="174192"/>
                </a:lnTo>
                <a:lnTo>
                  <a:pt x="182304" y="172667"/>
                </a:lnTo>
                <a:lnTo>
                  <a:pt x="188279" y="169450"/>
                </a:lnTo>
                <a:lnTo>
                  <a:pt x="191206" y="167258"/>
                </a:lnTo>
                <a:lnTo>
                  <a:pt x="196998" y="164823"/>
                </a:lnTo>
                <a:lnTo>
                  <a:pt x="199876" y="164174"/>
                </a:lnTo>
                <a:lnTo>
                  <a:pt x="205614" y="160912"/>
                </a:lnTo>
                <a:lnTo>
                  <a:pt x="208477" y="158709"/>
                </a:lnTo>
                <a:lnTo>
                  <a:pt x="212291" y="157240"/>
                </a:lnTo>
                <a:lnTo>
                  <a:pt x="216739" y="156261"/>
                </a:lnTo>
                <a:lnTo>
                  <a:pt x="221609" y="155608"/>
                </a:lnTo>
                <a:lnTo>
                  <a:pt x="224856" y="154220"/>
                </a:lnTo>
                <a:lnTo>
                  <a:pt x="227020" y="152343"/>
                </a:lnTo>
                <a:lnTo>
                  <a:pt x="230378" y="147717"/>
                </a:lnTo>
                <a:lnTo>
                  <a:pt x="235045" y="142486"/>
                </a:lnTo>
                <a:lnTo>
                  <a:pt x="240294" y="136985"/>
                </a:lnTo>
                <a:lnTo>
                  <a:pt x="243028" y="134185"/>
                </a:lnTo>
                <a:lnTo>
                  <a:pt x="244850" y="131366"/>
                </a:lnTo>
                <a:lnTo>
                  <a:pt x="246875" y="125694"/>
                </a:lnTo>
                <a:lnTo>
                  <a:pt x="250315" y="119998"/>
                </a:lnTo>
                <a:lnTo>
                  <a:pt x="252565" y="117145"/>
                </a:lnTo>
                <a:lnTo>
                  <a:pt x="255066" y="111436"/>
                </a:lnTo>
                <a:lnTo>
                  <a:pt x="255733" y="108579"/>
                </a:lnTo>
                <a:lnTo>
                  <a:pt x="256178" y="104770"/>
                </a:lnTo>
                <a:lnTo>
                  <a:pt x="256474" y="100326"/>
                </a:lnTo>
                <a:lnTo>
                  <a:pt x="256803" y="91261"/>
                </a:lnTo>
                <a:lnTo>
                  <a:pt x="256989" y="80802"/>
                </a:lnTo>
                <a:lnTo>
                  <a:pt x="257057" y="65825"/>
                </a:lnTo>
                <a:lnTo>
                  <a:pt x="258013" y="61980"/>
                </a:lnTo>
                <a:lnTo>
                  <a:pt x="259602" y="57512"/>
                </a:lnTo>
                <a:lnTo>
                  <a:pt x="261615" y="52627"/>
                </a:lnTo>
                <a:lnTo>
                  <a:pt x="262956" y="48419"/>
                </a:lnTo>
                <a:lnTo>
                  <a:pt x="263851" y="44661"/>
                </a:lnTo>
                <a:lnTo>
                  <a:pt x="264447" y="41203"/>
                </a:lnTo>
                <a:lnTo>
                  <a:pt x="263892" y="38898"/>
                </a:lnTo>
                <a:lnTo>
                  <a:pt x="262569" y="37361"/>
                </a:lnTo>
                <a:lnTo>
                  <a:pt x="258560" y="34701"/>
                </a:lnTo>
                <a:lnTo>
                  <a:pt x="253603" y="30344"/>
                </a:lnTo>
                <a:lnTo>
                  <a:pt x="248551" y="25677"/>
                </a:lnTo>
                <a:lnTo>
                  <a:pt x="244392" y="21571"/>
                </a:lnTo>
                <a:lnTo>
                  <a:pt x="240997" y="20095"/>
                </a:lnTo>
                <a:lnTo>
                  <a:pt x="236829" y="19111"/>
                </a:lnTo>
                <a:lnTo>
                  <a:pt x="232145" y="18455"/>
                </a:lnTo>
                <a:lnTo>
                  <a:pt x="227117" y="17065"/>
                </a:lnTo>
                <a:lnTo>
                  <a:pt x="221860" y="15186"/>
                </a:lnTo>
                <a:lnTo>
                  <a:pt x="216451" y="12981"/>
                </a:lnTo>
                <a:lnTo>
                  <a:pt x="211892" y="11510"/>
                </a:lnTo>
                <a:lnTo>
                  <a:pt x="204287" y="9877"/>
                </a:lnTo>
                <a:lnTo>
                  <a:pt x="197732" y="9151"/>
                </a:lnTo>
                <a:lnTo>
                  <a:pt x="194650" y="8957"/>
                </a:lnTo>
                <a:lnTo>
                  <a:pt x="191643" y="9781"/>
                </a:lnTo>
                <a:lnTo>
                  <a:pt x="185762" y="13236"/>
                </a:lnTo>
                <a:lnTo>
                  <a:pt x="179973" y="15406"/>
                </a:lnTo>
                <a:lnTo>
                  <a:pt x="174226" y="16371"/>
                </a:lnTo>
                <a:lnTo>
                  <a:pt x="166587" y="16914"/>
                </a:lnTo>
                <a:lnTo>
                  <a:pt x="162769" y="1714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48"/>
          <p:cNvSpPr/>
          <p:nvPr/>
        </p:nvSpPr>
        <p:spPr>
          <a:xfrm>
            <a:off x="2017394" y="3197545"/>
            <a:ext cx="17146" cy="214310"/>
          </a:xfrm>
          <a:custGeom>
            <a:avLst/>
            <a:gdLst/>
            <a:ahLst/>
            <a:cxnLst/>
            <a:rect l="0" t="0" r="0" b="0"/>
            <a:pathLst>
              <a:path w="17146" h="214310">
                <a:moveTo>
                  <a:pt x="0" y="8569"/>
                </a:moveTo>
                <a:lnTo>
                  <a:pt x="4551" y="8569"/>
                </a:lnTo>
                <a:lnTo>
                  <a:pt x="5892" y="7617"/>
                </a:lnTo>
                <a:lnTo>
                  <a:pt x="6786" y="6030"/>
                </a:lnTo>
                <a:lnTo>
                  <a:pt x="8569" y="11"/>
                </a:lnTo>
                <a:lnTo>
                  <a:pt x="8572" y="0"/>
                </a:lnTo>
                <a:lnTo>
                  <a:pt x="8573" y="210127"/>
                </a:lnTo>
                <a:lnTo>
                  <a:pt x="9525" y="211521"/>
                </a:lnTo>
                <a:lnTo>
                  <a:pt x="11113" y="212451"/>
                </a:lnTo>
                <a:lnTo>
                  <a:pt x="17145" y="21430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49"/>
          <p:cNvSpPr/>
          <p:nvPr/>
        </p:nvSpPr>
        <p:spPr>
          <a:xfrm>
            <a:off x="6878002" y="3120389"/>
            <a:ext cx="162879" cy="382124"/>
          </a:xfrm>
          <a:custGeom>
            <a:avLst/>
            <a:gdLst/>
            <a:ahLst/>
            <a:cxnLst/>
            <a:rect l="0" t="0" r="0" b="0"/>
            <a:pathLst>
              <a:path w="162879" h="382124">
                <a:moveTo>
                  <a:pt x="162878" y="0"/>
                </a:moveTo>
                <a:lnTo>
                  <a:pt x="158326" y="0"/>
                </a:lnTo>
                <a:lnTo>
                  <a:pt x="156986" y="953"/>
                </a:lnTo>
                <a:lnTo>
                  <a:pt x="156092" y="2541"/>
                </a:lnTo>
                <a:lnTo>
                  <a:pt x="155497" y="4552"/>
                </a:lnTo>
                <a:lnTo>
                  <a:pt x="154147" y="5892"/>
                </a:lnTo>
                <a:lnTo>
                  <a:pt x="152295" y="6786"/>
                </a:lnTo>
                <a:lnTo>
                  <a:pt x="150108" y="7381"/>
                </a:lnTo>
                <a:lnTo>
                  <a:pt x="145137" y="10584"/>
                </a:lnTo>
                <a:lnTo>
                  <a:pt x="142478" y="12771"/>
                </a:lnTo>
                <a:lnTo>
                  <a:pt x="139753" y="14229"/>
                </a:lnTo>
                <a:lnTo>
                  <a:pt x="136984" y="15201"/>
                </a:lnTo>
                <a:lnTo>
                  <a:pt x="134185" y="15849"/>
                </a:lnTo>
                <a:lnTo>
                  <a:pt x="132319" y="17234"/>
                </a:lnTo>
                <a:lnTo>
                  <a:pt x="131075" y="19110"/>
                </a:lnTo>
                <a:lnTo>
                  <a:pt x="130246" y="21312"/>
                </a:lnTo>
                <a:lnTo>
                  <a:pt x="128740" y="22781"/>
                </a:lnTo>
                <a:lnTo>
                  <a:pt x="126785" y="23760"/>
                </a:lnTo>
                <a:lnTo>
                  <a:pt x="124528" y="24413"/>
                </a:lnTo>
                <a:lnTo>
                  <a:pt x="119480" y="27678"/>
                </a:lnTo>
                <a:lnTo>
                  <a:pt x="116802" y="29882"/>
                </a:lnTo>
                <a:lnTo>
                  <a:pt x="114063" y="32304"/>
                </a:lnTo>
                <a:lnTo>
                  <a:pt x="108480" y="37535"/>
                </a:lnTo>
                <a:lnTo>
                  <a:pt x="94284" y="51487"/>
                </a:lnTo>
                <a:lnTo>
                  <a:pt x="65723" y="80011"/>
                </a:lnTo>
                <a:lnTo>
                  <a:pt x="63818" y="82869"/>
                </a:lnTo>
                <a:lnTo>
                  <a:pt x="60184" y="91441"/>
                </a:lnTo>
                <a:lnTo>
                  <a:pt x="55959" y="97156"/>
                </a:lnTo>
                <a:lnTo>
                  <a:pt x="50906" y="102871"/>
                </a:lnTo>
                <a:lnTo>
                  <a:pt x="45485" y="108586"/>
                </a:lnTo>
                <a:lnTo>
                  <a:pt x="39900" y="114301"/>
                </a:lnTo>
                <a:lnTo>
                  <a:pt x="38030" y="118111"/>
                </a:lnTo>
                <a:lnTo>
                  <a:pt x="35953" y="127424"/>
                </a:lnTo>
                <a:lnTo>
                  <a:pt x="32489" y="135373"/>
                </a:lnTo>
                <a:lnTo>
                  <a:pt x="27775" y="142081"/>
                </a:lnTo>
                <a:lnTo>
                  <a:pt x="25184" y="145203"/>
                </a:lnTo>
                <a:lnTo>
                  <a:pt x="22504" y="148237"/>
                </a:lnTo>
                <a:lnTo>
                  <a:pt x="20717" y="151213"/>
                </a:lnTo>
                <a:lnTo>
                  <a:pt x="17251" y="160903"/>
                </a:lnTo>
                <a:lnTo>
                  <a:pt x="13065" y="170255"/>
                </a:lnTo>
                <a:lnTo>
                  <a:pt x="10569" y="180762"/>
                </a:lnTo>
                <a:lnTo>
                  <a:pt x="9903" y="186231"/>
                </a:lnTo>
                <a:lnTo>
                  <a:pt x="6624" y="194847"/>
                </a:lnTo>
                <a:lnTo>
                  <a:pt x="4416" y="198478"/>
                </a:lnTo>
                <a:lnTo>
                  <a:pt x="1963" y="207593"/>
                </a:lnTo>
                <a:lnTo>
                  <a:pt x="872" y="217041"/>
                </a:lnTo>
                <a:lnTo>
                  <a:pt x="258" y="227716"/>
                </a:lnTo>
                <a:lnTo>
                  <a:pt x="76" y="237863"/>
                </a:lnTo>
                <a:lnTo>
                  <a:pt x="0" y="302533"/>
                </a:lnTo>
                <a:lnTo>
                  <a:pt x="953" y="305511"/>
                </a:lnTo>
                <a:lnTo>
                  <a:pt x="5891" y="314254"/>
                </a:lnTo>
                <a:lnTo>
                  <a:pt x="8731" y="322877"/>
                </a:lnTo>
                <a:lnTo>
                  <a:pt x="12771" y="328604"/>
                </a:lnTo>
                <a:lnTo>
                  <a:pt x="16133" y="331464"/>
                </a:lnTo>
                <a:lnTo>
                  <a:pt x="20280" y="334324"/>
                </a:lnTo>
                <a:lnTo>
                  <a:pt x="24951" y="337183"/>
                </a:lnTo>
                <a:lnTo>
                  <a:pt x="29016" y="339088"/>
                </a:lnTo>
                <a:lnTo>
                  <a:pt x="32679" y="340359"/>
                </a:lnTo>
                <a:lnTo>
                  <a:pt x="36074" y="341206"/>
                </a:lnTo>
                <a:lnTo>
                  <a:pt x="39289" y="342724"/>
                </a:lnTo>
                <a:lnTo>
                  <a:pt x="42385" y="344688"/>
                </a:lnTo>
                <a:lnTo>
                  <a:pt x="45402" y="346950"/>
                </a:lnTo>
                <a:lnTo>
                  <a:pt x="48365" y="349410"/>
                </a:lnTo>
                <a:lnTo>
                  <a:pt x="51294" y="352002"/>
                </a:lnTo>
                <a:lnTo>
                  <a:pt x="54198" y="354684"/>
                </a:lnTo>
                <a:lnTo>
                  <a:pt x="57087" y="356471"/>
                </a:lnTo>
                <a:lnTo>
                  <a:pt x="59965" y="357663"/>
                </a:lnTo>
                <a:lnTo>
                  <a:pt x="62837" y="358457"/>
                </a:lnTo>
                <a:lnTo>
                  <a:pt x="65704" y="359939"/>
                </a:lnTo>
                <a:lnTo>
                  <a:pt x="68568" y="361879"/>
                </a:lnTo>
                <a:lnTo>
                  <a:pt x="71429" y="364126"/>
                </a:lnTo>
                <a:lnTo>
                  <a:pt x="74290" y="365623"/>
                </a:lnTo>
                <a:lnTo>
                  <a:pt x="77149" y="366621"/>
                </a:lnTo>
                <a:lnTo>
                  <a:pt x="80008" y="367287"/>
                </a:lnTo>
                <a:lnTo>
                  <a:pt x="82866" y="368683"/>
                </a:lnTo>
                <a:lnTo>
                  <a:pt x="85724" y="370566"/>
                </a:lnTo>
                <a:lnTo>
                  <a:pt x="88582" y="372774"/>
                </a:lnTo>
                <a:lnTo>
                  <a:pt x="91440" y="374247"/>
                </a:lnTo>
                <a:lnTo>
                  <a:pt x="94298" y="375228"/>
                </a:lnTo>
                <a:lnTo>
                  <a:pt x="97155" y="375882"/>
                </a:lnTo>
                <a:lnTo>
                  <a:pt x="100013" y="376318"/>
                </a:lnTo>
                <a:lnTo>
                  <a:pt x="102870" y="376609"/>
                </a:lnTo>
                <a:lnTo>
                  <a:pt x="109748" y="377076"/>
                </a:lnTo>
                <a:lnTo>
                  <a:pt x="113230" y="377140"/>
                </a:lnTo>
                <a:lnTo>
                  <a:pt x="115492" y="377157"/>
                </a:lnTo>
                <a:lnTo>
                  <a:pt x="117000" y="378120"/>
                </a:lnTo>
                <a:lnTo>
                  <a:pt x="118005" y="379715"/>
                </a:lnTo>
                <a:lnTo>
                  <a:pt x="118675" y="381731"/>
                </a:lnTo>
                <a:lnTo>
                  <a:pt x="119122" y="382123"/>
                </a:lnTo>
                <a:lnTo>
                  <a:pt x="119419" y="381431"/>
                </a:lnTo>
                <a:lnTo>
                  <a:pt x="120015" y="37719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50"/>
          <p:cNvSpPr/>
          <p:nvPr/>
        </p:nvSpPr>
        <p:spPr>
          <a:xfrm>
            <a:off x="7066597" y="3240405"/>
            <a:ext cx="214313" cy="197168"/>
          </a:xfrm>
          <a:custGeom>
            <a:avLst/>
            <a:gdLst/>
            <a:ahLst/>
            <a:cxnLst/>
            <a:rect l="0" t="0" r="0" b="0"/>
            <a:pathLst>
              <a:path w="214313" h="197168">
                <a:moveTo>
                  <a:pt x="60008" y="0"/>
                </a:moveTo>
                <a:lnTo>
                  <a:pt x="47238" y="0"/>
                </a:lnTo>
                <a:lnTo>
                  <a:pt x="45779" y="952"/>
                </a:lnTo>
                <a:lnTo>
                  <a:pt x="44807" y="2540"/>
                </a:lnTo>
                <a:lnTo>
                  <a:pt x="44158" y="4551"/>
                </a:lnTo>
                <a:lnTo>
                  <a:pt x="42774" y="5891"/>
                </a:lnTo>
                <a:lnTo>
                  <a:pt x="40899" y="6785"/>
                </a:lnTo>
                <a:lnTo>
                  <a:pt x="36274" y="7778"/>
                </a:lnTo>
                <a:lnTo>
                  <a:pt x="31045" y="8219"/>
                </a:lnTo>
                <a:lnTo>
                  <a:pt x="29269" y="9289"/>
                </a:lnTo>
                <a:lnTo>
                  <a:pt x="28086" y="10955"/>
                </a:lnTo>
                <a:lnTo>
                  <a:pt x="27297" y="13018"/>
                </a:lnTo>
                <a:lnTo>
                  <a:pt x="23880" y="17851"/>
                </a:lnTo>
                <a:lnTo>
                  <a:pt x="21635" y="20473"/>
                </a:lnTo>
                <a:lnTo>
                  <a:pt x="20138" y="23174"/>
                </a:lnTo>
                <a:lnTo>
                  <a:pt x="18475" y="28714"/>
                </a:lnTo>
                <a:lnTo>
                  <a:pt x="15197" y="34352"/>
                </a:lnTo>
                <a:lnTo>
                  <a:pt x="12988" y="37189"/>
                </a:lnTo>
                <a:lnTo>
                  <a:pt x="10535" y="42881"/>
                </a:lnTo>
                <a:lnTo>
                  <a:pt x="9881" y="45732"/>
                </a:lnTo>
                <a:lnTo>
                  <a:pt x="6614" y="51440"/>
                </a:lnTo>
                <a:lnTo>
                  <a:pt x="4410" y="54296"/>
                </a:lnTo>
                <a:lnTo>
                  <a:pt x="1960" y="60009"/>
                </a:lnTo>
                <a:lnTo>
                  <a:pt x="871" y="65723"/>
                </a:lnTo>
                <a:lnTo>
                  <a:pt x="387" y="71437"/>
                </a:lnTo>
                <a:lnTo>
                  <a:pt x="258" y="75247"/>
                </a:lnTo>
                <a:lnTo>
                  <a:pt x="51" y="92510"/>
                </a:lnTo>
                <a:lnTo>
                  <a:pt x="0" y="140015"/>
                </a:lnTo>
                <a:lnTo>
                  <a:pt x="953" y="142873"/>
                </a:lnTo>
                <a:lnTo>
                  <a:pt x="4551" y="148589"/>
                </a:lnTo>
                <a:lnTo>
                  <a:pt x="6785" y="154304"/>
                </a:lnTo>
                <a:lnTo>
                  <a:pt x="7381" y="157162"/>
                </a:lnTo>
                <a:lnTo>
                  <a:pt x="10583" y="162877"/>
                </a:lnTo>
                <a:lnTo>
                  <a:pt x="15849" y="169756"/>
                </a:lnTo>
                <a:lnTo>
                  <a:pt x="21312" y="175498"/>
                </a:lnTo>
                <a:lnTo>
                  <a:pt x="22780" y="177959"/>
                </a:lnTo>
                <a:lnTo>
                  <a:pt x="24412" y="183232"/>
                </a:lnTo>
                <a:lnTo>
                  <a:pt x="25800" y="185020"/>
                </a:lnTo>
                <a:lnTo>
                  <a:pt x="27677" y="186212"/>
                </a:lnTo>
                <a:lnTo>
                  <a:pt x="29882" y="187006"/>
                </a:lnTo>
                <a:lnTo>
                  <a:pt x="31351" y="188488"/>
                </a:lnTo>
                <a:lnTo>
                  <a:pt x="32331" y="190428"/>
                </a:lnTo>
                <a:lnTo>
                  <a:pt x="32984" y="192674"/>
                </a:lnTo>
                <a:lnTo>
                  <a:pt x="34372" y="194172"/>
                </a:lnTo>
                <a:lnTo>
                  <a:pt x="36250" y="195170"/>
                </a:lnTo>
                <a:lnTo>
                  <a:pt x="41556" y="196773"/>
                </a:lnTo>
                <a:lnTo>
                  <a:pt x="47027" y="197050"/>
                </a:lnTo>
                <a:lnTo>
                  <a:pt x="60180" y="197152"/>
                </a:lnTo>
                <a:lnTo>
                  <a:pt x="105376" y="197167"/>
                </a:lnTo>
                <a:lnTo>
                  <a:pt x="108351" y="196215"/>
                </a:lnTo>
                <a:lnTo>
                  <a:pt x="114196" y="192616"/>
                </a:lnTo>
                <a:lnTo>
                  <a:pt x="119969" y="190382"/>
                </a:lnTo>
                <a:lnTo>
                  <a:pt x="125709" y="189389"/>
                </a:lnTo>
                <a:lnTo>
                  <a:pt x="131436" y="188948"/>
                </a:lnTo>
                <a:lnTo>
                  <a:pt x="135249" y="187877"/>
                </a:lnTo>
                <a:lnTo>
                  <a:pt x="139696" y="186212"/>
                </a:lnTo>
                <a:lnTo>
                  <a:pt x="144565" y="184149"/>
                </a:lnTo>
                <a:lnTo>
                  <a:pt x="148764" y="181820"/>
                </a:lnTo>
                <a:lnTo>
                  <a:pt x="152517" y="179316"/>
                </a:lnTo>
                <a:lnTo>
                  <a:pt x="155970" y="176694"/>
                </a:lnTo>
                <a:lnTo>
                  <a:pt x="162347" y="171241"/>
                </a:lnTo>
                <a:lnTo>
                  <a:pt x="168357" y="165642"/>
                </a:lnTo>
                <a:lnTo>
                  <a:pt x="179976" y="154286"/>
                </a:lnTo>
                <a:lnTo>
                  <a:pt x="191443" y="142871"/>
                </a:lnTo>
                <a:lnTo>
                  <a:pt x="193351" y="140015"/>
                </a:lnTo>
                <a:lnTo>
                  <a:pt x="195472" y="134301"/>
                </a:lnTo>
                <a:lnTo>
                  <a:pt x="198954" y="128587"/>
                </a:lnTo>
                <a:lnTo>
                  <a:pt x="203677" y="122872"/>
                </a:lnTo>
                <a:lnTo>
                  <a:pt x="208951" y="117157"/>
                </a:lnTo>
                <a:lnTo>
                  <a:pt x="210738" y="114300"/>
                </a:lnTo>
                <a:lnTo>
                  <a:pt x="212724" y="108585"/>
                </a:lnTo>
                <a:lnTo>
                  <a:pt x="213607" y="102870"/>
                </a:lnTo>
                <a:lnTo>
                  <a:pt x="213998" y="97155"/>
                </a:lnTo>
                <a:lnTo>
                  <a:pt x="214173" y="91440"/>
                </a:lnTo>
                <a:lnTo>
                  <a:pt x="214295" y="77152"/>
                </a:lnTo>
                <a:lnTo>
                  <a:pt x="214312" y="57149"/>
                </a:lnTo>
                <a:lnTo>
                  <a:pt x="213359" y="54292"/>
                </a:lnTo>
                <a:lnTo>
                  <a:pt x="209761" y="48577"/>
                </a:lnTo>
                <a:lnTo>
                  <a:pt x="204987" y="42862"/>
                </a:lnTo>
                <a:lnTo>
                  <a:pt x="199691" y="37147"/>
                </a:lnTo>
                <a:lnTo>
                  <a:pt x="194161" y="31432"/>
                </a:lnTo>
                <a:lnTo>
                  <a:pt x="191353" y="29527"/>
                </a:lnTo>
                <a:lnTo>
                  <a:pt x="185694" y="27411"/>
                </a:lnTo>
                <a:lnTo>
                  <a:pt x="180003" y="23930"/>
                </a:lnTo>
                <a:lnTo>
                  <a:pt x="177152" y="21668"/>
                </a:lnTo>
                <a:lnTo>
                  <a:pt x="174299" y="20160"/>
                </a:lnTo>
                <a:lnTo>
                  <a:pt x="164780" y="17086"/>
                </a:lnTo>
                <a:lnTo>
                  <a:pt x="160337" y="15200"/>
                </a:lnTo>
                <a:lnTo>
                  <a:pt x="155469" y="12991"/>
                </a:lnTo>
                <a:lnTo>
                  <a:pt x="150318" y="11518"/>
                </a:lnTo>
                <a:lnTo>
                  <a:pt x="144979" y="10536"/>
                </a:lnTo>
                <a:lnTo>
                  <a:pt x="139516" y="9881"/>
                </a:lnTo>
                <a:lnTo>
                  <a:pt x="134920" y="9445"/>
                </a:lnTo>
                <a:lnTo>
                  <a:pt x="130905" y="9154"/>
                </a:lnTo>
                <a:lnTo>
                  <a:pt x="127275" y="8960"/>
                </a:lnTo>
                <a:lnTo>
                  <a:pt x="118162" y="8744"/>
                </a:lnTo>
                <a:lnTo>
                  <a:pt x="42862" y="85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51"/>
          <p:cNvSpPr/>
          <p:nvPr/>
        </p:nvSpPr>
        <p:spPr>
          <a:xfrm>
            <a:off x="7263765" y="3386137"/>
            <a:ext cx="94286" cy="180024"/>
          </a:xfrm>
          <a:custGeom>
            <a:avLst/>
            <a:gdLst/>
            <a:ahLst/>
            <a:cxnLst/>
            <a:rect l="0" t="0" r="0" b="0"/>
            <a:pathLst>
              <a:path w="94286" h="180024">
                <a:moveTo>
                  <a:pt x="77152" y="0"/>
                </a:moveTo>
                <a:lnTo>
                  <a:pt x="77152" y="4551"/>
                </a:lnTo>
                <a:lnTo>
                  <a:pt x="78105" y="6844"/>
                </a:lnTo>
                <a:lnTo>
                  <a:pt x="79692" y="9325"/>
                </a:lnTo>
                <a:lnTo>
                  <a:pt x="81703" y="11932"/>
                </a:lnTo>
                <a:lnTo>
                  <a:pt x="83996" y="14622"/>
                </a:lnTo>
                <a:lnTo>
                  <a:pt x="86477" y="17368"/>
                </a:lnTo>
                <a:lnTo>
                  <a:pt x="89083" y="20151"/>
                </a:lnTo>
                <a:lnTo>
                  <a:pt x="90822" y="22959"/>
                </a:lnTo>
                <a:lnTo>
                  <a:pt x="91980" y="25784"/>
                </a:lnTo>
                <a:lnTo>
                  <a:pt x="92752" y="28619"/>
                </a:lnTo>
                <a:lnTo>
                  <a:pt x="93268" y="31462"/>
                </a:lnTo>
                <a:lnTo>
                  <a:pt x="93610" y="34310"/>
                </a:lnTo>
                <a:lnTo>
                  <a:pt x="93839" y="37161"/>
                </a:lnTo>
                <a:lnTo>
                  <a:pt x="93992" y="40966"/>
                </a:lnTo>
                <a:lnTo>
                  <a:pt x="94206" y="55424"/>
                </a:lnTo>
                <a:lnTo>
                  <a:pt x="94285" y="83017"/>
                </a:lnTo>
                <a:lnTo>
                  <a:pt x="93337" y="88682"/>
                </a:lnTo>
                <a:lnTo>
                  <a:pt x="91752" y="94364"/>
                </a:lnTo>
                <a:lnTo>
                  <a:pt x="89743" y="100057"/>
                </a:lnTo>
                <a:lnTo>
                  <a:pt x="87451" y="105757"/>
                </a:lnTo>
                <a:lnTo>
                  <a:pt x="84970" y="111462"/>
                </a:lnTo>
                <a:lnTo>
                  <a:pt x="82364" y="117171"/>
                </a:lnTo>
                <a:lnTo>
                  <a:pt x="78722" y="122881"/>
                </a:lnTo>
                <a:lnTo>
                  <a:pt x="74389" y="128594"/>
                </a:lnTo>
                <a:lnTo>
                  <a:pt x="69595" y="134307"/>
                </a:lnTo>
                <a:lnTo>
                  <a:pt x="65447" y="139068"/>
                </a:lnTo>
                <a:lnTo>
                  <a:pt x="58297" y="146898"/>
                </a:lnTo>
                <a:lnTo>
                  <a:pt x="51945" y="153553"/>
                </a:lnTo>
                <a:lnTo>
                  <a:pt x="40105" y="165586"/>
                </a:lnTo>
                <a:lnTo>
                  <a:pt x="36262" y="167541"/>
                </a:lnTo>
                <a:lnTo>
                  <a:pt x="31795" y="168844"/>
                </a:lnTo>
                <a:lnTo>
                  <a:pt x="26911" y="169713"/>
                </a:lnTo>
                <a:lnTo>
                  <a:pt x="22703" y="171245"/>
                </a:lnTo>
                <a:lnTo>
                  <a:pt x="18945" y="173218"/>
                </a:lnTo>
                <a:lnTo>
                  <a:pt x="10621" y="178678"/>
                </a:lnTo>
                <a:lnTo>
                  <a:pt x="8985" y="179127"/>
                </a:lnTo>
                <a:lnTo>
                  <a:pt x="6943" y="179425"/>
                </a:lnTo>
                <a:lnTo>
                  <a:pt x="0" y="18002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52"/>
          <p:cNvSpPr/>
          <p:nvPr/>
        </p:nvSpPr>
        <p:spPr>
          <a:xfrm>
            <a:off x="8198167" y="3146107"/>
            <a:ext cx="118664" cy="325756"/>
          </a:xfrm>
          <a:custGeom>
            <a:avLst/>
            <a:gdLst/>
            <a:ahLst/>
            <a:cxnLst/>
            <a:rect l="0" t="0" r="0" b="0"/>
            <a:pathLst>
              <a:path w="118664" h="325756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9325" y="6785"/>
                </a:lnTo>
                <a:lnTo>
                  <a:pt x="11931" y="7381"/>
                </a:lnTo>
                <a:lnTo>
                  <a:pt x="14622" y="7778"/>
                </a:lnTo>
                <a:lnTo>
                  <a:pt x="17368" y="8043"/>
                </a:lnTo>
                <a:lnTo>
                  <a:pt x="20152" y="8220"/>
                </a:lnTo>
                <a:lnTo>
                  <a:pt x="22959" y="9290"/>
                </a:lnTo>
                <a:lnTo>
                  <a:pt x="25783" y="10956"/>
                </a:lnTo>
                <a:lnTo>
                  <a:pt x="28619" y="13019"/>
                </a:lnTo>
                <a:lnTo>
                  <a:pt x="32415" y="15347"/>
                </a:lnTo>
                <a:lnTo>
                  <a:pt x="36850" y="17851"/>
                </a:lnTo>
                <a:lnTo>
                  <a:pt x="41712" y="20473"/>
                </a:lnTo>
                <a:lnTo>
                  <a:pt x="45905" y="24127"/>
                </a:lnTo>
                <a:lnTo>
                  <a:pt x="49654" y="28467"/>
                </a:lnTo>
                <a:lnTo>
                  <a:pt x="53105" y="33265"/>
                </a:lnTo>
                <a:lnTo>
                  <a:pt x="57311" y="37417"/>
                </a:lnTo>
                <a:lnTo>
                  <a:pt x="62020" y="41137"/>
                </a:lnTo>
                <a:lnTo>
                  <a:pt x="67064" y="44570"/>
                </a:lnTo>
                <a:lnTo>
                  <a:pt x="72332" y="48763"/>
                </a:lnTo>
                <a:lnTo>
                  <a:pt x="77749" y="53464"/>
                </a:lnTo>
                <a:lnTo>
                  <a:pt x="87896" y="62814"/>
                </a:lnTo>
                <a:lnTo>
                  <a:pt x="95580" y="70145"/>
                </a:lnTo>
                <a:lnTo>
                  <a:pt x="98962" y="74386"/>
                </a:lnTo>
                <a:lnTo>
                  <a:pt x="102170" y="79118"/>
                </a:lnTo>
                <a:lnTo>
                  <a:pt x="105261" y="84178"/>
                </a:lnTo>
                <a:lnTo>
                  <a:pt x="107322" y="90409"/>
                </a:lnTo>
                <a:lnTo>
                  <a:pt x="108695" y="97420"/>
                </a:lnTo>
                <a:lnTo>
                  <a:pt x="109611" y="104952"/>
                </a:lnTo>
                <a:lnTo>
                  <a:pt x="111173" y="111878"/>
                </a:lnTo>
                <a:lnTo>
                  <a:pt x="113168" y="118400"/>
                </a:lnTo>
                <a:lnTo>
                  <a:pt x="115451" y="124653"/>
                </a:lnTo>
                <a:lnTo>
                  <a:pt x="116972" y="131680"/>
                </a:lnTo>
                <a:lnTo>
                  <a:pt x="117986" y="139221"/>
                </a:lnTo>
                <a:lnTo>
                  <a:pt x="118663" y="147107"/>
                </a:lnTo>
                <a:lnTo>
                  <a:pt x="118161" y="155221"/>
                </a:lnTo>
                <a:lnTo>
                  <a:pt x="116874" y="163489"/>
                </a:lnTo>
                <a:lnTo>
                  <a:pt x="115063" y="171857"/>
                </a:lnTo>
                <a:lnTo>
                  <a:pt x="112904" y="180294"/>
                </a:lnTo>
                <a:lnTo>
                  <a:pt x="110512" y="188776"/>
                </a:lnTo>
                <a:lnTo>
                  <a:pt x="105313" y="205820"/>
                </a:lnTo>
                <a:lnTo>
                  <a:pt x="99828" y="222921"/>
                </a:lnTo>
                <a:lnTo>
                  <a:pt x="96080" y="230529"/>
                </a:lnTo>
                <a:lnTo>
                  <a:pt x="91676" y="237506"/>
                </a:lnTo>
                <a:lnTo>
                  <a:pt x="86835" y="244062"/>
                </a:lnTo>
                <a:lnTo>
                  <a:pt x="81702" y="250338"/>
                </a:lnTo>
                <a:lnTo>
                  <a:pt x="76376" y="256427"/>
                </a:lnTo>
                <a:lnTo>
                  <a:pt x="70920" y="262391"/>
                </a:lnTo>
                <a:lnTo>
                  <a:pt x="59777" y="274098"/>
                </a:lnTo>
                <a:lnTo>
                  <a:pt x="54139" y="279887"/>
                </a:lnTo>
                <a:lnTo>
                  <a:pt x="49428" y="285652"/>
                </a:lnTo>
                <a:lnTo>
                  <a:pt x="45334" y="291399"/>
                </a:lnTo>
                <a:lnTo>
                  <a:pt x="41654" y="297136"/>
                </a:lnTo>
                <a:lnTo>
                  <a:pt x="38247" y="301913"/>
                </a:lnTo>
                <a:lnTo>
                  <a:pt x="35022" y="306051"/>
                </a:lnTo>
                <a:lnTo>
                  <a:pt x="31921" y="309761"/>
                </a:lnTo>
                <a:lnTo>
                  <a:pt x="28901" y="312235"/>
                </a:lnTo>
                <a:lnTo>
                  <a:pt x="25935" y="313884"/>
                </a:lnTo>
                <a:lnTo>
                  <a:pt x="23005" y="314984"/>
                </a:lnTo>
                <a:lnTo>
                  <a:pt x="21052" y="316669"/>
                </a:lnTo>
                <a:lnTo>
                  <a:pt x="19749" y="318745"/>
                </a:lnTo>
                <a:lnTo>
                  <a:pt x="17660" y="324371"/>
                </a:lnTo>
                <a:lnTo>
                  <a:pt x="16536" y="324832"/>
                </a:lnTo>
                <a:lnTo>
                  <a:pt x="14834" y="325140"/>
                </a:lnTo>
                <a:lnTo>
                  <a:pt x="8573" y="32575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53"/>
          <p:cNvSpPr/>
          <p:nvPr/>
        </p:nvSpPr>
        <p:spPr>
          <a:xfrm>
            <a:off x="6843716" y="3686175"/>
            <a:ext cx="171447" cy="308223"/>
          </a:xfrm>
          <a:custGeom>
            <a:avLst/>
            <a:gdLst/>
            <a:ahLst/>
            <a:cxnLst/>
            <a:rect l="0" t="0" r="0" b="0"/>
            <a:pathLst>
              <a:path w="171447" h="308223">
                <a:moveTo>
                  <a:pt x="68576" y="0"/>
                </a:moveTo>
                <a:lnTo>
                  <a:pt x="68576" y="4550"/>
                </a:lnTo>
                <a:lnTo>
                  <a:pt x="67624" y="6844"/>
                </a:lnTo>
                <a:lnTo>
                  <a:pt x="62684" y="13669"/>
                </a:lnTo>
                <a:lnTo>
                  <a:pt x="61195" y="15600"/>
                </a:lnTo>
                <a:lnTo>
                  <a:pt x="57993" y="21538"/>
                </a:lnTo>
                <a:lnTo>
                  <a:pt x="55807" y="25789"/>
                </a:lnTo>
                <a:lnTo>
                  <a:pt x="54348" y="30527"/>
                </a:lnTo>
                <a:lnTo>
                  <a:pt x="53376" y="35592"/>
                </a:lnTo>
                <a:lnTo>
                  <a:pt x="52727" y="40873"/>
                </a:lnTo>
                <a:lnTo>
                  <a:pt x="51342" y="46298"/>
                </a:lnTo>
                <a:lnTo>
                  <a:pt x="49467" y="51820"/>
                </a:lnTo>
                <a:lnTo>
                  <a:pt x="47264" y="57407"/>
                </a:lnTo>
                <a:lnTo>
                  <a:pt x="42276" y="71234"/>
                </a:lnTo>
                <a:lnTo>
                  <a:pt x="39613" y="78921"/>
                </a:lnTo>
                <a:lnTo>
                  <a:pt x="35933" y="86904"/>
                </a:lnTo>
                <a:lnTo>
                  <a:pt x="31574" y="95084"/>
                </a:lnTo>
                <a:lnTo>
                  <a:pt x="26763" y="103394"/>
                </a:lnTo>
                <a:lnTo>
                  <a:pt x="18878" y="117708"/>
                </a:lnTo>
                <a:lnTo>
                  <a:pt x="15441" y="124192"/>
                </a:lnTo>
                <a:lnTo>
                  <a:pt x="12198" y="131372"/>
                </a:lnTo>
                <a:lnTo>
                  <a:pt x="9083" y="139016"/>
                </a:lnTo>
                <a:lnTo>
                  <a:pt x="6054" y="146970"/>
                </a:lnTo>
                <a:lnTo>
                  <a:pt x="4035" y="154177"/>
                </a:lnTo>
                <a:lnTo>
                  <a:pt x="2689" y="160887"/>
                </a:lnTo>
                <a:lnTo>
                  <a:pt x="1791" y="167266"/>
                </a:lnTo>
                <a:lnTo>
                  <a:pt x="1193" y="173423"/>
                </a:lnTo>
                <a:lnTo>
                  <a:pt x="794" y="179433"/>
                </a:lnTo>
                <a:lnTo>
                  <a:pt x="528" y="185344"/>
                </a:lnTo>
                <a:lnTo>
                  <a:pt x="232" y="196993"/>
                </a:lnTo>
                <a:lnTo>
                  <a:pt x="0" y="246933"/>
                </a:lnTo>
                <a:lnTo>
                  <a:pt x="952" y="251300"/>
                </a:lnTo>
                <a:lnTo>
                  <a:pt x="4548" y="258691"/>
                </a:lnTo>
                <a:lnTo>
                  <a:pt x="7793" y="261996"/>
                </a:lnTo>
                <a:lnTo>
                  <a:pt x="11862" y="265151"/>
                </a:lnTo>
                <a:lnTo>
                  <a:pt x="16479" y="268208"/>
                </a:lnTo>
                <a:lnTo>
                  <a:pt x="20509" y="271197"/>
                </a:lnTo>
                <a:lnTo>
                  <a:pt x="24150" y="274143"/>
                </a:lnTo>
                <a:lnTo>
                  <a:pt x="27528" y="277060"/>
                </a:lnTo>
                <a:lnTo>
                  <a:pt x="30734" y="279956"/>
                </a:lnTo>
                <a:lnTo>
                  <a:pt x="36835" y="285715"/>
                </a:lnTo>
                <a:lnTo>
                  <a:pt x="40748" y="287632"/>
                </a:lnTo>
                <a:lnTo>
                  <a:pt x="45261" y="288909"/>
                </a:lnTo>
                <a:lnTo>
                  <a:pt x="50175" y="289761"/>
                </a:lnTo>
                <a:lnTo>
                  <a:pt x="54404" y="291281"/>
                </a:lnTo>
                <a:lnTo>
                  <a:pt x="58175" y="293247"/>
                </a:lnTo>
                <a:lnTo>
                  <a:pt x="61643" y="295511"/>
                </a:lnTo>
                <a:lnTo>
                  <a:pt x="65859" y="297020"/>
                </a:lnTo>
                <a:lnTo>
                  <a:pt x="70575" y="298025"/>
                </a:lnTo>
                <a:lnTo>
                  <a:pt x="75624" y="298696"/>
                </a:lnTo>
                <a:lnTo>
                  <a:pt x="80894" y="300096"/>
                </a:lnTo>
                <a:lnTo>
                  <a:pt x="86313" y="301981"/>
                </a:lnTo>
                <a:lnTo>
                  <a:pt x="91831" y="304191"/>
                </a:lnTo>
                <a:lnTo>
                  <a:pt x="96461" y="305663"/>
                </a:lnTo>
                <a:lnTo>
                  <a:pt x="100501" y="306646"/>
                </a:lnTo>
                <a:lnTo>
                  <a:pt x="104147" y="307300"/>
                </a:lnTo>
                <a:lnTo>
                  <a:pt x="108483" y="307737"/>
                </a:lnTo>
                <a:lnTo>
                  <a:pt x="113278" y="308028"/>
                </a:lnTo>
                <a:lnTo>
                  <a:pt x="118380" y="308222"/>
                </a:lnTo>
                <a:lnTo>
                  <a:pt x="123686" y="307399"/>
                </a:lnTo>
                <a:lnTo>
                  <a:pt x="129128" y="305897"/>
                </a:lnTo>
                <a:lnTo>
                  <a:pt x="134661" y="303944"/>
                </a:lnTo>
                <a:lnTo>
                  <a:pt x="139303" y="302641"/>
                </a:lnTo>
                <a:lnTo>
                  <a:pt x="143350" y="301773"/>
                </a:lnTo>
                <a:lnTo>
                  <a:pt x="147000" y="301194"/>
                </a:lnTo>
                <a:lnTo>
                  <a:pt x="151339" y="300809"/>
                </a:lnTo>
                <a:lnTo>
                  <a:pt x="156137" y="300552"/>
                </a:lnTo>
                <a:lnTo>
                  <a:pt x="171446" y="30003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54"/>
          <p:cNvSpPr/>
          <p:nvPr/>
        </p:nvSpPr>
        <p:spPr>
          <a:xfrm>
            <a:off x="7083742" y="3729037"/>
            <a:ext cx="94299" cy="222886"/>
          </a:xfrm>
          <a:custGeom>
            <a:avLst/>
            <a:gdLst/>
            <a:ahLst/>
            <a:cxnLst/>
            <a:rect l="0" t="0" r="0" b="0"/>
            <a:pathLst>
              <a:path w="94299" h="222886">
                <a:moveTo>
                  <a:pt x="0" y="0"/>
                </a:moveTo>
                <a:lnTo>
                  <a:pt x="7381" y="0"/>
                </a:lnTo>
                <a:lnTo>
                  <a:pt x="8731" y="953"/>
                </a:lnTo>
                <a:lnTo>
                  <a:pt x="10583" y="2540"/>
                </a:lnTo>
                <a:lnTo>
                  <a:pt x="12771" y="4551"/>
                </a:lnTo>
                <a:lnTo>
                  <a:pt x="17741" y="9325"/>
                </a:lnTo>
                <a:lnTo>
                  <a:pt x="28693" y="20151"/>
                </a:lnTo>
                <a:lnTo>
                  <a:pt x="31511" y="23912"/>
                </a:lnTo>
                <a:lnTo>
                  <a:pt x="34342" y="28324"/>
                </a:lnTo>
                <a:lnTo>
                  <a:pt x="37183" y="33170"/>
                </a:lnTo>
                <a:lnTo>
                  <a:pt x="40028" y="38306"/>
                </a:lnTo>
                <a:lnTo>
                  <a:pt x="45731" y="49092"/>
                </a:lnTo>
                <a:lnTo>
                  <a:pt x="54295" y="65875"/>
                </a:lnTo>
                <a:lnTo>
                  <a:pt x="56199" y="71539"/>
                </a:lnTo>
                <a:lnTo>
                  <a:pt x="57469" y="77220"/>
                </a:lnTo>
                <a:lnTo>
                  <a:pt x="58315" y="82913"/>
                </a:lnTo>
                <a:lnTo>
                  <a:pt x="58880" y="89565"/>
                </a:lnTo>
                <a:lnTo>
                  <a:pt x="59256" y="96858"/>
                </a:lnTo>
                <a:lnTo>
                  <a:pt x="59506" y="104577"/>
                </a:lnTo>
                <a:lnTo>
                  <a:pt x="60625" y="110675"/>
                </a:lnTo>
                <a:lnTo>
                  <a:pt x="62325" y="115694"/>
                </a:lnTo>
                <a:lnTo>
                  <a:pt x="64410" y="119992"/>
                </a:lnTo>
                <a:lnTo>
                  <a:pt x="65800" y="124762"/>
                </a:lnTo>
                <a:lnTo>
                  <a:pt x="66726" y="129847"/>
                </a:lnTo>
                <a:lnTo>
                  <a:pt x="67344" y="135143"/>
                </a:lnTo>
                <a:lnTo>
                  <a:pt x="67756" y="140577"/>
                </a:lnTo>
                <a:lnTo>
                  <a:pt x="68030" y="146106"/>
                </a:lnTo>
                <a:lnTo>
                  <a:pt x="68214" y="151697"/>
                </a:lnTo>
                <a:lnTo>
                  <a:pt x="69288" y="157328"/>
                </a:lnTo>
                <a:lnTo>
                  <a:pt x="70957" y="162988"/>
                </a:lnTo>
                <a:lnTo>
                  <a:pt x="73023" y="168666"/>
                </a:lnTo>
                <a:lnTo>
                  <a:pt x="75352" y="173404"/>
                </a:lnTo>
                <a:lnTo>
                  <a:pt x="77858" y="177516"/>
                </a:lnTo>
                <a:lnTo>
                  <a:pt x="80480" y="181208"/>
                </a:lnTo>
                <a:lnTo>
                  <a:pt x="83394" y="187852"/>
                </a:lnTo>
                <a:lnTo>
                  <a:pt x="84171" y="190957"/>
                </a:lnTo>
                <a:lnTo>
                  <a:pt x="84689" y="194933"/>
                </a:lnTo>
                <a:lnTo>
                  <a:pt x="85035" y="199487"/>
                </a:lnTo>
                <a:lnTo>
                  <a:pt x="85265" y="204429"/>
                </a:lnTo>
                <a:lnTo>
                  <a:pt x="86371" y="208676"/>
                </a:lnTo>
                <a:lnTo>
                  <a:pt x="88061" y="212460"/>
                </a:lnTo>
                <a:lnTo>
                  <a:pt x="94298" y="22288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55"/>
          <p:cNvSpPr/>
          <p:nvPr/>
        </p:nvSpPr>
        <p:spPr>
          <a:xfrm>
            <a:off x="7306627" y="3917632"/>
            <a:ext cx="8571" cy="85726"/>
          </a:xfrm>
          <a:custGeom>
            <a:avLst/>
            <a:gdLst/>
            <a:ahLst/>
            <a:cxnLst/>
            <a:rect l="0" t="0" r="0" b="0"/>
            <a:pathLst>
              <a:path w="8571" h="85726">
                <a:moveTo>
                  <a:pt x="0" y="0"/>
                </a:moveTo>
                <a:lnTo>
                  <a:pt x="0" y="13019"/>
                </a:lnTo>
                <a:lnTo>
                  <a:pt x="953" y="16299"/>
                </a:lnTo>
                <a:lnTo>
                  <a:pt x="2540" y="20391"/>
                </a:lnTo>
                <a:lnTo>
                  <a:pt x="4551" y="25024"/>
                </a:lnTo>
                <a:lnTo>
                  <a:pt x="5891" y="29065"/>
                </a:lnTo>
                <a:lnTo>
                  <a:pt x="6785" y="32712"/>
                </a:lnTo>
                <a:lnTo>
                  <a:pt x="7381" y="36096"/>
                </a:lnTo>
                <a:lnTo>
                  <a:pt x="7778" y="39304"/>
                </a:lnTo>
                <a:lnTo>
                  <a:pt x="8043" y="42395"/>
                </a:lnTo>
                <a:lnTo>
                  <a:pt x="8220" y="45409"/>
                </a:lnTo>
                <a:lnTo>
                  <a:pt x="8416" y="51297"/>
                </a:lnTo>
                <a:lnTo>
                  <a:pt x="8526" y="62506"/>
                </a:lnTo>
                <a:lnTo>
                  <a:pt x="8570" y="80846"/>
                </a:lnTo>
                <a:lnTo>
                  <a:pt x="7619" y="82473"/>
                </a:lnTo>
                <a:lnTo>
                  <a:pt x="6032" y="83557"/>
                </a:lnTo>
                <a:lnTo>
                  <a:pt x="0" y="8572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56"/>
          <p:cNvSpPr/>
          <p:nvPr/>
        </p:nvSpPr>
        <p:spPr>
          <a:xfrm>
            <a:off x="8146732" y="3617595"/>
            <a:ext cx="128086" cy="308610"/>
          </a:xfrm>
          <a:custGeom>
            <a:avLst/>
            <a:gdLst/>
            <a:ahLst/>
            <a:cxnLst/>
            <a:rect l="0" t="0" r="0" b="0"/>
            <a:pathLst>
              <a:path w="128086" h="308610">
                <a:moveTo>
                  <a:pt x="0" y="0"/>
                </a:moveTo>
                <a:lnTo>
                  <a:pt x="11932" y="0"/>
                </a:lnTo>
                <a:lnTo>
                  <a:pt x="13669" y="952"/>
                </a:lnTo>
                <a:lnTo>
                  <a:pt x="14828" y="2540"/>
                </a:lnTo>
                <a:lnTo>
                  <a:pt x="15600" y="4550"/>
                </a:lnTo>
                <a:lnTo>
                  <a:pt x="18999" y="9325"/>
                </a:lnTo>
                <a:lnTo>
                  <a:pt x="21239" y="11931"/>
                </a:lnTo>
                <a:lnTo>
                  <a:pt x="24636" y="13669"/>
                </a:lnTo>
                <a:lnTo>
                  <a:pt x="28806" y="14828"/>
                </a:lnTo>
                <a:lnTo>
                  <a:pt x="33491" y="15600"/>
                </a:lnTo>
                <a:lnTo>
                  <a:pt x="38521" y="17068"/>
                </a:lnTo>
                <a:lnTo>
                  <a:pt x="43778" y="18998"/>
                </a:lnTo>
                <a:lnTo>
                  <a:pt x="49188" y="21238"/>
                </a:lnTo>
                <a:lnTo>
                  <a:pt x="53747" y="23683"/>
                </a:lnTo>
                <a:lnTo>
                  <a:pt x="57739" y="26267"/>
                </a:lnTo>
                <a:lnTo>
                  <a:pt x="61353" y="28941"/>
                </a:lnTo>
                <a:lnTo>
                  <a:pt x="65667" y="31676"/>
                </a:lnTo>
                <a:lnTo>
                  <a:pt x="70448" y="34452"/>
                </a:lnTo>
                <a:lnTo>
                  <a:pt x="75540" y="37256"/>
                </a:lnTo>
                <a:lnTo>
                  <a:pt x="79888" y="40077"/>
                </a:lnTo>
                <a:lnTo>
                  <a:pt x="83739" y="42911"/>
                </a:lnTo>
                <a:lnTo>
                  <a:pt x="87258" y="45752"/>
                </a:lnTo>
                <a:lnTo>
                  <a:pt x="90558" y="49551"/>
                </a:lnTo>
                <a:lnTo>
                  <a:pt x="93709" y="53989"/>
                </a:lnTo>
                <a:lnTo>
                  <a:pt x="96763" y="58852"/>
                </a:lnTo>
                <a:lnTo>
                  <a:pt x="99750" y="63047"/>
                </a:lnTo>
                <a:lnTo>
                  <a:pt x="102695" y="66796"/>
                </a:lnTo>
                <a:lnTo>
                  <a:pt x="105612" y="70248"/>
                </a:lnTo>
                <a:lnTo>
                  <a:pt x="108509" y="74455"/>
                </a:lnTo>
                <a:lnTo>
                  <a:pt x="111391" y="79164"/>
                </a:lnTo>
                <a:lnTo>
                  <a:pt x="114266" y="84208"/>
                </a:lnTo>
                <a:lnTo>
                  <a:pt x="120000" y="94893"/>
                </a:lnTo>
                <a:lnTo>
                  <a:pt x="122863" y="100409"/>
                </a:lnTo>
                <a:lnTo>
                  <a:pt x="124771" y="105992"/>
                </a:lnTo>
                <a:lnTo>
                  <a:pt x="126044" y="111619"/>
                </a:lnTo>
                <a:lnTo>
                  <a:pt x="126891" y="117275"/>
                </a:lnTo>
                <a:lnTo>
                  <a:pt x="127457" y="123903"/>
                </a:lnTo>
                <a:lnTo>
                  <a:pt x="127834" y="131180"/>
                </a:lnTo>
                <a:lnTo>
                  <a:pt x="128085" y="138888"/>
                </a:lnTo>
                <a:lnTo>
                  <a:pt x="127300" y="145932"/>
                </a:lnTo>
                <a:lnTo>
                  <a:pt x="125825" y="152533"/>
                </a:lnTo>
                <a:lnTo>
                  <a:pt x="123888" y="158838"/>
                </a:lnTo>
                <a:lnTo>
                  <a:pt x="122597" y="164947"/>
                </a:lnTo>
                <a:lnTo>
                  <a:pt x="121736" y="170925"/>
                </a:lnTo>
                <a:lnTo>
                  <a:pt x="121162" y="176815"/>
                </a:lnTo>
                <a:lnTo>
                  <a:pt x="119828" y="183599"/>
                </a:lnTo>
                <a:lnTo>
                  <a:pt x="117985" y="190979"/>
                </a:lnTo>
                <a:lnTo>
                  <a:pt x="115804" y="198757"/>
                </a:lnTo>
                <a:lnTo>
                  <a:pt x="114351" y="205847"/>
                </a:lnTo>
                <a:lnTo>
                  <a:pt x="113382" y="212479"/>
                </a:lnTo>
                <a:lnTo>
                  <a:pt x="112735" y="218805"/>
                </a:lnTo>
                <a:lnTo>
                  <a:pt x="111352" y="224927"/>
                </a:lnTo>
                <a:lnTo>
                  <a:pt x="109478" y="230914"/>
                </a:lnTo>
                <a:lnTo>
                  <a:pt x="107275" y="236810"/>
                </a:lnTo>
                <a:lnTo>
                  <a:pt x="104854" y="242646"/>
                </a:lnTo>
                <a:lnTo>
                  <a:pt x="102288" y="248441"/>
                </a:lnTo>
                <a:lnTo>
                  <a:pt x="99624" y="254210"/>
                </a:lnTo>
                <a:lnTo>
                  <a:pt x="95943" y="259008"/>
                </a:lnTo>
                <a:lnTo>
                  <a:pt x="91585" y="263159"/>
                </a:lnTo>
                <a:lnTo>
                  <a:pt x="86774" y="266879"/>
                </a:lnTo>
                <a:lnTo>
                  <a:pt x="82615" y="270312"/>
                </a:lnTo>
                <a:lnTo>
                  <a:pt x="78889" y="273553"/>
                </a:lnTo>
                <a:lnTo>
                  <a:pt x="75453" y="276666"/>
                </a:lnTo>
                <a:lnTo>
                  <a:pt x="73163" y="279694"/>
                </a:lnTo>
                <a:lnTo>
                  <a:pt x="70616" y="285598"/>
                </a:lnTo>
                <a:lnTo>
                  <a:pt x="66945" y="291397"/>
                </a:lnTo>
                <a:lnTo>
                  <a:pt x="60414" y="299531"/>
                </a:lnTo>
                <a:lnTo>
                  <a:pt x="51678" y="308366"/>
                </a:lnTo>
                <a:lnTo>
                  <a:pt x="51435" y="30860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57"/>
          <p:cNvSpPr/>
          <p:nvPr/>
        </p:nvSpPr>
        <p:spPr>
          <a:xfrm>
            <a:off x="6586537" y="4457700"/>
            <a:ext cx="197159" cy="428616"/>
          </a:xfrm>
          <a:custGeom>
            <a:avLst/>
            <a:gdLst/>
            <a:ahLst/>
            <a:cxnLst/>
            <a:rect l="0" t="0" r="0" b="0"/>
            <a:pathLst>
              <a:path w="197159" h="428616">
                <a:moveTo>
                  <a:pt x="34290" y="0"/>
                </a:moveTo>
                <a:lnTo>
                  <a:pt x="34290" y="4551"/>
                </a:lnTo>
                <a:lnTo>
                  <a:pt x="35243" y="5891"/>
                </a:lnTo>
                <a:lnTo>
                  <a:pt x="36830" y="6785"/>
                </a:lnTo>
                <a:lnTo>
                  <a:pt x="38841" y="7381"/>
                </a:lnTo>
                <a:lnTo>
                  <a:pt x="40181" y="8730"/>
                </a:lnTo>
                <a:lnTo>
                  <a:pt x="41075" y="10582"/>
                </a:lnTo>
                <a:lnTo>
                  <a:pt x="42509" y="15849"/>
                </a:lnTo>
                <a:lnTo>
                  <a:pt x="47309" y="21311"/>
                </a:lnTo>
                <a:lnTo>
                  <a:pt x="48685" y="23733"/>
                </a:lnTo>
                <a:lnTo>
                  <a:pt x="50212" y="28962"/>
                </a:lnTo>
                <a:lnTo>
                  <a:pt x="51073" y="37262"/>
                </a:lnTo>
                <a:lnTo>
                  <a:pt x="52146" y="40081"/>
                </a:lnTo>
                <a:lnTo>
                  <a:pt x="55879" y="45754"/>
                </a:lnTo>
                <a:lnTo>
                  <a:pt x="58172" y="53990"/>
                </a:lnTo>
                <a:lnTo>
                  <a:pt x="59464" y="66797"/>
                </a:lnTo>
                <a:lnTo>
                  <a:pt x="59900" y="79657"/>
                </a:lnTo>
                <a:lnTo>
                  <a:pt x="64526" y="93029"/>
                </a:lnTo>
                <a:lnTo>
                  <a:pt x="67379" y="104505"/>
                </a:lnTo>
                <a:lnTo>
                  <a:pt x="68225" y="113938"/>
                </a:lnTo>
                <a:lnTo>
                  <a:pt x="69295" y="116916"/>
                </a:lnTo>
                <a:lnTo>
                  <a:pt x="73026" y="122764"/>
                </a:lnTo>
                <a:lnTo>
                  <a:pt x="75319" y="131080"/>
                </a:lnTo>
                <a:lnTo>
                  <a:pt x="76609" y="143931"/>
                </a:lnTo>
                <a:lnTo>
                  <a:pt x="76791" y="147389"/>
                </a:lnTo>
                <a:lnTo>
                  <a:pt x="77863" y="149694"/>
                </a:lnTo>
                <a:lnTo>
                  <a:pt x="79532" y="151231"/>
                </a:lnTo>
                <a:lnTo>
                  <a:pt x="81597" y="152256"/>
                </a:lnTo>
                <a:lnTo>
                  <a:pt x="82972" y="153891"/>
                </a:lnTo>
                <a:lnTo>
                  <a:pt x="83890" y="155934"/>
                </a:lnTo>
                <a:lnTo>
                  <a:pt x="84502" y="158248"/>
                </a:lnTo>
                <a:lnTo>
                  <a:pt x="85862" y="159791"/>
                </a:lnTo>
                <a:lnTo>
                  <a:pt x="87721" y="160820"/>
                </a:lnTo>
                <a:lnTo>
                  <a:pt x="89913" y="161506"/>
                </a:lnTo>
                <a:lnTo>
                  <a:pt x="91375" y="162915"/>
                </a:lnTo>
                <a:lnTo>
                  <a:pt x="92349" y="164808"/>
                </a:lnTo>
                <a:lnTo>
                  <a:pt x="92998" y="167021"/>
                </a:lnTo>
                <a:lnTo>
                  <a:pt x="94384" y="168498"/>
                </a:lnTo>
                <a:lnTo>
                  <a:pt x="96260" y="169482"/>
                </a:lnTo>
                <a:lnTo>
                  <a:pt x="102484" y="171334"/>
                </a:lnTo>
                <a:lnTo>
                  <a:pt x="107307" y="171415"/>
                </a:lnTo>
                <a:lnTo>
                  <a:pt x="111079" y="171446"/>
                </a:lnTo>
                <a:lnTo>
                  <a:pt x="111335" y="166898"/>
                </a:lnTo>
                <a:lnTo>
                  <a:pt x="112323" y="165558"/>
                </a:lnTo>
                <a:lnTo>
                  <a:pt x="113935" y="164664"/>
                </a:lnTo>
                <a:lnTo>
                  <a:pt x="115962" y="164069"/>
                </a:lnTo>
                <a:lnTo>
                  <a:pt x="117312" y="162719"/>
                </a:lnTo>
                <a:lnTo>
                  <a:pt x="118214" y="160866"/>
                </a:lnTo>
                <a:lnTo>
                  <a:pt x="119659" y="155601"/>
                </a:lnTo>
                <a:lnTo>
                  <a:pt x="124461" y="150138"/>
                </a:lnTo>
                <a:lnTo>
                  <a:pt x="125837" y="146765"/>
                </a:lnTo>
                <a:lnTo>
                  <a:pt x="127772" y="133867"/>
                </a:lnTo>
                <a:lnTo>
                  <a:pt x="128427" y="120493"/>
                </a:lnTo>
                <a:lnTo>
                  <a:pt x="128481" y="117476"/>
                </a:lnTo>
                <a:lnTo>
                  <a:pt x="129469" y="114512"/>
                </a:lnTo>
                <a:lnTo>
                  <a:pt x="133107" y="108679"/>
                </a:lnTo>
                <a:lnTo>
                  <a:pt x="135358" y="100372"/>
                </a:lnTo>
                <a:lnTo>
                  <a:pt x="136627" y="87524"/>
                </a:lnTo>
                <a:lnTo>
                  <a:pt x="137055" y="74650"/>
                </a:lnTo>
                <a:lnTo>
                  <a:pt x="137160" y="13098"/>
                </a:lnTo>
                <a:lnTo>
                  <a:pt x="136208" y="10637"/>
                </a:lnTo>
                <a:lnTo>
                  <a:pt x="130375" y="2383"/>
                </a:lnTo>
                <a:lnTo>
                  <a:pt x="128590" y="3"/>
                </a:lnTo>
                <a:lnTo>
                  <a:pt x="128588" y="1"/>
                </a:lnTo>
                <a:lnTo>
                  <a:pt x="128588" y="11932"/>
                </a:lnTo>
                <a:lnTo>
                  <a:pt x="129540" y="13669"/>
                </a:lnTo>
                <a:lnTo>
                  <a:pt x="131128" y="14828"/>
                </a:lnTo>
                <a:lnTo>
                  <a:pt x="133138" y="15600"/>
                </a:lnTo>
                <a:lnTo>
                  <a:pt x="134479" y="18020"/>
                </a:lnTo>
                <a:lnTo>
                  <a:pt x="137318" y="29575"/>
                </a:lnTo>
                <a:lnTo>
                  <a:pt x="141358" y="36322"/>
                </a:lnTo>
                <a:lnTo>
                  <a:pt x="146328" y="42495"/>
                </a:lnTo>
                <a:lnTo>
                  <a:pt x="148988" y="45475"/>
                </a:lnTo>
                <a:lnTo>
                  <a:pt x="150760" y="49366"/>
                </a:lnTo>
                <a:lnTo>
                  <a:pt x="152729" y="58771"/>
                </a:lnTo>
                <a:lnTo>
                  <a:pt x="156145" y="69300"/>
                </a:lnTo>
                <a:lnTo>
                  <a:pt x="159885" y="80329"/>
                </a:lnTo>
                <a:lnTo>
                  <a:pt x="161548" y="91582"/>
                </a:lnTo>
                <a:lnTo>
                  <a:pt x="164826" y="102933"/>
                </a:lnTo>
                <a:lnTo>
                  <a:pt x="167035" y="108627"/>
                </a:lnTo>
                <a:lnTo>
                  <a:pt x="168506" y="115280"/>
                </a:lnTo>
                <a:lnTo>
                  <a:pt x="169488" y="122573"/>
                </a:lnTo>
                <a:lnTo>
                  <a:pt x="170142" y="130293"/>
                </a:lnTo>
                <a:lnTo>
                  <a:pt x="170578" y="137344"/>
                </a:lnTo>
                <a:lnTo>
                  <a:pt x="171062" y="150260"/>
                </a:lnTo>
                <a:lnTo>
                  <a:pt x="173818" y="162349"/>
                </a:lnTo>
                <a:lnTo>
                  <a:pt x="183348" y="190184"/>
                </a:lnTo>
                <a:lnTo>
                  <a:pt x="185096" y="197274"/>
                </a:lnTo>
                <a:lnTo>
                  <a:pt x="187041" y="210232"/>
                </a:lnTo>
                <a:lnTo>
                  <a:pt x="187558" y="217307"/>
                </a:lnTo>
                <a:lnTo>
                  <a:pt x="187904" y="224881"/>
                </a:lnTo>
                <a:lnTo>
                  <a:pt x="188134" y="232788"/>
                </a:lnTo>
                <a:lnTo>
                  <a:pt x="189240" y="239965"/>
                </a:lnTo>
                <a:lnTo>
                  <a:pt x="193009" y="253018"/>
                </a:lnTo>
                <a:lnTo>
                  <a:pt x="195320" y="265170"/>
                </a:lnTo>
                <a:lnTo>
                  <a:pt x="196346" y="277873"/>
                </a:lnTo>
                <a:lnTo>
                  <a:pt x="196803" y="293044"/>
                </a:lnTo>
                <a:lnTo>
                  <a:pt x="197120" y="325210"/>
                </a:lnTo>
                <a:lnTo>
                  <a:pt x="197158" y="348507"/>
                </a:lnTo>
                <a:lnTo>
                  <a:pt x="196209" y="353305"/>
                </a:lnTo>
                <a:lnTo>
                  <a:pt x="191274" y="365562"/>
                </a:lnTo>
                <a:lnTo>
                  <a:pt x="189786" y="375514"/>
                </a:lnTo>
                <a:lnTo>
                  <a:pt x="188437" y="379883"/>
                </a:lnTo>
                <a:lnTo>
                  <a:pt x="184397" y="387277"/>
                </a:lnTo>
                <a:lnTo>
                  <a:pt x="179427" y="393737"/>
                </a:lnTo>
                <a:lnTo>
                  <a:pt x="174043" y="399784"/>
                </a:lnTo>
                <a:lnTo>
                  <a:pt x="168475" y="405647"/>
                </a:lnTo>
                <a:lnTo>
                  <a:pt x="159985" y="414302"/>
                </a:lnTo>
                <a:lnTo>
                  <a:pt x="157139" y="416219"/>
                </a:lnTo>
                <a:lnTo>
                  <a:pt x="151437" y="418348"/>
                </a:lnTo>
                <a:lnTo>
                  <a:pt x="145728" y="421835"/>
                </a:lnTo>
                <a:lnTo>
                  <a:pt x="142872" y="424098"/>
                </a:lnTo>
                <a:lnTo>
                  <a:pt x="140015" y="425607"/>
                </a:lnTo>
                <a:lnTo>
                  <a:pt x="134302" y="427283"/>
                </a:lnTo>
                <a:lnTo>
                  <a:pt x="130492" y="427730"/>
                </a:lnTo>
                <a:lnTo>
                  <a:pt x="126047" y="428029"/>
                </a:lnTo>
                <a:lnTo>
                  <a:pt x="116980" y="428360"/>
                </a:lnTo>
                <a:lnTo>
                  <a:pt x="106522" y="428546"/>
                </a:lnTo>
                <a:lnTo>
                  <a:pt x="91545" y="428615"/>
                </a:lnTo>
                <a:lnTo>
                  <a:pt x="88653" y="427666"/>
                </a:lnTo>
                <a:lnTo>
                  <a:pt x="82899" y="424071"/>
                </a:lnTo>
                <a:lnTo>
                  <a:pt x="79078" y="422731"/>
                </a:lnTo>
                <a:lnTo>
                  <a:pt x="74626" y="421838"/>
                </a:lnTo>
                <a:lnTo>
                  <a:pt x="69753" y="421243"/>
                </a:lnTo>
                <a:lnTo>
                  <a:pt x="65552" y="420846"/>
                </a:lnTo>
                <a:lnTo>
                  <a:pt x="61799" y="420581"/>
                </a:lnTo>
                <a:lnTo>
                  <a:pt x="58345" y="420405"/>
                </a:lnTo>
                <a:lnTo>
                  <a:pt x="55089" y="419335"/>
                </a:lnTo>
                <a:lnTo>
                  <a:pt x="48931" y="415606"/>
                </a:lnTo>
                <a:lnTo>
                  <a:pt x="43020" y="413313"/>
                </a:lnTo>
                <a:lnTo>
                  <a:pt x="40110" y="412702"/>
                </a:lnTo>
                <a:lnTo>
                  <a:pt x="34337" y="409483"/>
                </a:lnTo>
                <a:lnTo>
                  <a:pt x="31463" y="407291"/>
                </a:lnTo>
                <a:lnTo>
                  <a:pt x="25732" y="404855"/>
                </a:lnTo>
                <a:lnTo>
                  <a:pt x="20009" y="403773"/>
                </a:lnTo>
                <a:lnTo>
                  <a:pt x="14291" y="403292"/>
                </a:lnTo>
                <a:lnTo>
                  <a:pt x="12385" y="402211"/>
                </a:lnTo>
                <a:lnTo>
                  <a:pt x="11114" y="400538"/>
                </a:lnTo>
                <a:lnTo>
                  <a:pt x="10267" y="398470"/>
                </a:lnTo>
                <a:lnTo>
                  <a:pt x="8749" y="397092"/>
                </a:lnTo>
                <a:lnTo>
                  <a:pt x="6786" y="396173"/>
                </a:lnTo>
                <a:lnTo>
                  <a:pt x="0" y="3943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58"/>
          <p:cNvSpPr/>
          <p:nvPr/>
        </p:nvSpPr>
        <p:spPr>
          <a:xfrm>
            <a:off x="6800850" y="4500562"/>
            <a:ext cx="137160" cy="7382"/>
          </a:xfrm>
          <a:custGeom>
            <a:avLst/>
            <a:gdLst/>
            <a:ahLst/>
            <a:cxnLst/>
            <a:rect l="0" t="0" r="0" b="0"/>
            <a:pathLst>
              <a:path w="137160" h="7382">
                <a:moveTo>
                  <a:pt x="0" y="0"/>
                </a:moveTo>
                <a:lnTo>
                  <a:pt x="12770" y="0"/>
                </a:lnTo>
                <a:lnTo>
                  <a:pt x="15181" y="953"/>
                </a:lnTo>
                <a:lnTo>
                  <a:pt x="17740" y="2540"/>
                </a:lnTo>
                <a:lnTo>
                  <a:pt x="20400" y="4551"/>
                </a:lnTo>
                <a:lnTo>
                  <a:pt x="23124" y="5892"/>
                </a:lnTo>
                <a:lnTo>
                  <a:pt x="25894" y="6785"/>
                </a:lnTo>
                <a:lnTo>
                  <a:pt x="28692" y="7381"/>
                </a:lnTo>
                <a:lnTo>
                  <a:pt x="31511" y="6826"/>
                </a:lnTo>
                <a:lnTo>
                  <a:pt x="34342" y="5503"/>
                </a:lnTo>
                <a:lnTo>
                  <a:pt x="41179" y="1088"/>
                </a:lnTo>
                <a:lnTo>
                  <a:pt x="43645" y="725"/>
                </a:lnTo>
                <a:lnTo>
                  <a:pt x="47194" y="484"/>
                </a:lnTo>
                <a:lnTo>
                  <a:pt x="55265" y="215"/>
                </a:lnTo>
                <a:lnTo>
                  <a:pt x="68208" y="43"/>
                </a:lnTo>
                <a:lnTo>
                  <a:pt x="13715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59"/>
          <p:cNvSpPr/>
          <p:nvPr/>
        </p:nvSpPr>
        <p:spPr>
          <a:xfrm>
            <a:off x="6817994" y="4603432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25718"/>
                </a:moveTo>
                <a:lnTo>
                  <a:pt x="0" y="21167"/>
                </a:lnTo>
                <a:lnTo>
                  <a:pt x="954" y="19826"/>
                </a:lnTo>
                <a:lnTo>
                  <a:pt x="2541" y="18932"/>
                </a:lnTo>
                <a:lnTo>
                  <a:pt x="7382" y="17498"/>
                </a:lnTo>
                <a:lnTo>
                  <a:pt x="12771" y="17250"/>
                </a:lnTo>
                <a:lnTo>
                  <a:pt x="41734" y="17148"/>
                </a:lnTo>
                <a:lnTo>
                  <a:pt x="45920" y="16194"/>
                </a:lnTo>
                <a:lnTo>
                  <a:pt x="49664" y="14607"/>
                </a:lnTo>
                <a:lnTo>
                  <a:pt x="53112" y="12595"/>
                </a:lnTo>
                <a:lnTo>
                  <a:pt x="57315" y="11254"/>
                </a:lnTo>
                <a:lnTo>
                  <a:pt x="62023" y="10360"/>
                </a:lnTo>
                <a:lnTo>
                  <a:pt x="67067" y="9765"/>
                </a:lnTo>
                <a:lnTo>
                  <a:pt x="71381" y="8415"/>
                </a:lnTo>
                <a:lnTo>
                  <a:pt x="75210" y="6562"/>
                </a:lnTo>
                <a:lnTo>
                  <a:pt x="78716" y="4375"/>
                </a:lnTo>
                <a:lnTo>
                  <a:pt x="82957" y="2917"/>
                </a:lnTo>
                <a:lnTo>
                  <a:pt x="87689" y="1945"/>
                </a:lnTo>
                <a:lnTo>
                  <a:pt x="92750" y="1297"/>
                </a:lnTo>
                <a:lnTo>
                  <a:pt x="97076" y="864"/>
                </a:lnTo>
                <a:lnTo>
                  <a:pt x="100913" y="576"/>
                </a:lnTo>
                <a:lnTo>
                  <a:pt x="104423" y="384"/>
                </a:lnTo>
                <a:lnTo>
                  <a:pt x="113403" y="171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60"/>
          <p:cNvSpPr/>
          <p:nvPr/>
        </p:nvSpPr>
        <p:spPr>
          <a:xfrm>
            <a:off x="7126608" y="4401597"/>
            <a:ext cx="239920" cy="278947"/>
          </a:xfrm>
          <a:custGeom>
            <a:avLst/>
            <a:gdLst/>
            <a:ahLst/>
            <a:cxnLst/>
            <a:rect l="0" t="0" r="0" b="0"/>
            <a:pathLst>
              <a:path w="239920" h="278947">
                <a:moveTo>
                  <a:pt x="94294" y="4668"/>
                </a:moveTo>
                <a:lnTo>
                  <a:pt x="86075" y="4668"/>
                </a:lnTo>
                <a:lnTo>
                  <a:pt x="81275" y="9219"/>
                </a:lnTo>
                <a:lnTo>
                  <a:pt x="78947" y="10559"/>
                </a:lnTo>
                <a:lnTo>
                  <a:pt x="73821" y="12049"/>
                </a:lnTo>
                <a:lnTo>
                  <a:pt x="68367" y="12711"/>
                </a:lnTo>
                <a:lnTo>
                  <a:pt x="65580" y="12887"/>
                </a:lnTo>
                <a:lnTo>
                  <a:pt x="62769" y="13957"/>
                </a:lnTo>
                <a:lnTo>
                  <a:pt x="57105" y="17687"/>
                </a:lnTo>
                <a:lnTo>
                  <a:pt x="51413" y="22519"/>
                </a:lnTo>
                <a:lnTo>
                  <a:pt x="48561" y="25141"/>
                </a:lnTo>
                <a:lnTo>
                  <a:pt x="42854" y="33134"/>
                </a:lnTo>
                <a:lnTo>
                  <a:pt x="39998" y="37933"/>
                </a:lnTo>
                <a:lnTo>
                  <a:pt x="34285" y="45805"/>
                </a:lnTo>
                <a:lnTo>
                  <a:pt x="28571" y="52478"/>
                </a:lnTo>
                <a:lnTo>
                  <a:pt x="22856" y="58619"/>
                </a:lnTo>
                <a:lnTo>
                  <a:pt x="17142" y="67063"/>
                </a:lnTo>
                <a:lnTo>
                  <a:pt x="14284" y="71983"/>
                </a:lnTo>
                <a:lnTo>
                  <a:pt x="11109" y="79988"/>
                </a:lnTo>
                <a:lnTo>
                  <a:pt x="8745" y="87673"/>
                </a:lnTo>
                <a:lnTo>
                  <a:pt x="6782" y="92390"/>
                </a:lnTo>
                <a:lnTo>
                  <a:pt x="4521" y="97439"/>
                </a:lnTo>
                <a:lnTo>
                  <a:pt x="3012" y="102711"/>
                </a:lnTo>
                <a:lnTo>
                  <a:pt x="2008" y="108129"/>
                </a:lnTo>
                <a:lnTo>
                  <a:pt x="1337" y="113647"/>
                </a:lnTo>
                <a:lnTo>
                  <a:pt x="891" y="119230"/>
                </a:lnTo>
                <a:lnTo>
                  <a:pt x="592" y="124858"/>
                </a:lnTo>
                <a:lnTo>
                  <a:pt x="262" y="136190"/>
                </a:lnTo>
                <a:lnTo>
                  <a:pt x="12" y="169337"/>
                </a:lnTo>
                <a:lnTo>
                  <a:pt x="0" y="190759"/>
                </a:lnTo>
                <a:lnTo>
                  <a:pt x="951" y="195404"/>
                </a:lnTo>
                <a:lnTo>
                  <a:pt x="4548" y="203104"/>
                </a:lnTo>
                <a:lnTo>
                  <a:pt x="11929" y="217345"/>
                </a:lnTo>
                <a:lnTo>
                  <a:pt x="17365" y="225556"/>
                </a:lnTo>
                <a:lnTo>
                  <a:pt x="22956" y="233333"/>
                </a:lnTo>
                <a:lnTo>
                  <a:pt x="25781" y="238074"/>
                </a:lnTo>
                <a:lnTo>
                  <a:pt x="28616" y="243139"/>
                </a:lnTo>
                <a:lnTo>
                  <a:pt x="34306" y="251308"/>
                </a:lnTo>
                <a:lnTo>
                  <a:pt x="37157" y="254819"/>
                </a:lnTo>
                <a:lnTo>
                  <a:pt x="40010" y="257160"/>
                </a:lnTo>
                <a:lnTo>
                  <a:pt x="42865" y="258721"/>
                </a:lnTo>
                <a:lnTo>
                  <a:pt x="45720" y="259762"/>
                </a:lnTo>
                <a:lnTo>
                  <a:pt x="51433" y="263458"/>
                </a:lnTo>
                <a:lnTo>
                  <a:pt x="58100" y="268276"/>
                </a:lnTo>
                <a:lnTo>
                  <a:pt x="62545" y="270894"/>
                </a:lnTo>
                <a:lnTo>
                  <a:pt x="67413" y="273592"/>
                </a:lnTo>
                <a:lnTo>
                  <a:pt x="71611" y="275390"/>
                </a:lnTo>
                <a:lnTo>
                  <a:pt x="78815" y="277389"/>
                </a:lnTo>
                <a:lnTo>
                  <a:pt x="83022" y="277922"/>
                </a:lnTo>
                <a:lnTo>
                  <a:pt x="87733" y="278277"/>
                </a:lnTo>
                <a:lnTo>
                  <a:pt x="97092" y="278671"/>
                </a:lnTo>
                <a:lnTo>
                  <a:pt x="104428" y="278847"/>
                </a:lnTo>
                <a:lnTo>
                  <a:pt x="118463" y="278946"/>
                </a:lnTo>
                <a:lnTo>
                  <a:pt x="123741" y="278008"/>
                </a:lnTo>
                <a:lnTo>
                  <a:pt x="129166" y="276429"/>
                </a:lnTo>
                <a:lnTo>
                  <a:pt x="134687" y="274424"/>
                </a:lnTo>
                <a:lnTo>
                  <a:pt x="139321" y="272135"/>
                </a:lnTo>
                <a:lnTo>
                  <a:pt x="143362" y="269657"/>
                </a:lnTo>
                <a:lnTo>
                  <a:pt x="150392" y="264363"/>
                </a:lnTo>
                <a:lnTo>
                  <a:pt x="156692" y="258835"/>
                </a:lnTo>
                <a:lnTo>
                  <a:pt x="160657" y="256028"/>
                </a:lnTo>
                <a:lnTo>
                  <a:pt x="165207" y="253204"/>
                </a:lnTo>
                <a:lnTo>
                  <a:pt x="170144" y="250368"/>
                </a:lnTo>
                <a:lnTo>
                  <a:pt x="174388" y="247526"/>
                </a:lnTo>
                <a:lnTo>
                  <a:pt x="181644" y="241827"/>
                </a:lnTo>
                <a:lnTo>
                  <a:pt x="188043" y="236119"/>
                </a:lnTo>
                <a:lnTo>
                  <a:pt x="191084" y="233264"/>
                </a:lnTo>
                <a:lnTo>
                  <a:pt x="197002" y="225011"/>
                </a:lnTo>
                <a:lnTo>
                  <a:pt x="199913" y="220143"/>
                </a:lnTo>
                <a:lnTo>
                  <a:pt x="205689" y="212195"/>
                </a:lnTo>
                <a:lnTo>
                  <a:pt x="211430" y="204535"/>
                </a:lnTo>
                <a:lnTo>
                  <a:pt x="214295" y="199824"/>
                </a:lnTo>
                <a:lnTo>
                  <a:pt x="217157" y="194780"/>
                </a:lnTo>
                <a:lnTo>
                  <a:pt x="222877" y="186634"/>
                </a:lnTo>
                <a:lnTo>
                  <a:pt x="225737" y="183129"/>
                </a:lnTo>
                <a:lnTo>
                  <a:pt x="228913" y="176694"/>
                </a:lnTo>
                <a:lnTo>
                  <a:pt x="230325" y="169706"/>
                </a:lnTo>
                <a:lnTo>
                  <a:pt x="230701" y="165176"/>
                </a:lnTo>
                <a:lnTo>
                  <a:pt x="230952" y="160251"/>
                </a:lnTo>
                <a:lnTo>
                  <a:pt x="232072" y="155062"/>
                </a:lnTo>
                <a:lnTo>
                  <a:pt x="233772" y="149698"/>
                </a:lnTo>
                <a:lnTo>
                  <a:pt x="235856" y="144217"/>
                </a:lnTo>
                <a:lnTo>
                  <a:pt x="237247" y="138658"/>
                </a:lnTo>
                <a:lnTo>
                  <a:pt x="238173" y="133047"/>
                </a:lnTo>
                <a:lnTo>
                  <a:pt x="238791" y="127402"/>
                </a:lnTo>
                <a:lnTo>
                  <a:pt x="239202" y="121733"/>
                </a:lnTo>
                <a:lnTo>
                  <a:pt x="239477" y="116048"/>
                </a:lnTo>
                <a:lnTo>
                  <a:pt x="239864" y="101487"/>
                </a:lnTo>
                <a:lnTo>
                  <a:pt x="239919" y="97789"/>
                </a:lnTo>
                <a:lnTo>
                  <a:pt x="239002" y="93418"/>
                </a:lnTo>
                <a:lnTo>
                  <a:pt x="237439" y="88600"/>
                </a:lnTo>
                <a:lnTo>
                  <a:pt x="235444" y="83482"/>
                </a:lnTo>
                <a:lnTo>
                  <a:pt x="234114" y="78166"/>
                </a:lnTo>
                <a:lnTo>
                  <a:pt x="233228" y="72717"/>
                </a:lnTo>
                <a:lnTo>
                  <a:pt x="232636" y="67179"/>
                </a:lnTo>
                <a:lnTo>
                  <a:pt x="229439" y="58485"/>
                </a:lnTo>
                <a:lnTo>
                  <a:pt x="224844" y="51447"/>
                </a:lnTo>
                <a:lnTo>
                  <a:pt x="219626" y="45143"/>
                </a:lnTo>
                <a:lnTo>
                  <a:pt x="217854" y="41177"/>
                </a:lnTo>
                <a:lnTo>
                  <a:pt x="216673" y="36627"/>
                </a:lnTo>
                <a:lnTo>
                  <a:pt x="215885" y="31689"/>
                </a:lnTo>
                <a:lnTo>
                  <a:pt x="212469" y="23662"/>
                </a:lnTo>
                <a:lnTo>
                  <a:pt x="210225" y="20188"/>
                </a:lnTo>
                <a:lnTo>
                  <a:pt x="206824" y="17872"/>
                </a:lnTo>
                <a:lnTo>
                  <a:pt x="202652" y="16328"/>
                </a:lnTo>
                <a:lnTo>
                  <a:pt x="197965" y="15299"/>
                </a:lnTo>
                <a:lnTo>
                  <a:pt x="194841" y="13660"/>
                </a:lnTo>
                <a:lnTo>
                  <a:pt x="192757" y="11615"/>
                </a:lnTo>
                <a:lnTo>
                  <a:pt x="191370" y="9299"/>
                </a:lnTo>
                <a:lnTo>
                  <a:pt x="188538" y="7755"/>
                </a:lnTo>
                <a:lnTo>
                  <a:pt x="184746" y="6726"/>
                </a:lnTo>
                <a:lnTo>
                  <a:pt x="180313" y="6040"/>
                </a:lnTo>
                <a:lnTo>
                  <a:pt x="175452" y="4630"/>
                </a:lnTo>
                <a:lnTo>
                  <a:pt x="170307" y="2738"/>
                </a:lnTo>
                <a:lnTo>
                  <a:pt x="164972" y="523"/>
                </a:lnTo>
                <a:lnTo>
                  <a:pt x="160462" y="0"/>
                </a:lnTo>
                <a:lnTo>
                  <a:pt x="156504" y="603"/>
                </a:lnTo>
                <a:lnTo>
                  <a:pt x="152912" y="1958"/>
                </a:lnTo>
                <a:lnTo>
                  <a:pt x="148613" y="2862"/>
                </a:lnTo>
                <a:lnTo>
                  <a:pt x="143842" y="3463"/>
                </a:lnTo>
                <a:lnTo>
                  <a:pt x="138756" y="3865"/>
                </a:lnTo>
                <a:lnTo>
                  <a:pt x="133461" y="4132"/>
                </a:lnTo>
                <a:lnTo>
                  <a:pt x="122496" y="4430"/>
                </a:lnTo>
                <a:lnTo>
                  <a:pt x="116906" y="5461"/>
                </a:lnTo>
                <a:lnTo>
                  <a:pt x="111274" y="7102"/>
                </a:lnTo>
                <a:lnTo>
                  <a:pt x="105614" y="9148"/>
                </a:lnTo>
                <a:lnTo>
                  <a:pt x="100888" y="10512"/>
                </a:lnTo>
                <a:lnTo>
                  <a:pt x="96785" y="11422"/>
                </a:lnTo>
                <a:lnTo>
                  <a:pt x="93097" y="12028"/>
                </a:lnTo>
                <a:lnTo>
                  <a:pt x="86460" y="15241"/>
                </a:lnTo>
                <a:lnTo>
                  <a:pt x="83357" y="17432"/>
                </a:lnTo>
                <a:lnTo>
                  <a:pt x="79382" y="18892"/>
                </a:lnTo>
                <a:lnTo>
                  <a:pt x="74828" y="19866"/>
                </a:lnTo>
                <a:lnTo>
                  <a:pt x="69886" y="20514"/>
                </a:lnTo>
                <a:lnTo>
                  <a:pt x="65640" y="21900"/>
                </a:lnTo>
                <a:lnTo>
                  <a:pt x="58381" y="25979"/>
                </a:lnTo>
                <a:lnTo>
                  <a:pt x="51432" y="303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61"/>
          <p:cNvSpPr/>
          <p:nvPr/>
        </p:nvSpPr>
        <p:spPr>
          <a:xfrm>
            <a:off x="7323772" y="4243421"/>
            <a:ext cx="205741" cy="154272"/>
          </a:xfrm>
          <a:custGeom>
            <a:avLst/>
            <a:gdLst/>
            <a:ahLst/>
            <a:cxnLst/>
            <a:rect l="0" t="0" r="0" b="0"/>
            <a:pathLst>
              <a:path w="205741" h="154272">
                <a:moveTo>
                  <a:pt x="0" y="34256"/>
                </a:moveTo>
                <a:lnTo>
                  <a:pt x="7381" y="34256"/>
                </a:lnTo>
                <a:lnTo>
                  <a:pt x="12771" y="29705"/>
                </a:lnTo>
                <a:lnTo>
                  <a:pt x="15181" y="28365"/>
                </a:lnTo>
                <a:lnTo>
                  <a:pt x="20400" y="26875"/>
                </a:lnTo>
                <a:lnTo>
                  <a:pt x="22173" y="25526"/>
                </a:lnTo>
                <a:lnTo>
                  <a:pt x="23354" y="23673"/>
                </a:lnTo>
                <a:lnTo>
                  <a:pt x="24142" y="21486"/>
                </a:lnTo>
                <a:lnTo>
                  <a:pt x="25620" y="20028"/>
                </a:lnTo>
                <a:lnTo>
                  <a:pt x="27557" y="19056"/>
                </a:lnTo>
                <a:lnTo>
                  <a:pt x="29802" y="18408"/>
                </a:lnTo>
                <a:lnTo>
                  <a:pt x="34835" y="15147"/>
                </a:lnTo>
                <a:lnTo>
                  <a:pt x="37511" y="12945"/>
                </a:lnTo>
                <a:lnTo>
                  <a:pt x="40248" y="11476"/>
                </a:lnTo>
                <a:lnTo>
                  <a:pt x="49602" y="8457"/>
                </a:lnTo>
                <a:lnTo>
                  <a:pt x="54023" y="6579"/>
                </a:lnTo>
                <a:lnTo>
                  <a:pt x="58875" y="4375"/>
                </a:lnTo>
                <a:lnTo>
                  <a:pt x="63063" y="2905"/>
                </a:lnTo>
                <a:lnTo>
                  <a:pt x="66807" y="1926"/>
                </a:lnTo>
                <a:lnTo>
                  <a:pt x="70255" y="1272"/>
                </a:lnTo>
                <a:lnTo>
                  <a:pt x="76627" y="547"/>
                </a:lnTo>
                <a:lnTo>
                  <a:pt x="82634" y="224"/>
                </a:lnTo>
                <a:lnTo>
                  <a:pt x="88479" y="81"/>
                </a:lnTo>
                <a:lnTo>
                  <a:pt x="101675" y="0"/>
                </a:lnTo>
                <a:lnTo>
                  <a:pt x="105883" y="942"/>
                </a:lnTo>
                <a:lnTo>
                  <a:pt x="109641" y="2521"/>
                </a:lnTo>
                <a:lnTo>
                  <a:pt x="113100" y="4527"/>
                </a:lnTo>
                <a:lnTo>
                  <a:pt x="115405" y="6817"/>
                </a:lnTo>
                <a:lnTo>
                  <a:pt x="116942" y="9296"/>
                </a:lnTo>
                <a:lnTo>
                  <a:pt x="117966" y="11901"/>
                </a:lnTo>
                <a:lnTo>
                  <a:pt x="119602" y="14590"/>
                </a:lnTo>
                <a:lnTo>
                  <a:pt x="121644" y="17335"/>
                </a:lnTo>
                <a:lnTo>
                  <a:pt x="123959" y="20118"/>
                </a:lnTo>
                <a:lnTo>
                  <a:pt x="126454" y="22926"/>
                </a:lnTo>
                <a:lnTo>
                  <a:pt x="131767" y="28585"/>
                </a:lnTo>
                <a:lnTo>
                  <a:pt x="140113" y="37127"/>
                </a:lnTo>
                <a:lnTo>
                  <a:pt x="141987" y="39980"/>
                </a:lnTo>
                <a:lnTo>
                  <a:pt x="143235" y="42834"/>
                </a:lnTo>
                <a:lnTo>
                  <a:pt x="144068" y="45690"/>
                </a:lnTo>
                <a:lnTo>
                  <a:pt x="144623" y="48546"/>
                </a:lnTo>
                <a:lnTo>
                  <a:pt x="144993" y="51403"/>
                </a:lnTo>
                <a:lnTo>
                  <a:pt x="145240" y="54260"/>
                </a:lnTo>
                <a:lnTo>
                  <a:pt x="146356" y="58069"/>
                </a:lnTo>
                <a:lnTo>
                  <a:pt x="148054" y="62514"/>
                </a:lnTo>
                <a:lnTo>
                  <a:pt x="150137" y="67382"/>
                </a:lnTo>
                <a:lnTo>
                  <a:pt x="151527" y="71580"/>
                </a:lnTo>
                <a:lnTo>
                  <a:pt x="152453" y="75332"/>
                </a:lnTo>
                <a:lnTo>
                  <a:pt x="153070" y="78784"/>
                </a:lnTo>
                <a:lnTo>
                  <a:pt x="152530" y="82039"/>
                </a:lnTo>
                <a:lnTo>
                  <a:pt x="151216" y="85162"/>
                </a:lnTo>
                <a:lnTo>
                  <a:pt x="149388" y="88195"/>
                </a:lnTo>
                <a:lnTo>
                  <a:pt x="148170" y="92123"/>
                </a:lnTo>
                <a:lnTo>
                  <a:pt x="147358" y="96647"/>
                </a:lnTo>
                <a:lnTo>
                  <a:pt x="146816" y="101567"/>
                </a:lnTo>
                <a:lnTo>
                  <a:pt x="145503" y="105800"/>
                </a:lnTo>
                <a:lnTo>
                  <a:pt x="143674" y="109575"/>
                </a:lnTo>
                <a:lnTo>
                  <a:pt x="141503" y="113044"/>
                </a:lnTo>
                <a:lnTo>
                  <a:pt x="140055" y="116309"/>
                </a:lnTo>
                <a:lnTo>
                  <a:pt x="139091" y="119438"/>
                </a:lnTo>
                <a:lnTo>
                  <a:pt x="138446" y="122476"/>
                </a:lnTo>
                <a:lnTo>
                  <a:pt x="137065" y="125455"/>
                </a:lnTo>
                <a:lnTo>
                  <a:pt x="135192" y="128393"/>
                </a:lnTo>
                <a:lnTo>
                  <a:pt x="132990" y="131304"/>
                </a:lnTo>
                <a:lnTo>
                  <a:pt x="130570" y="134197"/>
                </a:lnTo>
                <a:lnTo>
                  <a:pt x="128004" y="137079"/>
                </a:lnTo>
                <a:lnTo>
                  <a:pt x="125342" y="139952"/>
                </a:lnTo>
                <a:lnTo>
                  <a:pt x="122613" y="141867"/>
                </a:lnTo>
                <a:lnTo>
                  <a:pt x="117042" y="143996"/>
                </a:lnTo>
                <a:lnTo>
                  <a:pt x="113102" y="145194"/>
                </a:lnTo>
                <a:lnTo>
                  <a:pt x="109640" y="148014"/>
                </a:lnTo>
                <a:lnTo>
                  <a:pt x="107383" y="150100"/>
                </a:lnTo>
                <a:lnTo>
                  <a:pt x="104926" y="151490"/>
                </a:lnTo>
                <a:lnTo>
                  <a:pt x="99657" y="153035"/>
                </a:lnTo>
                <a:lnTo>
                  <a:pt x="94140" y="153722"/>
                </a:lnTo>
                <a:lnTo>
                  <a:pt x="88512" y="154027"/>
                </a:lnTo>
                <a:lnTo>
                  <a:pt x="82837" y="154163"/>
                </a:lnTo>
                <a:lnTo>
                  <a:pt x="80941" y="153246"/>
                </a:lnTo>
                <a:lnTo>
                  <a:pt x="79679" y="151683"/>
                </a:lnTo>
                <a:lnTo>
                  <a:pt x="77652" y="146881"/>
                </a:lnTo>
                <a:lnTo>
                  <a:pt x="76533" y="146487"/>
                </a:lnTo>
                <a:lnTo>
                  <a:pt x="72750" y="146049"/>
                </a:lnTo>
                <a:lnTo>
                  <a:pt x="71360" y="144980"/>
                </a:lnTo>
                <a:lnTo>
                  <a:pt x="70434" y="143314"/>
                </a:lnTo>
                <a:lnTo>
                  <a:pt x="68689" y="137488"/>
                </a:lnTo>
                <a:lnTo>
                  <a:pt x="68613" y="132683"/>
                </a:lnTo>
                <a:lnTo>
                  <a:pt x="68589" y="129777"/>
                </a:lnTo>
                <a:lnTo>
                  <a:pt x="71124" y="126557"/>
                </a:lnTo>
                <a:lnTo>
                  <a:pt x="75962" y="121280"/>
                </a:lnTo>
                <a:lnTo>
                  <a:pt x="81703" y="120559"/>
                </a:lnTo>
                <a:lnTo>
                  <a:pt x="89653" y="120238"/>
                </a:lnTo>
                <a:lnTo>
                  <a:pt x="96361" y="120095"/>
                </a:lnTo>
                <a:lnTo>
                  <a:pt x="121611" y="119991"/>
                </a:lnTo>
                <a:lnTo>
                  <a:pt x="125842" y="120940"/>
                </a:lnTo>
                <a:lnTo>
                  <a:pt x="130567" y="122526"/>
                </a:lnTo>
                <a:lnTo>
                  <a:pt x="135623" y="124535"/>
                </a:lnTo>
                <a:lnTo>
                  <a:pt x="139945" y="125875"/>
                </a:lnTo>
                <a:lnTo>
                  <a:pt x="143779" y="126768"/>
                </a:lnTo>
                <a:lnTo>
                  <a:pt x="147288" y="127363"/>
                </a:lnTo>
                <a:lnTo>
                  <a:pt x="150580" y="128712"/>
                </a:lnTo>
                <a:lnTo>
                  <a:pt x="156777" y="132752"/>
                </a:lnTo>
                <a:lnTo>
                  <a:pt x="160716" y="134210"/>
                </a:lnTo>
                <a:lnTo>
                  <a:pt x="165246" y="135182"/>
                </a:lnTo>
                <a:lnTo>
                  <a:pt x="170172" y="135830"/>
                </a:lnTo>
                <a:lnTo>
                  <a:pt x="174408" y="137215"/>
                </a:lnTo>
                <a:lnTo>
                  <a:pt x="178184" y="139090"/>
                </a:lnTo>
                <a:lnTo>
                  <a:pt x="181655" y="141293"/>
                </a:lnTo>
                <a:lnTo>
                  <a:pt x="188050" y="143741"/>
                </a:lnTo>
                <a:lnTo>
                  <a:pt x="191090" y="144393"/>
                </a:lnTo>
                <a:lnTo>
                  <a:pt x="193116" y="145781"/>
                </a:lnTo>
                <a:lnTo>
                  <a:pt x="194466" y="147659"/>
                </a:lnTo>
                <a:lnTo>
                  <a:pt x="195366" y="149863"/>
                </a:lnTo>
                <a:lnTo>
                  <a:pt x="196920" y="151332"/>
                </a:lnTo>
                <a:lnTo>
                  <a:pt x="198907" y="152312"/>
                </a:lnTo>
                <a:lnTo>
                  <a:pt x="205740" y="15427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62"/>
          <p:cNvSpPr/>
          <p:nvPr/>
        </p:nvSpPr>
        <p:spPr>
          <a:xfrm>
            <a:off x="7495222" y="4551997"/>
            <a:ext cx="145734" cy="17146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0"/>
                </a:moveTo>
                <a:lnTo>
                  <a:pt x="88199" y="0"/>
                </a:lnTo>
                <a:lnTo>
                  <a:pt x="92137" y="953"/>
                </a:lnTo>
                <a:lnTo>
                  <a:pt x="96668" y="2540"/>
                </a:lnTo>
                <a:lnTo>
                  <a:pt x="101592" y="4551"/>
                </a:lnTo>
                <a:lnTo>
                  <a:pt x="105827" y="5892"/>
                </a:lnTo>
                <a:lnTo>
                  <a:pt x="109605" y="6785"/>
                </a:lnTo>
                <a:lnTo>
                  <a:pt x="113075" y="7381"/>
                </a:lnTo>
                <a:lnTo>
                  <a:pt x="116341" y="7778"/>
                </a:lnTo>
                <a:lnTo>
                  <a:pt x="119470" y="8043"/>
                </a:lnTo>
                <a:lnTo>
                  <a:pt x="122509" y="8219"/>
                </a:lnTo>
                <a:lnTo>
                  <a:pt x="128426" y="8416"/>
                </a:lnTo>
                <a:lnTo>
                  <a:pt x="131338" y="8468"/>
                </a:lnTo>
                <a:lnTo>
                  <a:pt x="134231" y="9455"/>
                </a:lnTo>
                <a:lnTo>
                  <a:pt x="137112" y="11066"/>
                </a:lnTo>
                <a:lnTo>
                  <a:pt x="145733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63"/>
          <p:cNvSpPr/>
          <p:nvPr/>
        </p:nvSpPr>
        <p:spPr>
          <a:xfrm>
            <a:off x="7700965" y="4371975"/>
            <a:ext cx="231099" cy="282778"/>
          </a:xfrm>
          <a:custGeom>
            <a:avLst/>
            <a:gdLst/>
            <a:ahLst/>
            <a:cxnLst/>
            <a:rect l="0" t="0" r="0" b="0"/>
            <a:pathLst>
              <a:path w="231099" h="282778">
                <a:moveTo>
                  <a:pt x="85722" y="0"/>
                </a:moveTo>
                <a:lnTo>
                  <a:pt x="69873" y="0"/>
                </a:lnTo>
                <a:lnTo>
                  <a:pt x="64411" y="4550"/>
                </a:lnTo>
                <a:lnTo>
                  <a:pt x="61989" y="5891"/>
                </a:lnTo>
                <a:lnTo>
                  <a:pt x="56759" y="7380"/>
                </a:lnTo>
                <a:lnTo>
                  <a:pt x="54032" y="9683"/>
                </a:lnTo>
                <a:lnTo>
                  <a:pt x="48460" y="17321"/>
                </a:lnTo>
                <a:lnTo>
                  <a:pt x="42809" y="24525"/>
                </a:lnTo>
                <a:lnTo>
                  <a:pt x="37122" y="30903"/>
                </a:lnTo>
                <a:lnTo>
                  <a:pt x="31420" y="36912"/>
                </a:lnTo>
                <a:lnTo>
                  <a:pt x="29518" y="39848"/>
                </a:lnTo>
                <a:lnTo>
                  <a:pt x="27405" y="45650"/>
                </a:lnTo>
                <a:lnTo>
                  <a:pt x="23926" y="53943"/>
                </a:lnTo>
                <a:lnTo>
                  <a:pt x="21665" y="58823"/>
                </a:lnTo>
                <a:lnTo>
                  <a:pt x="20157" y="63980"/>
                </a:lnTo>
                <a:lnTo>
                  <a:pt x="19152" y="69323"/>
                </a:lnTo>
                <a:lnTo>
                  <a:pt x="18482" y="74790"/>
                </a:lnTo>
                <a:lnTo>
                  <a:pt x="17083" y="80340"/>
                </a:lnTo>
                <a:lnTo>
                  <a:pt x="15198" y="85945"/>
                </a:lnTo>
                <a:lnTo>
                  <a:pt x="12988" y="91587"/>
                </a:lnTo>
                <a:lnTo>
                  <a:pt x="10534" y="100395"/>
                </a:lnTo>
                <a:lnTo>
                  <a:pt x="8490" y="108437"/>
                </a:lnTo>
                <a:lnTo>
                  <a:pt x="6611" y="113249"/>
                </a:lnTo>
                <a:lnTo>
                  <a:pt x="4407" y="118362"/>
                </a:lnTo>
                <a:lnTo>
                  <a:pt x="2937" y="123675"/>
                </a:lnTo>
                <a:lnTo>
                  <a:pt x="1957" y="129122"/>
                </a:lnTo>
                <a:lnTo>
                  <a:pt x="1304" y="134659"/>
                </a:lnTo>
                <a:lnTo>
                  <a:pt x="868" y="140255"/>
                </a:lnTo>
                <a:lnTo>
                  <a:pt x="578" y="145891"/>
                </a:lnTo>
                <a:lnTo>
                  <a:pt x="169" y="160384"/>
                </a:lnTo>
                <a:lnTo>
                  <a:pt x="7" y="190115"/>
                </a:lnTo>
                <a:lnTo>
                  <a:pt x="0" y="199628"/>
                </a:lnTo>
                <a:lnTo>
                  <a:pt x="2539" y="208103"/>
                </a:lnTo>
                <a:lnTo>
                  <a:pt x="4549" y="213031"/>
                </a:lnTo>
                <a:lnTo>
                  <a:pt x="6783" y="221045"/>
                </a:lnTo>
                <a:lnTo>
                  <a:pt x="7378" y="224516"/>
                </a:lnTo>
                <a:lnTo>
                  <a:pt x="10580" y="230912"/>
                </a:lnTo>
                <a:lnTo>
                  <a:pt x="15178" y="236930"/>
                </a:lnTo>
                <a:lnTo>
                  <a:pt x="20397" y="242780"/>
                </a:lnTo>
                <a:lnTo>
                  <a:pt x="25892" y="248554"/>
                </a:lnTo>
                <a:lnTo>
                  <a:pt x="28690" y="251428"/>
                </a:lnTo>
                <a:lnTo>
                  <a:pt x="30556" y="254296"/>
                </a:lnTo>
                <a:lnTo>
                  <a:pt x="32629" y="260023"/>
                </a:lnTo>
                <a:lnTo>
                  <a:pt x="34134" y="261931"/>
                </a:lnTo>
                <a:lnTo>
                  <a:pt x="36090" y="263203"/>
                </a:lnTo>
                <a:lnTo>
                  <a:pt x="38346" y="264051"/>
                </a:lnTo>
                <a:lnTo>
                  <a:pt x="43394" y="267534"/>
                </a:lnTo>
                <a:lnTo>
                  <a:pt x="46073" y="269796"/>
                </a:lnTo>
                <a:lnTo>
                  <a:pt x="48812" y="271304"/>
                </a:lnTo>
                <a:lnTo>
                  <a:pt x="54395" y="272979"/>
                </a:lnTo>
                <a:lnTo>
                  <a:pt x="60051" y="276264"/>
                </a:lnTo>
                <a:lnTo>
                  <a:pt x="62893" y="278474"/>
                </a:lnTo>
                <a:lnTo>
                  <a:pt x="66693" y="279946"/>
                </a:lnTo>
                <a:lnTo>
                  <a:pt x="71131" y="280928"/>
                </a:lnTo>
                <a:lnTo>
                  <a:pt x="75995" y="281583"/>
                </a:lnTo>
                <a:lnTo>
                  <a:pt x="80190" y="282019"/>
                </a:lnTo>
                <a:lnTo>
                  <a:pt x="87391" y="282504"/>
                </a:lnTo>
                <a:lnTo>
                  <a:pt x="93766" y="282720"/>
                </a:lnTo>
                <a:lnTo>
                  <a:pt x="96800" y="282777"/>
                </a:lnTo>
                <a:lnTo>
                  <a:pt x="100727" y="281863"/>
                </a:lnTo>
                <a:lnTo>
                  <a:pt x="105251" y="280301"/>
                </a:lnTo>
                <a:lnTo>
                  <a:pt x="110171" y="278307"/>
                </a:lnTo>
                <a:lnTo>
                  <a:pt x="114404" y="276978"/>
                </a:lnTo>
                <a:lnTo>
                  <a:pt x="118178" y="276092"/>
                </a:lnTo>
                <a:lnTo>
                  <a:pt x="124912" y="275108"/>
                </a:lnTo>
                <a:lnTo>
                  <a:pt x="131080" y="274670"/>
                </a:lnTo>
                <a:lnTo>
                  <a:pt x="134058" y="273601"/>
                </a:lnTo>
                <a:lnTo>
                  <a:pt x="139907" y="269873"/>
                </a:lnTo>
                <a:lnTo>
                  <a:pt x="145682" y="265041"/>
                </a:lnTo>
                <a:lnTo>
                  <a:pt x="152376" y="259718"/>
                </a:lnTo>
                <a:lnTo>
                  <a:pt x="156829" y="256965"/>
                </a:lnTo>
                <a:lnTo>
                  <a:pt x="161701" y="254177"/>
                </a:lnTo>
                <a:lnTo>
                  <a:pt x="165902" y="251367"/>
                </a:lnTo>
                <a:lnTo>
                  <a:pt x="173110" y="245703"/>
                </a:lnTo>
                <a:lnTo>
                  <a:pt x="179489" y="240011"/>
                </a:lnTo>
                <a:lnTo>
                  <a:pt x="185499" y="234307"/>
                </a:lnTo>
                <a:lnTo>
                  <a:pt x="191345" y="228596"/>
                </a:lnTo>
                <a:lnTo>
                  <a:pt x="197118" y="220343"/>
                </a:lnTo>
                <a:lnTo>
                  <a:pt x="199991" y="215475"/>
                </a:lnTo>
                <a:lnTo>
                  <a:pt x="205723" y="207526"/>
                </a:lnTo>
                <a:lnTo>
                  <a:pt x="208586" y="204073"/>
                </a:lnTo>
                <a:lnTo>
                  <a:pt x="211765" y="197697"/>
                </a:lnTo>
                <a:lnTo>
                  <a:pt x="212613" y="194662"/>
                </a:lnTo>
                <a:lnTo>
                  <a:pt x="216095" y="188752"/>
                </a:lnTo>
                <a:lnTo>
                  <a:pt x="218358" y="185841"/>
                </a:lnTo>
                <a:lnTo>
                  <a:pt x="219867" y="181997"/>
                </a:lnTo>
                <a:lnTo>
                  <a:pt x="220872" y="177529"/>
                </a:lnTo>
                <a:lnTo>
                  <a:pt x="221542" y="172645"/>
                </a:lnTo>
                <a:lnTo>
                  <a:pt x="222287" y="164679"/>
                </a:lnTo>
                <a:lnTo>
                  <a:pt x="222618" y="157010"/>
                </a:lnTo>
                <a:lnTo>
                  <a:pt x="222764" y="147252"/>
                </a:lnTo>
                <a:lnTo>
                  <a:pt x="223755" y="142935"/>
                </a:lnTo>
                <a:lnTo>
                  <a:pt x="227397" y="135599"/>
                </a:lnTo>
                <a:lnTo>
                  <a:pt x="228750" y="131357"/>
                </a:lnTo>
                <a:lnTo>
                  <a:pt x="229651" y="126624"/>
                </a:lnTo>
                <a:lnTo>
                  <a:pt x="230253" y="121563"/>
                </a:lnTo>
                <a:lnTo>
                  <a:pt x="230653" y="116285"/>
                </a:lnTo>
                <a:lnTo>
                  <a:pt x="230921" y="110860"/>
                </a:lnTo>
                <a:lnTo>
                  <a:pt x="231098" y="105339"/>
                </a:lnTo>
                <a:lnTo>
                  <a:pt x="230264" y="100706"/>
                </a:lnTo>
                <a:lnTo>
                  <a:pt x="226798" y="93018"/>
                </a:lnTo>
                <a:lnTo>
                  <a:pt x="225493" y="88682"/>
                </a:lnTo>
                <a:lnTo>
                  <a:pt x="224622" y="83886"/>
                </a:lnTo>
                <a:lnTo>
                  <a:pt x="224042" y="78784"/>
                </a:lnTo>
                <a:lnTo>
                  <a:pt x="222703" y="74430"/>
                </a:lnTo>
                <a:lnTo>
                  <a:pt x="218675" y="67052"/>
                </a:lnTo>
                <a:lnTo>
                  <a:pt x="216250" y="60599"/>
                </a:lnTo>
                <a:lnTo>
                  <a:pt x="215603" y="57544"/>
                </a:lnTo>
                <a:lnTo>
                  <a:pt x="212345" y="51610"/>
                </a:lnTo>
                <a:lnTo>
                  <a:pt x="205155" y="42914"/>
                </a:lnTo>
                <a:lnTo>
                  <a:pt x="202491" y="40039"/>
                </a:lnTo>
                <a:lnTo>
                  <a:pt x="198810" y="38123"/>
                </a:lnTo>
                <a:lnTo>
                  <a:pt x="194452" y="36845"/>
                </a:lnTo>
                <a:lnTo>
                  <a:pt x="189641" y="35993"/>
                </a:lnTo>
                <a:lnTo>
                  <a:pt x="185482" y="35426"/>
                </a:lnTo>
                <a:lnTo>
                  <a:pt x="178320" y="34795"/>
                </a:lnTo>
                <a:lnTo>
                  <a:pt x="174124" y="34626"/>
                </a:lnTo>
                <a:lnTo>
                  <a:pt x="164382" y="34439"/>
                </a:lnTo>
                <a:lnTo>
                  <a:pt x="97980" y="34291"/>
                </a:lnTo>
                <a:lnTo>
                  <a:pt x="91989" y="35243"/>
                </a:lnTo>
                <a:lnTo>
                  <a:pt x="86090" y="36830"/>
                </a:lnTo>
                <a:lnTo>
                  <a:pt x="80253" y="38841"/>
                </a:lnTo>
                <a:lnTo>
                  <a:pt x="74456" y="40182"/>
                </a:lnTo>
                <a:lnTo>
                  <a:pt x="68687" y="41075"/>
                </a:lnTo>
                <a:lnTo>
                  <a:pt x="62934" y="41671"/>
                </a:lnTo>
                <a:lnTo>
                  <a:pt x="58148" y="42068"/>
                </a:lnTo>
                <a:lnTo>
                  <a:pt x="54005" y="42333"/>
                </a:lnTo>
                <a:lnTo>
                  <a:pt x="50289" y="42509"/>
                </a:lnTo>
                <a:lnTo>
                  <a:pt x="41081" y="42705"/>
                </a:lnTo>
                <a:lnTo>
                  <a:pt x="17142" y="428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64"/>
          <p:cNvSpPr/>
          <p:nvPr/>
        </p:nvSpPr>
        <p:spPr>
          <a:xfrm>
            <a:off x="8009572" y="4551997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0"/>
                </a:moveTo>
                <a:lnTo>
                  <a:pt x="112994" y="0"/>
                </a:lnTo>
                <a:lnTo>
                  <a:pt x="116287" y="953"/>
                </a:lnTo>
                <a:lnTo>
                  <a:pt x="119435" y="2540"/>
                </a:lnTo>
                <a:lnTo>
                  <a:pt x="122485" y="4551"/>
                </a:lnTo>
                <a:lnTo>
                  <a:pt x="125472" y="5892"/>
                </a:lnTo>
                <a:lnTo>
                  <a:pt x="128416" y="6785"/>
                </a:lnTo>
                <a:lnTo>
                  <a:pt x="131331" y="7381"/>
                </a:lnTo>
                <a:lnTo>
                  <a:pt x="134226" y="7778"/>
                </a:lnTo>
                <a:lnTo>
                  <a:pt x="137109" y="8043"/>
                </a:lnTo>
                <a:lnTo>
                  <a:pt x="139984" y="8219"/>
                </a:lnTo>
                <a:lnTo>
                  <a:pt x="145718" y="8416"/>
                </a:lnTo>
                <a:lnTo>
                  <a:pt x="154305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65"/>
          <p:cNvSpPr/>
          <p:nvPr/>
        </p:nvSpPr>
        <p:spPr>
          <a:xfrm>
            <a:off x="8215312" y="4363412"/>
            <a:ext cx="300039" cy="334318"/>
          </a:xfrm>
          <a:custGeom>
            <a:avLst/>
            <a:gdLst/>
            <a:ahLst/>
            <a:cxnLst/>
            <a:rect l="0" t="0" r="0" b="0"/>
            <a:pathLst>
              <a:path w="300039" h="334318">
                <a:moveTo>
                  <a:pt x="0" y="42853"/>
                </a:moveTo>
                <a:lnTo>
                  <a:pt x="0" y="38302"/>
                </a:lnTo>
                <a:lnTo>
                  <a:pt x="953" y="36961"/>
                </a:lnTo>
                <a:lnTo>
                  <a:pt x="2539" y="36067"/>
                </a:lnTo>
                <a:lnTo>
                  <a:pt x="4551" y="35471"/>
                </a:lnTo>
                <a:lnTo>
                  <a:pt x="5892" y="34122"/>
                </a:lnTo>
                <a:lnTo>
                  <a:pt x="6785" y="32270"/>
                </a:lnTo>
                <a:lnTo>
                  <a:pt x="7382" y="30082"/>
                </a:lnTo>
                <a:lnTo>
                  <a:pt x="10583" y="25112"/>
                </a:lnTo>
                <a:lnTo>
                  <a:pt x="17742" y="16958"/>
                </a:lnTo>
                <a:lnTo>
                  <a:pt x="20400" y="14160"/>
                </a:lnTo>
                <a:lnTo>
                  <a:pt x="24078" y="12294"/>
                </a:lnTo>
                <a:lnTo>
                  <a:pt x="33244" y="10221"/>
                </a:lnTo>
                <a:lnTo>
                  <a:pt x="41128" y="6760"/>
                </a:lnTo>
                <a:lnTo>
                  <a:pt x="44564" y="4503"/>
                </a:lnTo>
                <a:lnTo>
                  <a:pt x="53461" y="1996"/>
                </a:lnTo>
                <a:lnTo>
                  <a:pt x="58500" y="1327"/>
                </a:lnTo>
                <a:lnTo>
                  <a:pt x="63765" y="882"/>
                </a:lnTo>
                <a:lnTo>
                  <a:pt x="69181" y="584"/>
                </a:lnTo>
                <a:lnTo>
                  <a:pt x="83363" y="166"/>
                </a:lnTo>
                <a:lnTo>
                  <a:pt x="111485" y="13"/>
                </a:lnTo>
                <a:lnTo>
                  <a:pt x="120351" y="0"/>
                </a:lnTo>
                <a:lnTo>
                  <a:pt x="125002" y="949"/>
                </a:lnTo>
                <a:lnTo>
                  <a:pt x="130008" y="2535"/>
                </a:lnTo>
                <a:lnTo>
                  <a:pt x="135249" y="4544"/>
                </a:lnTo>
                <a:lnTo>
                  <a:pt x="140649" y="6836"/>
                </a:lnTo>
                <a:lnTo>
                  <a:pt x="151728" y="11923"/>
                </a:lnTo>
                <a:lnTo>
                  <a:pt x="160462" y="17358"/>
                </a:lnTo>
                <a:lnTo>
                  <a:pt x="167518" y="22949"/>
                </a:lnTo>
                <a:lnTo>
                  <a:pt x="173830" y="28609"/>
                </a:lnTo>
                <a:lnTo>
                  <a:pt x="182351" y="36840"/>
                </a:lnTo>
                <a:lnTo>
                  <a:pt x="198792" y="53095"/>
                </a:lnTo>
                <a:lnTo>
                  <a:pt x="201107" y="57301"/>
                </a:lnTo>
                <a:lnTo>
                  <a:pt x="203681" y="67054"/>
                </a:lnTo>
                <a:lnTo>
                  <a:pt x="205321" y="72322"/>
                </a:lnTo>
                <a:lnTo>
                  <a:pt x="207365" y="77739"/>
                </a:lnTo>
                <a:lnTo>
                  <a:pt x="209681" y="83255"/>
                </a:lnTo>
                <a:lnTo>
                  <a:pt x="211224" y="89790"/>
                </a:lnTo>
                <a:lnTo>
                  <a:pt x="212254" y="97004"/>
                </a:lnTo>
                <a:lnTo>
                  <a:pt x="212940" y="104671"/>
                </a:lnTo>
                <a:lnTo>
                  <a:pt x="213398" y="111687"/>
                </a:lnTo>
                <a:lnTo>
                  <a:pt x="213906" y="124564"/>
                </a:lnTo>
                <a:lnTo>
                  <a:pt x="213089" y="131617"/>
                </a:lnTo>
                <a:lnTo>
                  <a:pt x="211592" y="139176"/>
                </a:lnTo>
                <a:lnTo>
                  <a:pt x="209641" y="147073"/>
                </a:lnTo>
                <a:lnTo>
                  <a:pt x="207388" y="154243"/>
                </a:lnTo>
                <a:lnTo>
                  <a:pt x="204934" y="160928"/>
                </a:lnTo>
                <a:lnTo>
                  <a:pt x="202345" y="167289"/>
                </a:lnTo>
                <a:lnTo>
                  <a:pt x="200619" y="174388"/>
                </a:lnTo>
                <a:lnTo>
                  <a:pt x="199468" y="181978"/>
                </a:lnTo>
                <a:lnTo>
                  <a:pt x="198702" y="189895"/>
                </a:lnTo>
                <a:lnTo>
                  <a:pt x="196286" y="197079"/>
                </a:lnTo>
                <a:lnTo>
                  <a:pt x="192770" y="203773"/>
                </a:lnTo>
                <a:lnTo>
                  <a:pt x="188521" y="210141"/>
                </a:lnTo>
                <a:lnTo>
                  <a:pt x="184736" y="216290"/>
                </a:lnTo>
                <a:lnTo>
                  <a:pt x="181259" y="222295"/>
                </a:lnTo>
                <a:lnTo>
                  <a:pt x="174858" y="234048"/>
                </a:lnTo>
                <a:lnTo>
                  <a:pt x="162986" y="257114"/>
                </a:lnTo>
                <a:lnTo>
                  <a:pt x="160093" y="262846"/>
                </a:lnTo>
                <a:lnTo>
                  <a:pt x="151798" y="271755"/>
                </a:lnTo>
                <a:lnTo>
                  <a:pt x="142714" y="278889"/>
                </a:lnTo>
                <a:lnTo>
                  <a:pt x="135500" y="285236"/>
                </a:lnTo>
                <a:lnTo>
                  <a:pt x="132244" y="287309"/>
                </a:lnTo>
                <a:lnTo>
                  <a:pt x="126085" y="289612"/>
                </a:lnTo>
                <a:lnTo>
                  <a:pt x="117633" y="293176"/>
                </a:lnTo>
                <a:lnTo>
                  <a:pt x="108479" y="296982"/>
                </a:lnTo>
                <a:lnTo>
                  <a:pt x="101236" y="298674"/>
                </a:lnTo>
                <a:lnTo>
                  <a:pt x="94841" y="299427"/>
                </a:lnTo>
                <a:lnTo>
                  <a:pt x="91801" y="299627"/>
                </a:lnTo>
                <a:lnTo>
                  <a:pt x="88823" y="298808"/>
                </a:lnTo>
                <a:lnTo>
                  <a:pt x="82975" y="295358"/>
                </a:lnTo>
                <a:lnTo>
                  <a:pt x="74660" y="293190"/>
                </a:lnTo>
                <a:lnTo>
                  <a:pt x="69776" y="292611"/>
                </a:lnTo>
                <a:lnTo>
                  <a:pt x="65567" y="291274"/>
                </a:lnTo>
                <a:lnTo>
                  <a:pt x="58351" y="287247"/>
                </a:lnTo>
                <a:lnTo>
                  <a:pt x="51850" y="282792"/>
                </a:lnTo>
                <a:lnTo>
                  <a:pt x="44235" y="275616"/>
                </a:lnTo>
                <a:lnTo>
                  <a:pt x="43777" y="274228"/>
                </a:lnTo>
                <a:lnTo>
                  <a:pt x="43269" y="270146"/>
                </a:lnTo>
                <a:lnTo>
                  <a:pt x="44086" y="268676"/>
                </a:lnTo>
                <a:lnTo>
                  <a:pt x="45583" y="267697"/>
                </a:lnTo>
                <a:lnTo>
                  <a:pt x="47534" y="267044"/>
                </a:lnTo>
                <a:lnTo>
                  <a:pt x="48834" y="265656"/>
                </a:lnTo>
                <a:lnTo>
                  <a:pt x="49701" y="263778"/>
                </a:lnTo>
                <a:lnTo>
                  <a:pt x="50278" y="261574"/>
                </a:lnTo>
                <a:lnTo>
                  <a:pt x="53461" y="256585"/>
                </a:lnTo>
                <a:lnTo>
                  <a:pt x="60608" y="248420"/>
                </a:lnTo>
                <a:lnTo>
                  <a:pt x="63265" y="245620"/>
                </a:lnTo>
                <a:lnTo>
                  <a:pt x="71298" y="239969"/>
                </a:lnTo>
                <a:lnTo>
                  <a:pt x="76107" y="237129"/>
                </a:lnTo>
                <a:lnTo>
                  <a:pt x="81218" y="235235"/>
                </a:lnTo>
                <a:lnTo>
                  <a:pt x="86531" y="233973"/>
                </a:lnTo>
                <a:lnTo>
                  <a:pt x="91977" y="233131"/>
                </a:lnTo>
                <a:lnTo>
                  <a:pt x="97513" y="231617"/>
                </a:lnTo>
                <a:lnTo>
                  <a:pt x="103108" y="229656"/>
                </a:lnTo>
                <a:lnTo>
                  <a:pt x="108745" y="227395"/>
                </a:lnTo>
                <a:lnTo>
                  <a:pt x="114406" y="225889"/>
                </a:lnTo>
                <a:lnTo>
                  <a:pt x="120086" y="224884"/>
                </a:lnTo>
                <a:lnTo>
                  <a:pt x="125777" y="224214"/>
                </a:lnTo>
                <a:lnTo>
                  <a:pt x="132429" y="223768"/>
                </a:lnTo>
                <a:lnTo>
                  <a:pt x="139721" y="223471"/>
                </a:lnTo>
                <a:lnTo>
                  <a:pt x="147439" y="223272"/>
                </a:lnTo>
                <a:lnTo>
                  <a:pt x="154491" y="224092"/>
                </a:lnTo>
                <a:lnTo>
                  <a:pt x="161096" y="225592"/>
                </a:lnTo>
                <a:lnTo>
                  <a:pt x="167405" y="227544"/>
                </a:lnTo>
                <a:lnTo>
                  <a:pt x="173516" y="228845"/>
                </a:lnTo>
                <a:lnTo>
                  <a:pt x="179495" y="229713"/>
                </a:lnTo>
                <a:lnTo>
                  <a:pt x="185386" y="230291"/>
                </a:lnTo>
                <a:lnTo>
                  <a:pt x="191219" y="231629"/>
                </a:lnTo>
                <a:lnTo>
                  <a:pt x="197012" y="233474"/>
                </a:lnTo>
                <a:lnTo>
                  <a:pt x="202778" y="235656"/>
                </a:lnTo>
                <a:lnTo>
                  <a:pt x="208528" y="238063"/>
                </a:lnTo>
                <a:lnTo>
                  <a:pt x="214267" y="240620"/>
                </a:lnTo>
                <a:lnTo>
                  <a:pt x="219997" y="243278"/>
                </a:lnTo>
                <a:lnTo>
                  <a:pt x="226675" y="246955"/>
                </a:lnTo>
                <a:lnTo>
                  <a:pt x="233983" y="251311"/>
                </a:lnTo>
                <a:lnTo>
                  <a:pt x="241715" y="256120"/>
                </a:lnTo>
                <a:lnTo>
                  <a:pt x="247821" y="260278"/>
                </a:lnTo>
                <a:lnTo>
                  <a:pt x="257145" y="267439"/>
                </a:lnTo>
                <a:lnTo>
                  <a:pt x="264464" y="276336"/>
                </a:lnTo>
                <a:lnTo>
                  <a:pt x="270892" y="285688"/>
                </a:lnTo>
                <a:lnTo>
                  <a:pt x="276923" y="293020"/>
                </a:lnTo>
                <a:lnTo>
                  <a:pt x="285675" y="302502"/>
                </a:lnTo>
                <a:lnTo>
                  <a:pt x="294300" y="311344"/>
                </a:lnTo>
                <a:lnTo>
                  <a:pt x="296213" y="314240"/>
                </a:lnTo>
                <a:lnTo>
                  <a:pt x="298338" y="319997"/>
                </a:lnTo>
                <a:lnTo>
                  <a:pt x="299534" y="328593"/>
                </a:lnTo>
                <a:lnTo>
                  <a:pt x="300038" y="3343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66"/>
          <p:cNvSpPr/>
          <p:nvPr/>
        </p:nvSpPr>
        <p:spPr>
          <a:xfrm>
            <a:off x="6732269" y="5100637"/>
            <a:ext cx="162879" cy="25718"/>
          </a:xfrm>
          <a:custGeom>
            <a:avLst/>
            <a:gdLst/>
            <a:ahLst/>
            <a:cxnLst/>
            <a:rect l="0" t="0" r="0" b="0"/>
            <a:pathLst>
              <a:path w="162879" h="25718">
                <a:moveTo>
                  <a:pt x="0" y="25717"/>
                </a:moveTo>
                <a:lnTo>
                  <a:pt x="20400" y="25717"/>
                </a:lnTo>
                <a:lnTo>
                  <a:pt x="23125" y="24765"/>
                </a:lnTo>
                <a:lnTo>
                  <a:pt x="25895" y="23178"/>
                </a:lnTo>
                <a:lnTo>
                  <a:pt x="28694" y="21167"/>
                </a:lnTo>
                <a:lnTo>
                  <a:pt x="31511" y="19826"/>
                </a:lnTo>
                <a:lnTo>
                  <a:pt x="34343" y="18933"/>
                </a:lnTo>
                <a:lnTo>
                  <a:pt x="37183" y="18336"/>
                </a:lnTo>
                <a:lnTo>
                  <a:pt x="40981" y="17939"/>
                </a:lnTo>
                <a:lnTo>
                  <a:pt x="45418" y="17675"/>
                </a:lnTo>
                <a:lnTo>
                  <a:pt x="55429" y="17381"/>
                </a:lnTo>
                <a:lnTo>
                  <a:pt x="66228" y="17250"/>
                </a:lnTo>
                <a:lnTo>
                  <a:pt x="71775" y="16263"/>
                </a:lnTo>
                <a:lnTo>
                  <a:pt x="77378" y="14652"/>
                </a:lnTo>
                <a:lnTo>
                  <a:pt x="83018" y="12626"/>
                </a:lnTo>
                <a:lnTo>
                  <a:pt x="88683" y="11275"/>
                </a:lnTo>
                <a:lnTo>
                  <a:pt x="94364" y="10374"/>
                </a:lnTo>
                <a:lnTo>
                  <a:pt x="100058" y="9773"/>
                </a:lnTo>
                <a:lnTo>
                  <a:pt x="104805" y="9373"/>
                </a:lnTo>
                <a:lnTo>
                  <a:pt x="108923" y="9106"/>
                </a:lnTo>
                <a:lnTo>
                  <a:pt x="112620" y="8929"/>
                </a:lnTo>
                <a:lnTo>
                  <a:pt x="116990" y="7857"/>
                </a:lnTo>
                <a:lnTo>
                  <a:pt x="121809" y="6191"/>
                </a:lnTo>
                <a:lnTo>
                  <a:pt x="126927" y="4127"/>
                </a:lnTo>
                <a:lnTo>
                  <a:pt x="132243" y="2752"/>
                </a:lnTo>
                <a:lnTo>
                  <a:pt x="137692" y="1834"/>
                </a:lnTo>
                <a:lnTo>
                  <a:pt x="143230" y="1223"/>
                </a:lnTo>
                <a:lnTo>
                  <a:pt x="147875" y="815"/>
                </a:lnTo>
                <a:lnTo>
                  <a:pt x="151923" y="544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67"/>
          <p:cNvSpPr/>
          <p:nvPr/>
        </p:nvSpPr>
        <p:spPr>
          <a:xfrm>
            <a:off x="6706552" y="5152072"/>
            <a:ext cx="180024" cy="34291"/>
          </a:xfrm>
          <a:custGeom>
            <a:avLst/>
            <a:gdLst/>
            <a:ahLst/>
            <a:cxnLst/>
            <a:rect l="0" t="0" r="0" b="0"/>
            <a:pathLst>
              <a:path w="180024" h="34291">
                <a:moveTo>
                  <a:pt x="0" y="34290"/>
                </a:moveTo>
                <a:lnTo>
                  <a:pt x="20400" y="34290"/>
                </a:lnTo>
                <a:lnTo>
                  <a:pt x="24077" y="33338"/>
                </a:lnTo>
                <a:lnTo>
                  <a:pt x="28434" y="31750"/>
                </a:lnTo>
                <a:lnTo>
                  <a:pt x="33244" y="29740"/>
                </a:lnTo>
                <a:lnTo>
                  <a:pt x="37403" y="28398"/>
                </a:lnTo>
                <a:lnTo>
                  <a:pt x="41128" y="27505"/>
                </a:lnTo>
                <a:lnTo>
                  <a:pt x="44563" y="26909"/>
                </a:lnTo>
                <a:lnTo>
                  <a:pt x="48758" y="25560"/>
                </a:lnTo>
                <a:lnTo>
                  <a:pt x="53461" y="23707"/>
                </a:lnTo>
                <a:lnTo>
                  <a:pt x="58500" y="21520"/>
                </a:lnTo>
                <a:lnTo>
                  <a:pt x="64718" y="20061"/>
                </a:lnTo>
                <a:lnTo>
                  <a:pt x="71721" y="19089"/>
                </a:lnTo>
                <a:lnTo>
                  <a:pt x="79246" y="18442"/>
                </a:lnTo>
                <a:lnTo>
                  <a:pt x="86169" y="17057"/>
                </a:lnTo>
                <a:lnTo>
                  <a:pt x="92688" y="15181"/>
                </a:lnTo>
                <a:lnTo>
                  <a:pt x="98940" y="12979"/>
                </a:lnTo>
                <a:lnTo>
                  <a:pt x="105965" y="11510"/>
                </a:lnTo>
                <a:lnTo>
                  <a:pt x="113506" y="10531"/>
                </a:lnTo>
                <a:lnTo>
                  <a:pt x="121390" y="9878"/>
                </a:lnTo>
                <a:lnTo>
                  <a:pt x="128552" y="9443"/>
                </a:lnTo>
                <a:lnTo>
                  <a:pt x="141589" y="8959"/>
                </a:lnTo>
                <a:lnTo>
                  <a:pt x="147733" y="7878"/>
                </a:lnTo>
                <a:lnTo>
                  <a:pt x="153733" y="6205"/>
                </a:lnTo>
                <a:lnTo>
                  <a:pt x="159638" y="4136"/>
                </a:lnTo>
                <a:lnTo>
                  <a:pt x="164528" y="2757"/>
                </a:lnTo>
                <a:lnTo>
                  <a:pt x="168741" y="1839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468"/>
          <p:cNvSpPr/>
          <p:nvPr/>
        </p:nvSpPr>
        <p:spPr>
          <a:xfrm>
            <a:off x="7006590" y="5092065"/>
            <a:ext cx="154305" cy="8573"/>
          </a:xfrm>
          <a:custGeom>
            <a:avLst/>
            <a:gdLst/>
            <a:ahLst/>
            <a:cxnLst/>
            <a:rect l="0" t="0" r="0" b="0"/>
            <a:pathLst>
              <a:path w="154305" h="8573">
                <a:moveTo>
                  <a:pt x="0" y="8572"/>
                </a:moveTo>
                <a:lnTo>
                  <a:pt x="131082" y="8572"/>
                </a:lnTo>
                <a:lnTo>
                  <a:pt x="134060" y="7620"/>
                </a:lnTo>
                <a:lnTo>
                  <a:pt x="136998" y="6032"/>
                </a:lnTo>
                <a:lnTo>
                  <a:pt x="139910" y="4022"/>
                </a:lnTo>
                <a:lnTo>
                  <a:pt x="142803" y="2680"/>
                </a:lnTo>
                <a:lnTo>
                  <a:pt x="145685" y="1787"/>
                </a:lnTo>
                <a:lnTo>
                  <a:pt x="15430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469"/>
          <p:cNvSpPr/>
          <p:nvPr/>
        </p:nvSpPr>
        <p:spPr>
          <a:xfrm>
            <a:off x="7212330" y="4946440"/>
            <a:ext cx="282893" cy="274213"/>
          </a:xfrm>
          <a:custGeom>
            <a:avLst/>
            <a:gdLst/>
            <a:ahLst/>
            <a:cxnLst/>
            <a:rect l="0" t="0" r="0" b="0"/>
            <a:pathLst>
              <a:path w="282893" h="274213">
                <a:moveTo>
                  <a:pt x="0" y="59900"/>
                </a:moveTo>
                <a:lnTo>
                  <a:pt x="4551" y="55349"/>
                </a:lnTo>
                <a:lnTo>
                  <a:pt x="6844" y="54008"/>
                </a:lnTo>
                <a:lnTo>
                  <a:pt x="15600" y="51680"/>
                </a:lnTo>
                <a:lnTo>
                  <a:pt x="16115" y="50610"/>
                </a:lnTo>
                <a:lnTo>
                  <a:pt x="16686" y="46881"/>
                </a:lnTo>
                <a:lnTo>
                  <a:pt x="17792" y="44553"/>
                </a:lnTo>
                <a:lnTo>
                  <a:pt x="23898" y="36726"/>
                </a:lnTo>
                <a:lnTo>
                  <a:pt x="31740" y="28374"/>
                </a:lnTo>
                <a:lnTo>
                  <a:pt x="45761" y="14168"/>
                </a:lnTo>
                <a:lnTo>
                  <a:pt x="48605" y="12267"/>
                </a:lnTo>
                <a:lnTo>
                  <a:pt x="54304" y="10155"/>
                </a:lnTo>
                <a:lnTo>
                  <a:pt x="62869" y="8965"/>
                </a:lnTo>
                <a:lnTo>
                  <a:pt x="71121" y="6147"/>
                </a:lnTo>
                <a:lnTo>
                  <a:pt x="75990" y="4062"/>
                </a:lnTo>
                <a:lnTo>
                  <a:pt x="83938" y="1745"/>
                </a:lnTo>
                <a:lnTo>
                  <a:pt x="90645" y="716"/>
                </a:lnTo>
                <a:lnTo>
                  <a:pt x="96802" y="258"/>
                </a:lnTo>
                <a:lnTo>
                  <a:pt x="105622" y="0"/>
                </a:lnTo>
                <a:lnTo>
                  <a:pt x="113935" y="2480"/>
                </a:lnTo>
                <a:lnTo>
                  <a:pt x="118820" y="4475"/>
                </a:lnTo>
                <a:lnTo>
                  <a:pt x="126786" y="6691"/>
                </a:lnTo>
                <a:lnTo>
                  <a:pt x="130244" y="7283"/>
                </a:lnTo>
                <a:lnTo>
                  <a:pt x="136626" y="10479"/>
                </a:lnTo>
                <a:lnTo>
                  <a:pt x="142637" y="15075"/>
                </a:lnTo>
                <a:lnTo>
                  <a:pt x="148485" y="20293"/>
                </a:lnTo>
                <a:lnTo>
                  <a:pt x="154258" y="28327"/>
                </a:lnTo>
                <a:lnTo>
                  <a:pt x="157131" y="33136"/>
                </a:lnTo>
                <a:lnTo>
                  <a:pt x="162864" y="41019"/>
                </a:lnTo>
                <a:lnTo>
                  <a:pt x="168586" y="48652"/>
                </a:lnTo>
                <a:lnTo>
                  <a:pt x="171445" y="53353"/>
                </a:lnTo>
                <a:lnTo>
                  <a:pt x="174305" y="58393"/>
                </a:lnTo>
                <a:lnTo>
                  <a:pt x="176210" y="63658"/>
                </a:lnTo>
                <a:lnTo>
                  <a:pt x="177481" y="69072"/>
                </a:lnTo>
                <a:lnTo>
                  <a:pt x="178328" y="74588"/>
                </a:lnTo>
                <a:lnTo>
                  <a:pt x="178893" y="80169"/>
                </a:lnTo>
                <a:lnTo>
                  <a:pt x="179269" y="85795"/>
                </a:lnTo>
                <a:lnTo>
                  <a:pt x="179521" y="91451"/>
                </a:lnTo>
                <a:lnTo>
                  <a:pt x="179799" y="102815"/>
                </a:lnTo>
                <a:lnTo>
                  <a:pt x="180009" y="147321"/>
                </a:lnTo>
                <a:lnTo>
                  <a:pt x="179061" y="154376"/>
                </a:lnTo>
                <a:lnTo>
                  <a:pt x="177477" y="160984"/>
                </a:lnTo>
                <a:lnTo>
                  <a:pt x="175467" y="167294"/>
                </a:lnTo>
                <a:lnTo>
                  <a:pt x="174128" y="173406"/>
                </a:lnTo>
                <a:lnTo>
                  <a:pt x="173235" y="179386"/>
                </a:lnTo>
                <a:lnTo>
                  <a:pt x="172640" y="185276"/>
                </a:lnTo>
                <a:lnTo>
                  <a:pt x="171291" y="191109"/>
                </a:lnTo>
                <a:lnTo>
                  <a:pt x="169439" y="196903"/>
                </a:lnTo>
                <a:lnTo>
                  <a:pt x="167251" y="202670"/>
                </a:lnTo>
                <a:lnTo>
                  <a:pt x="163888" y="208420"/>
                </a:lnTo>
                <a:lnTo>
                  <a:pt x="159741" y="214158"/>
                </a:lnTo>
                <a:lnTo>
                  <a:pt x="155072" y="219888"/>
                </a:lnTo>
                <a:lnTo>
                  <a:pt x="151959" y="224661"/>
                </a:lnTo>
                <a:lnTo>
                  <a:pt x="148500" y="232504"/>
                </a:lnTo>
                <a:lnTo>
                  <a:pt x="146625" y="236882"/>
                </a:lnTo>
                <a:lnTo>
                  <a:pt x="142001" y="246826"/>
                </a:lnTo>
                <a:lnTo>
                  <a:pt x="136772" y="255055"/>
                </a:lnTo>
                <a:lnTo>
                  <a:pt x="134044" y="258583"/>
                </a:lnTo>
                <a:lnTo>
                  <a:pt x="131272" y="260936"/>
                </a:lnTo>
                <a:lnTo>
                  <a:pt x="128473" y="262504"/>
                </a:lnTo>
                <a:lnTo>
                  <a:pt x="121869" y="265198"/>
                </a:lnTo>
                <a:lnTo>
                  <a:pt x="112584" y="269571"/>
                </a:lnTo>
                <a:lnTo>
                  <a:pt x="104647" y="272149"/>
                </a:lnTo>
                <a:lnTo>
                  <a:pt x="97944" y="273296"/>
                </a:lnTo>
                <a:lnTo>
                  <a:pt x="91791" y="273804"/>
                </a:lnTo>
                <a:lnTo>
                  <a:pt x="82971" y="274092"/>
                </a:lnTo>
                <a:lnTo>
                  <a:pt x="58350" y="274202"/>
                </a:lnTo>
                <a:lnTo>
                  <a:pt x="55093" y="273253"/>
                </a:lnTo>
                <a:lnTo>
                  <a:pt x="46909" y="268318"/>
                </a:lnTo>
                <a:lnTo>
                  <a:pt x="43109" y="265481"/>
                </a:lnTo>
                <a:lnTo>
                  <a:pt x="38844" y="261442"/>
                </a:lnTo>
                <a:lnTo>
                  <a:pt x="36374" y="259984"/>
                </a:lnTo>
                <a:lnTo>
                  <a:pt x="31089" y="258364"/>
                </a:lnTo>
                <a:lnTo>
                  <a:pt x="29298" y="256979"/>
                </a:lnTo>
                <a:lnTo>
                  <a:pt x="28104" y="255103"/>
                </a:lnTo>
                <a:lnTo>
                  <a:pt x="26778" y="250479"/>
                </a:lnTo>
                <a:lnTo>
                  <a:pt x="26032" y="242521"/>
                </a:lnTo>
                <a:lnTo>
                  <a:pt x="25857" y="236950"/>
                </a:lnTo>
                <a:lnTo>
                  <a:pt x="26763" y="234130"/>
                </a:lnTo>
                <a:lnTo>
                  <a:pt x="30310" y="228458"/>
                </a:lnTo>
                <a:lnTo>
                  <a:pt x="37661" y="219909"/>
                </a:lnTo>
                <a:lnTo>
                  <a:pt x="45872" y="211344"/>
                </a:lnTo>
                <a:lnTo>
                  <a:pt x="62878" y="194202"/>
                </a:lnTo>
                <a:lnTo>
                  <a:pt x="71126" y="188487"/>
                </a:lnTo>
                <a:lnTo>
                  <a:pt x="75992" y="185630"/>
                </a:lnTo>
                <a:lnTo>
                  <a:pt x="81141" y="182772"/>
                </a:lnTo>
                <a:lnTo>
                  <a:pt x="91942" y="177057"/>
                </a:lnTo>
                <a:lnTo>
                  <a:pt x="100553" y="173882"/>
                </a:lnTo>
                <a:lnTo>
                  <a:pt x="104183" y="173035"/>
                </a:lnTo>
                <a:lnTo>
                  <a:pt x="109460" y="172471"/>
                </a:lnTo>
                <a:lnTo>
                  <a:pt x="115836" y="172094"/>
                </a:lnTo>
                <a:lnTo>
                  <a:pt x="129587" y="171677"/>
                </a:lnTo>
                <a:lnTo>
                  <a:pt x="159775" y="171386"/>
                </a:lnTo>
                <a:lnTo>
                  <a:pt x="165572" y="172324"/>
                </a:lnTo>
                <a:lnTo>
                  <a:pt x="171341" y="173902"/>
                </a:lnTo>
                <a:lnTo>
                  <a:pt x="177092" y="175906"/>
                </a:lnTo>
                <a:lnTo>
                  <a:pt x="182831" y="178195"/>
                </a:lnTo>
                <a:lnTo>
                  <a:pt x="188563" y="180673"/>
                </a:lnTo>
                <a:lnTo>
                  <a:pt x="194288" y="183278"/>
                </a:lnTo>
                <a:lnTo>
                  <a:pt x="200010" y="186919"/>
                </a:lnTo>
                <a:lnTo>
                  <a:pt x="205730" y="191252"/>
                </a:lnTo>
                <a:lnTo>
                  <a:pt x="211448" y="196046"/>
                </a:lnTo>
                <a:lnTo>
                  <a:pt x="216213" y="200194"/>
                </a:lnTo>
                <a:lnTo>
                  <a:pt x="224047" y="207343"/>
                </a:lnTo>
                <a:lnTo>
                  <a:pt x="228422" y="210582"/>
                </a:lnTo>
                <a:lnTo>
                  <a:pt x="233244" y="213695"/>
                </a:lnTo>
                <a:lnTo>
                  <a:pt x="238364" y="216722"/>
                </a:lnTo>
                <a:lnTo>
                  <a:pt x="246592" y="222626"/>
                </a:lnTo>
                <a:lnTo>
                  <a:pt x="253424" y="228425"/>
                </a:lnTo>
                <a:lnTo>
                  <a:pt x="259635" y="234178"/>
                </a:lnTo>
                <a:lnTo>
                  <a:pt x="268487" y="242771"/>
                </a:lnTo>
                <a:lnTo>
                  <a:pt x="270431" y="245631"/>
                </a:lnTo>
                <a:lnTo>
                  <a:pt x="272592" y="251350"/>
                </a:lnTo>
                <a:lnTo>
                  <a:pt x="276091" y="257066"/>
                </a:lnTo>
                <a:lnTo>
                  <a:pt x="282494" y="265138"/>
                </a:lnTo>
                <a:lnTo>
                  <a:pt x="282877" y="273663"/>
                </a:lnTo>
                <a:lnTo>
                  <a:pt x="282892" y="2742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470"/>
          <p:cNvSpPr/>
          <p:nvPr/>
        </p:nvSpPr>
        <p:spPr>
          <a:xfrm>
            <a:off x="7529512" y="3291840"/>
            <a:ext cx="205741" cy="8220"/>
          </a:xfrm>
          <a:custGeom>
            <a:avLst/>
            <a:gdLst/>
            <a:ahLst/>
            <a:cxnLst/>
            <a:rect l="0" t="0" r="0" b="0"/>
            <a:pathLst>
              <a:path w="205741" h="8220">
                <a:moveTo>
                  <a:pt x="0" y="0"/>
                </a:moveTo>
                <a:lnTo>
                  <a:pt x="20473" y="0"/>
                </a:lnTo>
                <a:lnTo>
                  <a:pt x="22221" y="952"/>
                </a:lnTo>
                <a:lnTo>
                  <a:pt x="23387" y="2539"/>
                </a:lnTo>
                <a:lnTo>
                  <a:pt x="24164" y="4551"/>
                </a:lnTo>
                <a:lnTo>
                  <a:pt x="25634" y="5891"/>
                </a:lnTo>
                <a:lnTo>
                  <a:pt x="27567" y="6785"/>
                </a:lnTo>
                <a:lnTo>
                  <a:pt x="29808" y="7381"/>
                </a:lnTo>
                <a:lnTo>
                  <a:pt x="32255" y="7778"/>
                </a:lnTo>
                <a:lnTo>
                  <a:pt x="34838" y="8043"/>
                </a:lnTo>
                <a:lnTo>
                  <a:pt x="37513" y="8219"/>
                </a:lnTo>
                <a:lnTo>
                  <a:pt x="41201" y="7384"/>
                </a:lnTo>
                <a:lnTo>
                  <a:pt x="45565" y="5875"/>
                </a:lnTo>
                <a:lnTo>
                  <a:pt x="50379" y="3917"/>
                </a:lnTo>
                <a:lnTo>
                  <a:pt x="54541" y="2611"/>
                </a:lnTo>
                <a:lnTo>
                  <a:pt x="58269" y="1741"/>
                </a:lnTo>
                <a:lnTo>
                  <a:pt x="61706" y="1160"/>
                </a:lnTo>
                <a:lnTo>
                  <a:pt x="65902" y="773"/>
                </a:lnTo>
                <a:lnTo>
                  <a:pt x="70605" y="516"/>
                </a:lnTo>
                <a:lnTo>
                  <a:pt x="79958" y="229"/>
                </a:lnTo>
                <a:lnTo>
                  <a:pt x="91530" y="67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471"/>
          <p:cNvSpPr/>
          <p:nvPr/>
        </p:nvSpPr>
        <p:spPr>
          <a:xfrm>
            <a:off x="7820990" y="3206115"/>
            <a:ext cx="205728" cy="197168"/>
          </a:xfrm>
          <a:custGeom>
            <a:avLst/>
            <a:gdLst/>
            <a:ahLst/>
            <a:cxnLst/>
            <a:rect l="0" t="0" r="0" b="0"/>
            <a:pathLst>
              <a:path w="205728" h="197168">
                <a:moveTo>
                  <a:pt x="8560" y="8572"/>
                </a:moveTo>
                <a:lnTo>
                  <a:pt x="15940" y="8572"/>
                </a:lnTo>
                <a:lnTo>
                  <a:pt x="21330" y="4021"/>
                </a:lnTo>
                <a:lnTo>
                  <a:pt x="23741" y="2680"/>
                </a:lnTo>
                <a:lnTo>
                  <a:pt x="28960" y="1191"/>
                </a:lnTo>
                <a:lnTo>
                  <a:pt x="32637" y="794"/>
                </a:lnTo>
                <a:lnTo>
                  <a:pt x="36993" y="529"/>
                </a:lnTo>
                <a:lnTo>
                  <a:pt x="45962" y="235"/>
                </a:lnTo>
                <a:lnTo>
                  <a:pt x="59480" y="46"/>
                </a:lnTo>
                <a:lnTo>
                  <a:pt x="95941" y="0"/>
                </a:lnTo>
                <a:lnTo>
                  <a:pt x="99200" y="953"/>
                </a:lnTo>
                <a:lnTo>
                  <a:pt x="105359" y="4551"/>
                </a:lnTo>
                <a:lnTo>
                  <a:pt x="111272" y="6785"/>
                </a:lnTo>
                <a:lnTo>
                  <a:pt x="114182" y="7380"/>
                </a:lnTo>
                <a:lnTo>
                  <a:pt x="119955" y="10583"/>
                </a:lnTo>
                <a:lnTo>
                  <a:pt x="125697" y="15181"/>
                </a:lnTo>
                <a:lnTo>
                  <a:pt x="131423" y="20399"/>
                </a:lnTo>
                <a:lnTo>
                  <a:pt x="140002" y="28692"/>
                </a:lnTo>
                <a:lnTo>
                  <a:pt x="141909" y="31511"/>
                </a:lnTo>
                <a:lnTo>
                  <a:pt x="144026" y="37182"/>
                </a:lnTo>
                <a:lnTo>
                  <a:pt x="145543" y="40980"/>
                </a:lnTo>
                <a:lnTo>
                  <a:pt x="147507" y="45417"/>
                </a:lnTo>
                <a:lnTo>
                  <a:pt x="149768" y="50281"/>
                </a:lnTo>
                <a:lnTo>
                  <a:pt x="151276" y="54475"/>
                </a:lnTo>
                <a:lnTo>
                  <a:pt x="152282" y="58224"/>
                </a:lnTo>
                <a:lnTo>
                  <a:pt x="152951" y="61676"/>
                </a:lnTo>
                <a:lnTo>
                  <a:pt x="153399" y="64929"/>
                </a:lnTo>
                <a:lnTo>
                  <a:pt x="153896" y="71085"/>
                </a:lnTo>
                <a:lnTo>
                  <a:pt x="154117" y="76996"/>
                </a:lnTo>
                <a:lnTo>
                  <a:pt x="154174" y="79905"/>
                </a:lnTo>
                <a:lnTo>
                  <a:pt x="153262" y="83750"/>
                </a:lnTo>
                <a:lnTo>
                  <a:pt x="151700" y="88218"/>
                </a:lnTo>
                <a:lnTo>
                  <a:pt x="149707" y="93102"/>
                </a:lnTo>
                <a:lnTo>
                  <a:pt x="148377" y="97310"/>
                </a:lnTo>
                <a:lnTo>
                  <a:pt x="147491" y="101068"/>
                </a:lnTo>
                <a:lnTo>
                  <a:pt x="146901" y="104526"/>
                </a:lnTo>
                <a:lnTo>
                  <a:pt x="145554" y="108737"/>
                </a:lnTo>
                <a:lnTo>
                  <a:pt x="143705" y="113449"/>
                </a:lnTo>
                <a:lnTo>
                  <a:pt x="141519" y="118495"/>
                </a:lnTo>
                <a:lnTo>
                  <a:pt x="140062" y="122811"/>
                </a:lnTo>
                <a:lnTo>
                  <a:pt x="139090" y="126642"/>
                </a:lnTo>
                <a:lnTo>
                  <a:pt x="138442" y="130148"/>
                </a:lnTo>
                <a:lnTo>
                  <a:pt x="136106" y="133437"/>
                </a:lnTo>
                <a:lnTo>
                  <a:pt x="132643" y="136583"/>
                </a:lnTo>
                <a:lnTo>
                  <a:pt x="128429" y="139633"/>
                </a:lnTo>
                <a:lnTo>
                  <a:pt x="125621" y="142618"/>
                </a:lnTo>
                <a:lnTo>
                  <a:pt x="123747" y="145561"/>
                </a:lnTo>
                <a:lnTo>
                  <a:pt x="122499" y="148476"/>
                </a:lnTo>
                <a:lnTo>
                  <a:pt x="118571" y="154254"/>
                </a:lnTo>
                <a:lnTo>
                  <a:pt x="113652" y="159997"/>
                </a:lnTo>
                <a:lnTo>
                  <a:pt x="108290" y="165725"/>
                </a:lnTo>
                <a:lnTo>
                  <a:pt x="105526" y="167633"/>
                </a:lnTo>
                <a:lnTo>
                  <a:pt x="99915" y="169753"/>
                </a:lnTo>
                <a:lnTo>
                  <a:pt x="94248" y="173236"/>
                </a:lnTo>
                <a:lnTo>
                  <a:pt x="91403" y="175498"/>
                </a:lnTo>
                <a:lnTo>
                  <a:pt x="87601" y="177959"/>
                </a:lnTo>
                <a:lnTo>
                  <a:pt x="83161" y="180551"/>
                </a:lnTo>
                <a:lnTo>
                  <a:pt x="78297" y="183233"/>
                </a:lnTo>
                <a:lnTo>
                  <a:pt x="74100" y="185020"/>
                </a:lnTo>
                <a:lnTo>
                  <a:pt x="70351" y="186212"/>
                </a:lnTo>
                <a:lnTo>
                  <a:pt x="66899" y="187006"/>
                </a:lnTo>
                <a:lnTo>
                  <a:pt x="60523" y="187889"/>
                </a:lnTo>
                <a:lnTo>
                  <a:pt x="54514" y="188281"/>
                </a:lnTo>
                <a:lnTo>
                  <a:pt x="48669" y="188455"/>
                </a:lnTo>
                <a:lnTo>
                  <a:pt x="31751" y="188576"/>
                </a:lnTo>
                <a:lnTo>
                  <a:pt x="20020" y="188591"/>
                </a:lnTo>
                <a:lnTo>
                  <a:pt x="18105" y="187640"/>
                </a:lnTo>
                <a:lnTo>
                  <a:pt x="13437" y="184043"/>
                </a:lnTo>
                <a:lnTo>
                  <a:pt x="10859" y="182702"/>
                </a:lnTo>
                <a:lnTo>
                  <a:pt x="5454" y="181213"/>
                </a:lnTo>
                <a:lnTo>
                  <a:pt x="3632" y="179864"/>
                </a:lnTo>
                <a:lnTo>
                  <a:pt x="2417" y="178012"/>
                </a:lnTo>
                <a:lnTo>
                  <a:pt x="467" y="172746"/>
                </a:lnTo>
                <a:lnTo>
                  <a:pt x="129" y="167283"/>
                </a:lnTo>
                <a:lnTo>
                  <a:pt x="30" y="159632"/>
                </a:lnTo>
                <a:lnTo>
                  <a:pt x="0" y="151332"/>
                </a:lnTo>
                <a:lnTo>
                  <a:pt x="948" y="148513"/>
                </a:lnTo>
                <a:lnTo>
                  <a:pt x="4542" y="142841"/>
                </a:lnTo>
                <a:lnTo>
                  <a:pt x="6774" y="137145"/>
                </a:lnTo>
                <a:lnTo>
                  <a:pt x="7369" y="134292"/>
                </a:lnTo>
                <a:lnTo>
                  <a:pt x="10570" y="128583"/>
                </a:lnTo>
                <a:lnTo>
                  <a:pt x="12758" y="125726"/>
                </a:lnTo>
                <a:lnTo>
                  <a:pt x="15168" y="123823"/>
                </a:lnTo>
                <a:lnTo>
                  <a:pt x="17728" y="122553"/>
                </a:lnTo>
                <a:lnTo>
                  <a:pt x="24065" y="120190"/>
                </a:lnTo>
                <a:lnTo>
                  <a:pt x="28421" y="118227"/>
                </a:lnTo>
                <a:lnTo>
                  <a:pt x="33231" y="115965"/>
                </a:lnTo>
                <a:lnTo>
                  <a:pt x="37390" y="114457"/>
                </a:lnTo>
                <a:lnTo>
                  <a:pt x="41115" y="113452"/>
                </a:lnTo>
                <a:lnTo>
                  <a:pt x="44551" y="112782"/>
                </a:lnTo>
                <a:lnTo>
                  <a:pt x="50908" y="112038"/>
                </a:lnTo>
                <a:lnTo>
                  <a:pt x="56908" y="111707"/>
                </a:lnTo>
                <a:lnTo>
                  <a:pt x="62751" y="111560"/>
                </a:lnTo>
                <a:lnTo>
                  <a:pt x="66595" y="112473"/>
                </a:lnTo>
                <a:lnTo>
                  <a:pt x="71062" y="114035"/>
                </a:lnTo>
                <a:lnTo>
                  <a:pt x="75945" y="116028"/>
                </a:lnTo>
                <a:lnTo>
                  <a:pt x="80154" y="117357"/>
                </a:lnTo>
                <a:lnTo>
                  <a:pt x="83911" y="118243"/>
                </a:lnTo>
                <a:lnTo>
                  <a:pt x="87369" y="118833"/>
                </a:lnTo>
                <a:lnTo>
                  <a:pt x="93751" y="122030"/>
                </a:lnTo>
                <a:lnTo>
                  <a:pt x="99762" y="126625"/>
                </a:lnTo>
                <a:lnTo>
                  <a:pt x="105609" y="131843"/>
                </a:lnTo>
                <a:lnTo>
                  <a:pt x="111383" y="137337"/>
                </a:lnTo>
                <a:lnTo>
                  <a:pt x="114256" y="140135"/>
                </a:lnTo>
                <a:lnTo>
                  <a:pt x="118077" y="142953"/>
                </a:lnTo>
                <a:lnTo>
                  <a:pt x="122529" y="145785"/>
                </a:lnTo>
                <a:lnTo>
                  <a:pt x="127401" y="148625"/>
                </a:lnTo>
                <a:lnTo>
                  <a:pt x="130650" y="151471"/>
                </a:lnTo>
                <a:lnTo>
                  <a:pt x="132815" y="154320"/>
                </a:lnTo>
                <a:lnTo>
                  <a:pt x="134259" y="157172"/>
                </a:lnTo>
                <a:lnTo>
                  <a:pt x="136174" y="159074"/>
                </a:lnTo>
                <a:lnTo>
                  <a:pt x="138404" y="160342"/>
                </a:lnTo>
                <a:lnTo>
                  <a:pt x="140842" y="161187"/>
                </a:lnTo>
                <a:lnTo>
                  <a:pt x="146092" y="164666"/>
                </a:lnTo>
                <a:lnTo>
                  <a:pt x="151600" y="169387"/>
                </a:lnTo>
                <a:lnTo>
                  <a:pt x="157223" y="174660"/>
                </a:lnTo>
                <a:lnTo>
                  <a:pt x="161009" y="176448"/>
                </a:lnTo>
                <a:lnTo>
                  <a:pt x="165438" y="177639"/>
                </a:lnTo>
                <a:lnTo>
                  <a:pt x="170295" y="178434"/>
                </a:lnTo>
                <a:lnTo>
                  <a:pt x="173533" y="179915"/>
                </a:lnTo>
                <a:lnTo>
                  <a:pt x="175692" y="181856"/>
                </a:lnTo>
                <a:lnTo>
                  <a:pt x="177131" y="184102"/>
                </a:lnTo>
                <a:lnTo>
                  <a:pt x="179043" y="185600"/>
                </a:lnTo>
                <a:lnTo>
                  <a:pt x="181271" y="186598"/>
                </a:lnTo>
                <a:lnTo>
                  <a:pt x="183708" y="187263"/>
                </a:lnTo>
                <a:lnTo>
                  <a:pt x="188955" y="190543"/>
                </a:lnTo>
                <a:lnTo>
                  <a:pt x="191689" y="192751"/>
                </a:lnTo>
                <a:lnTo>
                  <a:pt x="194463" y="194223"/>
                </a:lnTo>
                <a:lnTo>
                  <a:pt x="197266" y="195204"/>
                </a:lnTo>
                <a:lnTo>
                  <a:pt x="205727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472"/>
          <p:cNvSpPr/>
          <p:nvPr/>
        </p:nvSpPr>
        <p:spPr>
          <a:xfrm>
            <a:off x="7512367" y="3797617"/>
            <a:ext cx="180024" cy="25719"/>
          </a:xfrm>
          <a:custGeom>
            <a:avLst/>
            <a:gdLst/>
            <a:ahLst/>
            <a:cxnLst/>
            <a:rect l="0" t="0" r="0" b="0"/>
            <a:pathLst>
              <a:path w="180024" h="25719">
                <a:moveTo>
                  <a:pt x="0" y="25718"/>
                </a:moveTo>
                <a:lnTo>
                  <a:pt x="15600" y="25718"/>
                </a:lnTo>
                <a:lnTo>
                  <a:pt x="17067" y="24765"/>
                </a:lnTo>
                <a:lnTo>
                  <a:pt x="18999" y="23178"/>
                </a:lnTo>
                <a:lnTo>
                  <a:pt x="21239" y="21167"/>
                </a:lnTo>
                <a:lnTo>
                  <a:pt x="23684" y="19826"/>
                </a:lnTo>
                <a:lnTo>
                  <a:pt x="26267" y="18932"/>
                </a:lnTo>
                <a:lnTo>
                  <a:pt x="28942" y="18337"/>
                </a:lnTo>
                <a:lnTo>
                  <a:pt x="34453" y="17675"/>
                </a:lnTo>
                <a:lnTo>
                  <a:pt x="40078" y="17381"/>
                </a:lnTo>
                <a:lnTo>
                  <a:pt x="45753" y="17250"/>
                </a:lnTo>
                <a:lnTo>
                  <a:pt x="54302" y="17176"/>
                </a:lnTo>
                <a:lnTo>
                  <a:pt x="57157" y="16213"/>
                </a:lnTo>
                <a:lnTo>
                  <a:pt x="60011" y="14619"/>
                </a:lnTo>
                <a:lnTo>
                  <a:pt x="62868" y="12603"/>
                </a:lnTo>
                <a:lnTo>
                  <a:pt x="65725" y="11260"/>
                </a:lnTo>
                <a:lnTo>
                  <a:pt x="68581" y="10364"/>
                </a:lnTo>
                <a:lnTo>
                  <a:pt x="71439" y="9767"/>
                </a:lnTo>
                <a:lnTo>
                  <a:pt x="75248" y="9369"/>
                </a:lnTo>
                <a:lnTo>
                  <a:pt x="79693" y="9103"/>
                </a:lnTo>
                <a:lnTo>
                  <a:pt x="88759" y="8809"/>
                </a:lnTo>
                <a:lnTo>
                  <a:pt x="102341" y="8620"/>
                </a:lnTo>
                <a:lnTo>
                  <a:pt x="140015" y="8573"/>
                </a:lnTo>
                <a:lnTo>
                  <a:pt x="142874" y="7620"/>
                </a:lnTo>
                <a:lnTo>
                  <a:pt x="145732" y="6033"/>
                </a:lnTo>
                <a:lnTo>
                  <a:pt x="148590" y="4022"/>
                </a:lnTo>
                <a:lnTo>
                  <a:pt x="151447" y="2681"/>
                </a:lnTo>
                <a:lnTo>
                  <a:pt x="154305" y="1788"/>
                </a:lnTo>
                <a:lnTo>
                  <a:pt x="157162" y="1192"/>
                </a:lnTo>
                <a:lnTo>
                  <a:pt x="160973" y="794"/>
                </a:lnTo>
                <a:lnTo>
                  <a:pt x="165418" y="530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473"/>
          <p:cNvSpPr/>
          <p:nvPr/>
        </p:nvSpPr>
        <p:spPr>
          <a:xfrm>
            <a:off x="7726680" y="3677986"/>
            <a:ext cx="274321" cy="264128"/>
          </a:xfrm>
          <a:custGeom>
            <a:avLst/>
            <a:gdLst/>
            <a:ahLst/>
            <a:cxnLst/>
            <a:rect l="0" t="0" r="0" b="0"/>
            <a:pathLst>
              <a:path w="274321" h="264128">
                <a:moveTo>
                  <a:pt x="0" y="25334"/>
                </a:moveTo>
                <a:lnTo>
                  <a:pt x="7381" y="17953"/>
                </a:lnTo>
                <a:lnTo>
                  <a:pt x="13122" y="17291"/>
                </a:lnTo>
                <a:lnTo>
                  <a:pt x="21072" y="16996"/>
                </a:lnTo>
                <a:lnTo>
                  <a:pt x="27780" y="16866"/>
                </a:lnTo>
                <a:lnTo>
                  <a:pt x="30903" y="15878"/>
                </a:lnTo>
                <a:lnTo>
                  <a:pt x="36912" y="12241"/>
                </a:lnTo>
                <a:lnTo>
                  <a:pt x="45298" y="9990"/>
                </a:lnTo>
                <a:lnTo>
                  <a:pt x="50201" y="9389"/>
                </a:lnTo>
                <a:lnTo>
                  <a:pt x="54422" y="8037"/>
                </a:lnTo>
                <a:lnTo>
                  <a:pt x="61652" y="3994"/>
                </a:lnTo>
                <a:lnTo>
                  <a:pt x="65866" y="2534"/>
                </a:lnTo>
                <a:lnTo>
                  <a:pt x="70581" y="1562"/>
                </a:lnTo>
                <a:lnTo>
                  <a:pt x="75629" y="913"/>
                </a:lnTo>
                <a:lnTo>
                  <a:pt x="83778" y="192"/>
                </a:lnTo>
                <a:lnTo>
                  <a:pt x="87284" y="0"/>
                </a:lnTo>
                <a:lnTo>
                  <a:pt x="91527" y="825"/>
                </a:lnTo>
                <a:lnTo>
                  <a:pt x="96260" y="2327"/>
                </a:lnTo>
                <a:lnTo>
                  <a:pt x="101322" y="4281"/>
                </a:lnTo>
                <a:lnTo>
                  <a:pt x="109484" y="6452"/>
                </a:lnTo>
                <a:lnTo>
                  <a:pt x="117239" y="8369"/>
                </a:lnTo>
                <a:lnTo>
                  <a:pt x="121975" y="10214"/>
                </a:lnTo>
                <a:lnTo>
                  <a:pt x="127036" y="12396"/>
                </a:lnTo>
                <a:lnTo>
                  <a:pt x="135201" y="14821"/>
                </a:lnTo>
                <a:lnTo>
                  <a:pt x="138711" y="15468"/>
                </a:lnTo>
                <a:lnTo>
                  <a:pt x="145151" y="18726"/>
                </a:lnTo>
                <a:lnTo>
                  <a:pt x="151189" y="23350"/>
                </a:lnTo>
                <a:lnTo>
                  <a:pt x="157048" y="28580"/>
                </a:lnTo>
                <a:lnTo>
                  <a:pt x="162826" y="34079"/>
                </a:lnTo>
                <a:lnTo>
                  <a:pt x="165701" y="36879"/>
                </a:lnTo>
                <a:lnTo>
                  <a:pt x="171435" y="45070"/>
                </a:lnTo>
                <a:lnTo>
                  <a:pt x="174297" y="49921"/>
                </a:lnTo>
                <a:lnTo>
                  <a:pt x="177478" y="57851"/>
                </a:lnTo>
                <a:lnTo>
                  <a:pt x="179844" y="65504"/>
                </a:lnTo>
                <a:lnTo>
                  <a:pt x="181808" y="70211"/>
                </a:lnTo>
                <a:lnTo>
                  <a:pt x="184071" y="75254"/>
                </a:lnTo>
                <a:lnTo>
                  <a:pt x="185578" y="80522"/>
                </a:lnTo>
                <a:lnTo>
                  <a:pt x="186585" y="85938"/>
                </a:lnTo>
                <a:lnTo>
                  <a:pt x="187254" y="91454"/>
                </a:lnTo>
                <a:lnTo>
                  <a:pt x="186749" y="97037"/>
                </a:lnTo>
                <a:lnTo>
                  <a:pt x="185458" y="102663"/>
                </a:lnTo>
                <a:lnTo>
                  <a:pt x="183647" y="108319"/>
                </a:lnTo>
                <a:lnTo>
                  <a:pt x="182438" y="113994"/>
                </a:lnTo>
                <a:lnTo>
                  <a:pt x="181634" y="119684"/>
                </a:lnTo>
                <a:lnTo>
                  <a:pt x="181096" y="125381"/>
                </a:lnTo>
                <a:lnTo>
                  <a:pt x="179786" y="131084"/>
                </a:lnTo>
                <a:lnTo>
                  <a:pt x="177959" y="136792"/>
                </a:lnTo>
                <a:lnTo>
                  <a:pt x="175790" y="142502"/>
                </a:lnTo>
                <a:lnTo>
                  <a:pt x="173391" y="148213"/>
                </a:lnTo>
                <a:lnTo>
                  <a:pt x="170838" y="153926"/>
                </a:lnTo>
                <a:lnTo>
                  <a:pt x="165463" y="165353"/>
                </a:lnTo>
                <a:lnTo>
                  <a:pt x="159899" y="176782"/>
                </a:lnTo>
                <a:lnTo>
                  <a:pt x="157082" y="181544"/>
                </a:lnTo>
                <a:lnTo>
                  <a:pt x="151411" y="189376"/>
                </a:lnTo>
                <a:lnTo>
                  <a:pt x="148566" y="193750"/>
                </a:lnTo>
                <a:lnTo>
                  <a:pt x="145716" y="198571"/>
                </a:lnTo>
                <a:lnTo>
                  <a:pt x="142864" y="203691"/>
                </a:lnTo>
                <a:lnTo>
                  <a:pt x="139058" y="209008"/>
                </a:lnTo>
                <a:lnTo>
                  <a:pt x="134615" y="214458"/>
                </a:lnTo>
                <a:lnTo>
                  <a:pt x="125551" y="224642"/>
                </a:lnTo>
                <a:lnTo>
                  <a:pt x="118348" y="232342"/>
                </a:lnTo>
                <a:lnTo>
                  <a:pt x="105962" y="245047"/>
                </a:lnTo>
                <a:lnTo>
                  <a:pt x="100117" y="250936"/>
                </a:lnTo>
                <a:lnTo>
                  <a:pt x="97224" y="252888"/>
                </a:lnTo>
                <a:lnTo>
                  <a:pt x="91470" y="255056"/>
                </a:lnTo>
                <a:lnTo>
                  <a:pt x="85739" y="256020"/>
                </a:lnTo>
                <a:lnTo>
                  <a:pt x="82877" y="256277"/>
                </a:lnTo>
                <a:lnTo>
                  <a:pt x="74616" y="259103"/>
                </a:lnTo>
                <a:lnTo>
                  <a:pt x="69747" y="261190"/>
                </a:lnTo>
                <a:lnTo>
                  <a:pt x="61796" y="263509"/>
                </a:lnTo>
                <a:lnTo>
                  <a:pt x="58342" y="264127"/>
                </a:lnTo>
                <a:lnTo>
                  <a:pt x="55087" y="263586"/>
                </a:lnTo>
                <a:lnTo>
                  <a:pt x="45955" y="259228"/>
                </a:lnTo>
                <a:lnTo>
                  <a:pt x="38170" y="257513"/>
                </a:lnTo>
                <a:lnTo>
                  <a:pt x="36014" y="257112"/>
                </a:lnTo>
                <a:lnTo>
                  <a:pt x="27786" y="250963"/>
                </a:lnTo>
                <a:lnTo>
                  <a:pt x="22509" y="249439"/>
                </a:lnTo>
                <a:lnTo>
                  <a:pt x="20721" y="248079"/>
                </a:lnTo>
                <a:lnTo>
                  <a:pt x="19529" y="246220"/>
                </a:lnTo>
                <a:lnTo>
                  <a:pt x="17284" y="240031"/>
                </a:lnTo>
                <a:lnTo>
                  <a:pt x="17153" y="231891"/>
                </a:lnTo>
                <a:lnTo>
                  <a:pt x="17145" y="226630"/>
                </a:lnTo>
                <a:lnTo>
                  <a:pt x="18098" y="225254"/>
                </a:lnTo>
                <a:lnTo>
                  <a:pt x="19685" y="224336"/>
                </a:lnTo>
                <a:lnTo>
                  <a:pt x="24941" y="222364"/>
                </a:lnTo>
                <a:lnTo>
                  <a:pt x="29010" y="220505"/>
                </a:lnTo>
                <a:lnTo>
                  <a:pt x="33627" y="218313"/>
                </a:lnTo>
                <a:lnTo>
                  <a:pt x="41297" y="215877"/>
                </a:lnTo>
                <a:lnTo>
                  <a:pt x="47882" y="214794"/>
                </a:lnTo>
                <a:lnTo>
                  <a:pt x="53983" y="214314"/>
                </a:lnTo>
                <a:lnTo>
                  <a:pt x="62410" y="214100"/>
                </a:lnTo>
                <a:lnTo>
                  <a:pt x="146652" y="213929"/>
                </a:lnTo>
                <a:lnTo>
                  <a:pt x="152060" y="214881"/>
                </a:lnTo>
                <a:lnTo>
                  <a:pt x="158523" y="216469"/>
                </a:lnTo>
                <a:lnTo>
                  <a:pt x="165689" y="218480"/>
                </a:lnTo>
                <a:lnTo>
                  <a:pt x="171419" y="220772"/>
                </a:lnTo>
                <a:lnTo>
                  <a:pt x="176192" y="223254"/>
                </a:lnTo>
                <a:lnTo>
                  <a:pt x="180325" y="225860"/>
                </a:lnTo>
                <a:lnTo>
                  <a:pt x="184988" y="227598"/>
                </a:lnTo>
                <a:lnTo>
                  <a:pt x="190000" y="228757"/>
                </a:lnTo>
                <a:lnTo>
                  <a:pt x="195247" y="229529"/>
                </a:lnTo>
                <a:lnTo>
                  <a:pt x="200650" y="230996"/>
                </a:lnTo>
                <a:lnTo>
                  <a:pt x="206156" y="232927"/>
                </a:lnTo>
                <a:lnTo>
                  <a:pt x="211733" y="235167"/>
                </a:lnTo>
                <a:lnTo>
                  <a:pt x="216402" y="236660"/>
                </a:lnTo>
                <a:lnTo>
                  <a:pt x="224131" y="238319"/>
                </a:lnTo>
                <a:lnTo>
                  <a:pt x="230742" y="241596"/>
                </a:lnTo>
                <a:lnTo>
                  <a:pt x="233837" y="243804"/>
                </a:lnTo>
                <a:lnTo>
                  <a:pt x="239817" y="246257"/>
                </a:lnTo>
                <a:lnTo>
                  <a:pt x="242746" y="246910"/>
                </a:lnTo>
                <a:lnTo>
                  <a:pt x="248539" y="250177"/>
                </a:lnTo>
                <a:lnTo>
                  <a:pt x="255469" y="255485"/>
                </a:lnTo>
                <a:lnTo>
                  <a:pt x="258957" y="256211"/>
                </a:lnTo>
                <a:lnTo>
                  <a:pt x="266621" y="256784"/>
                </a:lnTo>
                <a:lnTo>
                  <a:pt x="274320" y="25679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474"/>
          <p:cNvSpPr/>
          <p:nvPr/>
        </p:nvSpPr>
        <p:spPr>
          <a:xfrm>
            <a:off x="4563429" y="4414840"/>
            <a:ext cx="51431" cy="68537"/>
          </a:xfrm>
          <a:custGeom>
            <a:avLst/>
            <a:gdLst/>
            <a:ahLst/>
            <a:cxnLst/>
            <a:rect l="0" t="0" r="0" b="0"/>
            <a:pathLst>
              <a:path w="51431" h="68537">
                <a:moveTo>
                  <a:pt x="25716" y="17142"/>
                </a:moveTo>
                <a:lnTo>
                  <a:pt x="25716" y="24523"/>
                </a:lnTo>
                <a:lnTo>
                  <a:pt x="26668" y="25873"/>
                </a:lnTo>
                <a:lnTo>
                  <a:pt x="28256" y="27725"/>
                </a:lnTo>
                <a:lnTo>
                  <a:pt x="33097" y="32991"/>
                </a:lnTo>
                <a:lnTo>
                  <a:pt x="32541" y="34376"/>
                </a:lnTo>
                <a:lnTo>
                  <a:pt x="31218" y="36251"/>
                </a:lnTo>
                <a:lnTo>
                  <a:pt x="29384" y="38454"/>
                </a:lnTo>
                <a:lnTo>
                  <a:pt x="28161" y="40875"/>
                </a:lnTo>
                <a:lnTo>
                  <a:pt x="27346" y="43441"/>
                </a:lnTo>
                <a:lnTo>
                  <a:pt x="26038" y="49854"/>
                </a:lnTo>
                <a:lnTo>
                  <a:pt x="25931" y="51332"/>
                </a:lnTo>
                <a:lnTo>
                  <a:pt x="25859" y="53271"/>
                </a:lnTo>
                <a:lnTo>
                  <a:pt x="25811" y="55515"/>
                </a:lnTo>
                <a:lnTo>
                  <a:pt x="24826" y="57964"/>
                </a:lnTo>
                <a:lnTo>
                  <a:pt x="23218" y="60549"/>
                </a:lnTo>
                <a:lnTo>
                  <a:pt x="17499" y="68107"/>
                </a:lnTo>
                <a:lnTo>
                  <a:pt x="16428" y="68264"/>
                </a:lnTo>
                <a:lnTo>
                  <a:pt x="14761" y="68368"/>
                </a:lnTo>
                <a:lnTo>
                  <a:pt x="9793" y="68536"/>
                </a:lnTo>
                <a:lnTo>
                  <a:pt x="9386" y="67597"/>
                </a:lnTo>
                <a:lnTo>
                  <a:pt x="9114" y="66019"/>
                </a:lnTo>
                <a:lnTo>
                  <a:pt x="8933" y="64014"/>
                </a:lnTo>
                <a:lnTo>
                  <a:pt x="7859" y="62678"/>
                </a:lnTo>
                <a:lnTo>
                  <a:pt x="6192" y="61787"/>
                </a:lnTo>
                <a:lnTo>
                  <a:pt x="1221" y="60357"/>
                </a:lnTo>
                <a:lnTo>
                  <a:pt x="814" y="59287"/>
                </a:lnTo>
                <a:lnTo>
                  <a:pt x="542" y="57621"/>
                </a:lnTo>
                <a:lnTo>
                  <a:pt x="105" y="52655"/>
                </a:lnTo>
                <a:lnTo>
                  <a:pt x="45" y="49435"/>
                </a:lnTo>
                <a:lnTo>
                  <a:pt x="0" y="35863"/>
                </a:lnTo>
                <a:lnTo>
                  <a:pt x="952" y="33433"/>
                </a:lnTo>
                <a:lnTo>
                  <a:pt x="2539" y="29908"/>
                </a:lnTo>
                <a:lnTo>
                  <a:pt x="8218" y="17889"/>
                </a:lnTo>
                <a:lnTo>
                  <a:pt x="9288" y="17640"/>
                </a:lnTo>
                <a:lnTo>
                  <a:pt x="10954" y="17474"/>
                </a:lnTo>
                <a:lnTo>
                  <a:pt x="16781" y="17161"/>
                </a:lnTo>
                <a:lnTo>
                  <a:pt x="32989" y="17142"/>
                </a:lnTo>
                <a:lnTo>
                  <a:pt x="34374" y="18095"/>
                </a:lnTo>
                <a:lnTo>
                  <a:pt x="36251" y="19682"/>
                </a:lnTo>
                <a:lnTo>
                  <a:pt x="42746" y="25610"/>
                </a:lnTo>
                <a:lnTo>
                  <a:pt x="41831" y="26597"/>
                </a:lnTo>
                <a:lnTo>
                  <a:pt x="35469" y="33086"/>
                </a:lnTo>
                <a:lnTo>
                  <a:pt x="34123" y="33486"/>
                </a:lnTo>
                <a:lnTo>
                  <a:pt x="32273" y="33753"/>
                </a:lnTo>
                <a:lnTo>
                  <a:pt x="27011" y="34182"/>
                </a:lnTo>
                <a:lnTo>
                  <a:pt x="23751" y="34241"/>
                </a:lnTo>
                <a:lnTo>
                  <a:pt x="12979" y="34284"/>
                </a:lnTo>
                <a:lnTo>
                  <a:pt x="11509" y="33333"/>
                </a:lnTo>
                <a:lnTo>
                  <a:pt x="10530" y="31746"/>
                </a:lnTo>
                <a:lnTo>
                  <a:pt x="8958" y="26906"/>
                </a:lnTo>
                <a:lnTo>
                  <a:pt x="8828" y="25556"/>
                </a:lnTo>
                <a:lnTo>
                  <a:pt x="8743" y="23704"/>
                </a:lnTo>
                <a:lnTo>
                  <a:pt x="8605" y="18439"/>
                </a:lnTo>
                <a:lnTo>
                  <a:pt x="8572" y="4406"/>
                </a:lnTo>
                <a:lnTo>
                  <a:pt x="9524" y="2936"/>
                </a:lnTo>
                <a:lnTo>
                  <a:pt x="11111" y="1957"/>
                </a:lnTo>
                <a:lnTo>
                  <a:pt x="15951" y="384"/>
                </a:lnTo>
                <a:lnTo>
                  <a:pt x="17301" y="255"/>
                </a:lnTo>
                <a:lnTo>
                  <a:pt x="19154" y="169"/>
                </a:lnTo>
                <a:lnTo>
                  <a:pt x="23752" y="73"/>
                </a:lnTo>
                <a:lnTo>
                  <a:pt x="41202" y="0"/>
                </a:lnTo>
                <a:lnTo>
                  <a:pt x="42707" y="952"/>
                </a:lnTo>
                <a:lnTo>
                  <a:pt x="44664" y="2538"/>
                </a:lnTo>
                <a:lnTo>
                  <a:pt x="50095" y="7378"/>
                </a:lnTo>
                <a:lnTo>
                  <a:pt x="50542" y="8728"/>
                </a:lnTo>
                <a:lnTo>
                  <a:pt x="50838" y="10580"/>
                </a:lnTo>
                <a:lnTo>
                  <a:pt x="51037" y="12768"/>
                </a:lnTo>
                <a:lnTo>
                  <a:pt x="51169" y="15178"/>
                </a:lnTo>
                <a:lnTo>
                  <a:pt x="51315" y="20397"/>
                </a:lnTo>
                <a:lnTo>
                  <a:pt x="51430" y="45728"/>
                </a:lnTo>
                <a:lnTo>
                  <a:pt x="50479" y="47629"/>
                </a:lnTo>
                <a:lnTo>
                  <a:pt x="48892" y="48897"/>
                </a:lnTo>
                <a:lnTo>
                  <a:pt x="46881" y="49742"/>
                </a:lnTo>
                <a:lnTo>
                  <a:pt x="45541" y="51258"/>
                </a:lnTo>
                <a:lnTo>
                  <a:pt x="44648" y="53221"/>
                </a:lnTo>
                <a:lnTo>
                  <a:pt x="44052" y="55482"/>
                </a:lnTo>
                <a:lnTo>
                  <a:pt x="42702" y="56990"/>
                </a:lnTo>
                <a:lnTo>
                  <a:pt x="40850" y="57995"/>
                </a:lnTo>
                <a:lnTo>
                  <a:pt x="38662" y="58665"/>
                </a:lnTo>
                <a:lnTo>
                  <a:pt x="36252" y="59112"/>
                </a:lnTo>
                <a:lnTo>
                  <a:pt x="33693" y="59409"/>
                </a:lnTo>
                <a:lnTo>
                  <a:pt x="27291" y="59887"/>
                </a:lnTo>
                <a:lnTo>
                  <a:pt x="23876" y="59952"/>
                </a:lnTo>
                <a:lnTo>
                  <a:pt x="18473" y="59995"/>
                </a:lnTo>
                <a:lnTo>
                  <a:pt x="17077" y="59045"/>
                </a:lnTo>
                <a:lnTo>
                  <a:pt x="15195" y="57460"/>
                </a:lnTo>
                <a:lnTo>
                  <a:pt x="12987" y="55451"/>
                </a:lnTo>
                <a:lnTo>
                  <a:pt x="11515" y="53159"/>
                </a:lnTo>
                <a:lnTo>
                  <a:pt x="10533" y="50678"/>
                </a:lnTo>
                <a:lnTo>
                  <a:pt x="8958" y="44404"/>
                </a:lnTo>
                <a:lnTo>
                  <a:pt x="8829" y="42937"/>
                </a:lnTo>
                <a:lnTo>
                  <a:pt x="8743" y="41006"/>
                </a:lnTo>
                <a:lnTo>
                  <a:pt x="8685" y="38766"/>
                </a:lnTo>
                <a:lnTo>
                  <a:pt x="9600" y="36321"/>
                </a:lnTo>
                <a:lnTo>
                  <a:pt x="11161" y="33738"/>
                </a:lnTo>
                <a:lnTo>
                  <a:pt x="13155" y="31063"/>
                </a:lnTo>
                <a:lnTo>
                  <a:pt x="14484" y="28328"/>
                </a:lnTo>
                <a:lnTo>
                  <a:pt x="15371" y="25552"/>
                </a:lnTo>
                <a:lnTo>
                  <a:pt x="16793" y="18803"/>
                </a:lnTo>
                <a:lnTo>
                  <a:pt x="17862" y="18250"/>
                </a:lnTo>
                <a:lnTo>
                  <a:pt x="19527" y="17880"/>
                </a:lnTo>
                <a:lnTo>
                  <a:pt x="24493" y="17288"/>
                </a:lnTo>
                <a:lnTo>
                  <a:pt x="25853" y="17239"/>
                </a:lnTo>
                <a:lnTo>
                  <a:pt x="34288" y="171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475"/>
          <p:cNvSpPr/>
          <p:nvPr/>
        </p:nvSpPr>
        <p:spPr>
          <a:xfrm>
            <a:off x="4872038" y="4431982"/>
            <a:ext cx="51401" cy="42860"/>
          </a:xfrm>
          <a:custGeom>
            <a:avLst/>
            <a:gdLst/>
            <a:ahLst/>
            <a:cxnLst/>
            <a:rect l="0" t="0" r="0" b="0"/>
            <a:pathLst>
              <a:path w="51401" h="42860">
                <a:moveTo>
                  <a:pt x="8571" y="8572"/>
                </a:moveTo>
                <a:lnTo>
                  <a:pt x="8571" y="15954"/>
                </a:lnTo>
                <a:lnTo>
                  <a:pt x="9524" y="16351"/>
                </a:lnTo>
                <a:lnTo>
                  <a:pt x="11112" y="16616"/>
                </a:lnTo>
                <a:lnTo>
                  <a:pt x="13123" y="16792"/>
                </a:lnTo>
                <a:lnTo>
                  <a:pt x="15415" y="16910"/>
                </a:lnTo>
                <a:lnTo>
                  <a:pt x="20503" y="17041"/>
                </a:lnTo>
                <a:lnTo>
                  <a:pt x="22241" y="18028"/>
                </a:lnTo>
                <a:lnTo>
                  <a:pt x="23400" y="19639"/>
                </a:lnTo>
                <a:lnTo>
                  <a:pt x="25259" y="24517"/>
                </a:lnTo>
                <a:lnTo>
                  <a:pt x="25411" y="25869"/>
                </a:lnTo>
                <a:lnTo>
                  <a:pt x="25513" y="27724"/>
                </a:lnTo>
                <a:lnTo>
                  <a:pt x="25581" y="29913"/>
                </a:lnTo>
                <a:lnTo>
                  <a:pt x="24674" y="31372"/>
                </a:lnTo>
                <a:lnTo>
                  <a:pt x="23117" y="32345"/>
                </a:lnTo>
                <a:lnTo>
                  <a:pt x="17494" y="34177"/>
                </a:lnTo>
                <a:lnTo>
                  <a:pt x="16424" y="34214"/>
                </a:lnTo>
                <a:lnTo>
                  <a:pt x="7861" y="34289"/>
                </a:lnTo>
                <a:lnTo>
                  <a:pt x="4128" y="34289"/>
                </a:lnTo>
                <a:lnTo>
                  <a:pt x="2752" y="33337"/>
                </a:lnTo>
                <a:lnTo>
                  <a:pt x="1835" y="31750"/>
                </a:lnTo>
                <a:lnTo>
                  <a:pt x="1222" y="29739"/>
                </a:lnTo>
                <a:lnTo>
                  <a:pt x="815" y="27446"/>
                </a:lnTo>
                <a:lnTo>
                  <a:pt x="543" y="24965"/>
                </a:lnTo>
                <a:lnTo>
                  <a:pt x="106" y="18690"/>
                </a:lnTo>
                <a:lnTo>
                  <a:pt x="47" y="15292"/>
                </a:lnTo>
                <a:lnTo>
                  <a:pt x="0" y="1308"/>
                </a:lnTo>
                <a:lnTo>
                  <a:pt x="952" y="872"/>
                </a:lnTo>
                <a:lnTo>
                  <a:pt x="2539" y="581"/>
                </a:lnTo>
                <a:lnTo>
                  <a:pt x="7380" y="115"/>
                </a:lnTo>
                <a:lnTo>
                  <a:pt x="8729" y="76"/>
                </a:lnTo>
                <a:lnTo>
                  <a:pt x="38446" y="0"/>
                </a:lnTo>
                <a:lnTo>
                  <a:pt x="39918" y="953"/>
                </a:lnTo>
                <a:lnTo>
                  <a:pt x="40899" y="2540"/>
                </a:lnTo>
                <a:lnTo>
                  <a:pt x="42474" y="7381"/>
                </a:lnTo>
                <a:lnTo>
                  <a:pt x="42603" y="8731"/>
                </a:lnTo>
                <a:lnTo>
                  <a:pt x="42689" y="10583"/>
                </a:lnTo>
                <a:lnTo>
                  <a:pt x="42785" y="15181"/>
                </a:lnTo>
                <a:lnTo>
                  <a:pt x="42827" y="20400"/>
                </a:lnTo>
                <a:lnTo>
                  <a:pt x="41886" y="23125"/>
                </a:lnTo>
                <a:lnTo>
                  <a:pt x="40307" y="25895"/>
                </a:lnTo>
                <a:lnTo>
                  <a:pt x="35478" y="32631"/>
                </a:lnTo>
                <a:lnTo>
                  <a:pt x="34129" y="34137"/>
                </a:lnTo>
                <a:lnTo>
                  <a:pt x="27012" y="41525"/>
                </a:lnTo>
                <a:lnTo>
                  <a:pt x="25628" y="41971"/>
                </a:lnTo>
                <a:lnTo>
                  <a:pt x="23753" y="42268"/>
                </a:lnTo>
                <a:lnTo>
                  <a:pt x="18449" y="42745"/>
                </a:lnTo>
                <a:lnTo>
                  <a:pt x="17062" y="42784"/>
                </a:lnTo>
                <a:lnTo>
                  <a:pt x="8959" y="42859"/>
                </a:lnTo>
                <a:lnTo>
                  <a:pt x="8829" y="41908"/>
                </a:lnTo>
                <a:lnTo>
                  <a:pt x="8743" y="40321"/>
                </a:lnTo>
                <a:lnTo>
                  <a:pt x="8605" y="35482"/>
                </a:lnTo>
                <a:lnTo>
                  <a:pt x="8572" y="18451"/>
                </a:lnTo>
                <a:lnTo>
                  <a:pt x="9524" y="17063"/>
                </a:lnTo>
                <a:lnTo>
                  <a:pt x="11112" y="15185"/>
                </a:lnTo>
                <a:lnTo>
                  <a:pt x="13123" y="12981"/>
                </a:lnTo>
                <a:lnTo>
                  <a:pt x="15416" y="11511"/>
                </a:lnTo>
                <a:lnTo>
                  <a:pt x="17897" y="10532"/>
                </a:lnTo>
                <a:lnTo>
                  <a:pt x="20503" y="9879"/>
                </a:lnTo>
                <a:lnTo>
                  <a:pt x="23193" y="8491"/>
                </a:lnTo>
                <a:lnTo>
                  <a:pt x="25939" y="6613"/>
                </a:lnTo>
                <a:lnTo>
                  <a:pt x="32640" y="1307"/>
                </a:lnTo>
                <a:lnTo>
                  <a:pt x="34142" y="871"/>
                </a:lnTo>
                <a:lnTo>
                  <a:pt x="36096" y="581"/>
                </a:lnTo>
                <a:lnTo>
                  <a:pt x="41525" y="115"/>
                </a:lnTo>
                <a:lnTo>
                  <a:pt x="44808" y="51"/>
                </a:lnTo>
                <a:lnTo>
                  <a:pt x="47016" y="34"/>
                </a:lnTo>
                <a:lnTo>
                  <a:pt x="48489" y="975"/>
                </a:lnTo>
                <a:lnTo>
                  <a:pt x="49471" y="2555"/>
                </a:lnTo>
                <a:lnTo>
                  <a:pt x="51046" y="7385"/>
                </a:lnTo>
                <a:lnTo>
                  <a:pt x="51175" y="8733"/>
                </a:lnTo>
                <a:lnTo>
                  <a:pt x="51262" y="10584"/>
                </a:lnTo>
                <a:lnTo>
                  <a:pt x="51357" y="15182"/>
                </a:lnTo>
                <a:lnTo>
                  <a:pt x="51400" y="20400"/>
                </a:lnTo>
                <a:lnTo>
                  <a:pt x="50459" y="22173"/>
                </a:lnTo>
                <a:lnTo>
                  <a:pt x="48879" y="23354"/>
                </a:lnTo>
                <a:lnTo>
                  <a:pt x="46873" y="24142"/>
                </a:lnTo>
                <a:lnTo>
                  <a:pt x="45536" y="25620"/>
                </a:lnTo>
                <a:lnTo>
                  <a:pt x="44645" y="27557"/>
                </a:lnTo>
                <a:lnTo>
                  <a:pt x="44050" y="29802"/>
                </a:lnTo>
                <a:lnTo>
                  <a:pt x="42701" y="31298"/>
                </a:lnTo>
                <a:lnTo>
                  <a:pt x="40850" y="32295"/>
                </a:lnTo>
                <a:lnTo>
                  <a:pt x="38663" y="32960"/>
                </a:lnTo>
                <a:lnTo>
                  <a:pt x="37205" y="34356"/>
                </a:lnTo>
                <a:lnTo>
                  <a:pt x="36233" y="36239"/>
                </a:lnTo>
                <a:lnTo>
                  <a:pt x="35585" y="38447"/>
                </a:lnTo>
                <a:lnTo>
                  <a:pt x="34200" y="39919"/>
                </a:lnTo>
                <a:lnTo>
                  <a:pt x="32325" y="40900"/>
                </a:lnTo>
                <a:lnTo>
                  <a:pt x="30122" y="41555"/>
                </a:lnTo>
                <a:lnTo>
                  <a:pt x="28654" y="41038"/>
                </a:lnTo>
                <a:lnTo>
                  <a:pt x="27674" y="39741"/>
                </a:lnTo>
                <a:lnTo>
                  <a:pt x="27022" y="37925"/>
                </a:lnTo>
                <a:lnTo>
                  <a:pt x="25634" y="36713"/>
                </a:lnTo>
                <a:lnTo>
                  <a:pt x="23756" y="35905"/>
                </a:lnTo>
                <a:lnTo>
                  <a:pt x="21553" y="35367"/>
                </a:lnTo>
                <a:lnTo>
                  <a:pt x="19131" y="35008"/>
                </a:lnTo>
                <a:lnTo>
                  <a:pt x="16563" y="34769"/>
                </a:lnTo>
                <a:lnTo>
                  <a:pt x="13899" y="34609"/>
                </a:lnTo>
                <a:lnTo>
                  <a:pt x="12123" y="33550"/>
                </a:lnTo>
                <a:lnTo>
                  <a:pt x="10939" y="31892"/>
                </a:lnTo>
                <a:lnTo>
                  <a:pt x="8613" y="25825"/>
                </a:lnTo>
                <a:lnTo>
                  <a:pt x="8571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8" name="Group 97"/>
          <p:cNvGrpSpPr/>
          <p:nvPr/>
        </p:nvGrpSpPr>
        <p:grpSpPr>
          <a:xfrm>
            <a:off x="4452089" y="4209097"/>
            <a:ext cx="642834" cy="315992"/>
            <a:chOff x="4452089" y="4209097"/>
            <a:chExt cx="642834" cy="315992"/>
          </a:xfrm>
        </p:grpSpPr>
        <p:sp>
          <p:nvSpPr>
            <p:cNvPr id="95" name="SMARTPenAnnotation476"/>
            <p:cNvSpPr/>
            <p:nvPr/>
          </p:nvSpPr>
          <p:spPr>
            <a:xfrm>
              <a:off x="4503420" y="4286250"/>
              <a:ext cx="505778" cy="238839"/>
            </a:xfrm>
            <a:custGeom>
              <a:avLst/>
              <a:gdLst/>
              <a:ahLst/>
              <a:cxnLst/>
              <a:rect l="0" t="0" r="0" b="0"/>
              <a:pathLst>
                <a:path w="505778" h="238839">
                  <a:moveTo>
                    <a:pt x="0" y="0"/>
                  </a:moveTo>
                  <a:lnTo>
                    <a:pt x="17040" y="17040"/>
                  </a:lnTo>
                  <a:lnTo>
                    <a:pt x="17131" y="23916"/>
                  </a:lnTo>
                  <a:lnTo>
                    <a:pt x="17135" y="24516"/>
                  </a:lnTo>
                  <a:lnTo>
                    <a:pt x="18091" y="24917"/>
                  </a:lnTo>
                  <a:lnTo>
                    <a:pt x="21693" y="25362"/>
                  </a:lnTo>
                  <a:lnTo>
                    <a:pt x="23034" y="26433"/>
                  </a:lnTo>
                  <a:lnTo>
                    <a:pt x="23929" y="28099"/>
                  </a:lnTo>
                  <a:lnTo>
                    <a:pt x="25612" y="33927"/>
                  </a:lnTo>
                  <a:lnTo>
                    <a:pt x="25703" y="41027"/>
                  </a:lnTo>
                  <a:lnTo>
                    <a:pt x="25708" y="41638"/>
                  </a:lnTo>
                  <a:lnTo>
                    <a:pt x="26663" y="42047"/>
                  </a:lnTo>
                  <a:lnTo>
                    <a:pt x="30265" y="42500"/>
                  </a:lnTo>
                  <a:lnTo>
                    <a:pt x="31607" y="43573"/>
                  </a:lnTo>
                  <a:lnTo>
                    <a:pt x="32501" y="45241"/>
                  </a:lnTo>
                  <a:lnTo>
                    <a:pt x="33936" y="50211"/>
                  </a:lnTo>
                  <a:lnTo>
                    <a:pt x="34220" y="57084"/>
                  </a:lnTo>
                  <a:lnTo>
                    <a:pt x="34259" y="58708"/>
                  </a:lnTo>
                  <a:lnTo>
                    <a:pt x="35221" y="59141"/>
                  </a:lnTo>
                  <a:lnTo>
                    <a:pt x="38831" y="59622"/>
                  </a:lnTo>
                  <a:lnTo>
                    <a:pt x="40175" y="60703"/>
                  </a:lnTo>
                  <a:lnTo>
                    <a:pt x="41070" y="62376"/>
                  </a:lnTo>
                  <a:lnTo>
                    <a:pt x="42508" y="67354"/>
                  </a:lnTo>
                  <a:lnTo>
                    <a:pt x="42792" y="74229"/>
                  </a:lnTo>
                  <a:lnTo>
                    <a:pt x="42852" y="81318"/>
                  </a:lnTo>
                  <a:lnTo>
                    <a:pt x="43809" y="82787"/>
                  </a:lnTo>
                  <a:lnTo>
                    <a:pt x="45398" y="83766"/>
                  </a:lnTo>
                  <a:lnTo>
                    <a:pt x="47410" y="84419"/>
                  </a:lnTo>
                  <a:lnTo>
                    <a:pt x="48752" y="85807"/>
                  </a:lnTo>
                  <a:lnTo>
                    <a:pt x="49646" y="87684"/>
                  </a:lnTo>
                  <a:lnTo>
                    <a:pt x="50242" y="89889"/>
                  </a:lnTo>
                  <a:lnTo>
                    <a:pt x="51592" y="91358"/>
                  </a:lnTo>
                  <a:lnTo>
                    <a:pt x="53445" y="92338"/>
                  </a:lnTo>
                  <a:lnTo>
                    <a:pt x="55632" y="92991"/>
                  </a:lnTo>
                  <a:lnTo>
                    <a:pt x="57091" y="94379"/>
                  </a:lnTo>
                  <a:lnTo>
                    <a:pt x="58063" y="96256"/>
                  </a:lnTo>
                  <a:lnTo>
                    <a:pt x="59623" y="101563"/>
                  </a:lnTo>
                  <a:lnTo>
                    <a:pt x="59931" y="108503"/>
                  </a:lnTo>
                  <a:lnTo>
                    <a:pt x="59973" y="110135"/>
                  </a:lnTo>
                  <a:lnTo>
                    <a:pt x="60937" y="110571"/>
                  </a:lnTo>
                  <a:lnTo>
                    <a:pt x="64548" y="111056"/>
                  </a:lnTo>
                  <a:lnTo>
                    <a:pt x="65892" y="112136"/>
                  </a:lnTo>
                  <a:lnTo>
                    <a:pt x="66787" y="113810"/>
                  </a:lnTo>
                  <a:lnTo>
                    <a:pt x="68475" y="119651"/>
                  </a:lnTo>
                  <a:lnTo>
                    <a:pt x="68548" y="124458"/>
                  </a:lnTo>
                  <a:lnTo>
                    <a:pt x="69511" y="125834"/>
                  </a:lnTo>
                  <a:lnTo>
                    <a:pt x="71106" y="126752"/>
                  </a:lnTo>
                  <a:lnTo>
                    <a:pt x="75957" y="128225"/>
                  </a:lnTo>
                  <a:lnTo>
                    <a:pt x="76356" y="129298"/>
                  </a:lnTo>
                  <a:lnTo>
                    <a:pt x="77105" y="136616"/>
                  </a:lnTo>
                  <a:lnTo>
                    <a:pt x="77143" y="137052"/>
                  </a:lnTo>
                  <a:lnTo>
                    <a:pt x="85371" y="145376"/>
                  </a:lnTo>
                  <a:lnTo>
                    <a:pt x="90171" y="150178"/>
                  </a:lnTo>
                  <a:lnTo>
                    <a:pt x="92499" y="151553"/>
                  </a:lnTo>
                  <a:lnTo>
                    <a:pt x="97625" y="153082"/>
                  </a:lnTo>
                  <a:lnTo>
                    <a:pt x="99373" y="154442"/>
                  </a:lnTo>
                  <a:lnTo>
                    <a:pt x="100538" y="156301"/>
                  </a:lnTo>
                  <a:lnTo>
                    <a:pt x="102733" y="162493"/>
                  </a:lnTo>
                  <a:lnTo>
                    <a:pt x="109637" y="169612"/>
                  </a:lnTo>
                  <a:lnTo>
                    <a:pt x="111086" y="171086"/>
                  </a:lnTo>
                  <a:lnTo>
                    <a:pt x="111395" y="178187"/>
                  </a:lnTo>
                  <a:lnTo>
                    <a:pt x="111433" y="179659"/>
                  </a:lnTo>
                  <a:lnTo>
                    <a:pt x="118226" y="186760"/>
                  </a:lnTo>
                  <a:lnTo>
                    <a:pt x="119661" y="188232"/>
                  </a:lnTo>
                  <a:lnTo>
                    <a:pt x="119968" y="195332"/>
                  </a:lnTo>
                  <a:lnTo>
                    <a:pt x="119984" y="195944"/>
                  </a:lnTo>
                  <a:lnTo>
                    <a:pt x="120946" y="196351"/>
                  </a:lnTo>
                  <a:lnTo>
                    <a:pt x="128233" y="197136"/>
                  </a:lnTo>
                  <a:lnTo>
                    <a:pt x="135937" y="204545"/>
                  </a:lnTo>
                  <a:lnTo>
                    <a:pt x="136797" y="205386"/>
                  </a:lnTo>
                  <a:lnTo>
                    <a:pt x="141603" y="205635"/>
                  </a:lnTo>
                  <a:lnTo>
                    <a:pt x="142979" y="206622"/>
                  </a:lnTo>
                  <a:lnTo>
                    <a:pt x="143897" y="208233"/>
                  </a:lnTo>
                  <a:lnTo>
                    <a:pt x="145369" y="213111"/>
                  </a:lnTo>
                  <a:lnTo>
                    <a:pt x="146443" y="213512"/>
                  </a:lnTo>
                  <a:lnTo>
                    <a:pt x="153942" y="214281"/>
                  </a:lnTo>
                  <a:lnTo>
                    <a:pt x="154197" y="218854"/>
                  </a:lnTo>
                  <a:lnTo>
                    <a:pt x="155185" y="220197"/>
                  </a:lnTo>
                  <a:lnTo>
                    <a:pt x="156797" y="221093"/>
                  </a:lnTo>
                  <a:lnTo>
                    <a:pt x="162772" y="222854"/>
                  </a:lnTo>
                  <a:lnTo>
                    <a:pt x="171094" y="222884"/>
                  </a:lnTo>
                  <a:lnTo>
                    <a:pt x="171344" y="227436"/>
                  </a:lnTo>
                  <a:lnTo>
                    <a:pt x="172332" y="228776"/>
                  </a:lnTo>
                  <a:lnTo>
                    <a:pt x="173942" y="229670"/>
                  </a:lnTo>
                  <a:lnTo>
                    <a:pt x="178821" y="231104"/>
                  </a:lnTo>
                  <a:lnTo>
                    <a:pt x="194410" y="231456"/>
                  </a:lnTo>
                  <a:lnTo>
                    <a:pt x="229903" y="231457"/>
                  </a:lnTo>
                  <a:lnTo>
                    <a:pt x="233306" y="233997"/>
                  </a:lnTo>
                  <a:lnTo>
                    <a:pt x="238702" y="238838"/>
                  </a:lnTo>
                  <a:lnTo>
                    <a:pt x="239144" y="238283"/>
                  </a:lnTo>
                  <a:lnTo>
                    <a:pt x="239913" y="232544"/>
                  </a:lnTo>
                  <a:lnTo>
                    <a:pt x="240904" y="232182"/>
                  </a:lnTo>
                  <a:lnTo>
                    <a:pt x="256598" y="231461"/>
                  </a:lnTo>
                  <a:lnTo>
                    <a:pt x="287326" y="231457"/>
                  </a:lnTo>
                  <a:lnTo>
                    <a:pt x="288706" y="230505"/>
                  </a:lnTo>
                  <a:lnTo>
                    <a:pt x="289625" y="228917"/>
                  </a:lnTo>
                  <a:lnTo>
                    <a:pt x="290238" y="226907"/>
                  </a:lnTo>
                  <a:lnTo>
                    <a:pt x="291600" y="225566"/>
                  </a:lnTo>
                  <a:lnTo>
                    <a:pt x="293460" y="224672"/>
                  </a:lnTo>
                  <a:lnTo>
                    <a:pt x="299652" y="222989"/>
                  </a:lnTo>
                  <a:lnTo>
                    <a:pt x="304474" y="218365"/>
                  </a:lnTo>
                  <a:lnTo>
                    <a:pt x="306805" y="217014"/>
                  </a:lnTo>
                  <a:lnTo>
                    <a:pt x="315628" y="214668"/>
                  </a:lnTo>
                  <a:lnTo>
                    <a:pt x="321273" y="214418"/>
                  </a:lnTo>
                  <a:lnTo>
                    <a:pt x="322766" y="213430"/>
                  </a:lnTo>
                  <a:lnTo>
                    <a:pt x="323762" y="211819"/>
                  </a:lnTo>
                  <a:lnTo>
                    <a:pt x="324427" y="209793"/>
                  </a:lnTo>
                  <a:lnTo>
                    <a:pt x="325822" y="208441"/>
                  </a:lnTo>
                  <a:lnTo>
                    <a:pt x="327704" y="207541"/>
                  </a:lnTo>
                  <a:lnTo>
                    <a:pt x="333019" y="206095"/>
                  </a:lnTo>
                  <a:lnTo>
                    <a:pt x="333455" y="205024"/>
                  </a:lnTo>
                  <a:lnTo>
                    <a:pt x="333939" y="201294"/>
                  </a:lnTo>
                  <a:lnTo>
                    <a:pt x="335021" y="199919"/>
                  </a:lnTo>
                  <a:lnTo>
                    <a:pt x="336695" y="199002"/>
                  </a:lnTo>
                  <a:lnTo>
                    <a:pt x="341674" y="197530"/>
                  </a:lnTo>
                  <a:lnTo>
                    <a:pt x="347087" y="192724"/>
                  </a:lnTo>
                  <a:lnTo>
                    <a:pt x="349502" y="191347"/>
                  </a:lnTo>
                  <a:lnTo>
                    <a:pt x="358468" y="188957"/>
                  </a:lnTo>
                  <a:lnTo>
                    <a:pt x="364128" y="188702"/>
                  </a:lnTo>
                  <a:lnTo>
                    <a:pt x="365625" y="187714"/>
                  </a:lnTo>
                  <a:lnTo>
                    <a:pt x="366622" y="186102"/>
                  </a:lnTo>
                  <a:lnTo>
                    <a:pt x="368223" y="181223"/>
                  </a:lnTo>
                  <a:lnTo>
                    <a:pt x="369306" y="180823"/>
                  </a:lnTo>
                  <a:lnTo>
                    <a:pt x="373051" y="180378"/>
                  </a:lnTo>
                  <a:lnTo>
                    <a:pt x="374431" y="179307"/>
                  </a:lnTo>
                  <a:lnTo>
                    <a:pt x="375350" y="177640"/>
                  </a:lnTo>
                  <a:lnTo>
                    <a:pt x="375963" y="175577"/>
                  </a:lnTo>
                  <a:lnTo>
                    <a:pt x="377325" y="174201"/>
                  </a:lnTo>
                  <a:lnTo>
                    <a:pt x="379185" y="173284"/>
                  </a:lnTo>
                  <a:lnTo>
                    <a:pt x="381377" y="172672"/>
                  </a:lnTo>
                  <a:lnTo>
                    <a:pt x="382839" y="171313"/>
                  </a:lnTo>
                  <a:lnTo>
                    <a:pt x="383813" y="169453"/>
                  </a:lnTo>
                  <a:lnTo>
                    <a:pt x="384463" y="167261"/>
                  </a:lnTo>
                  <a:lnTo>
                    <a:pt x="385848" y="165800"/>
                  </a:lnTo>
                  <a:lnTo>
                    <a:pt x="387725" y="164825"/>
                  </a:lnTo>
                  <a:lnTo>
                    <a:pt x="393029" y="163262"/>
                  </a:lnTo>
                  <a:lnTo>
                    <a:pt x="398499" y="162991"/>
                  </a:lnTo>
                  <a:lnTo>
                    <a:pt x="399968" y="162001"/>
                  </a:lnTo>
                  <a:lnTo>
                    <a:pt x="400948" y="160388"/>
                  </a:lnTo>
                  <a:lnTo>
                    <a:pt x="401601" y="158360"/>
                  </a:lnTo>
                  <a:lnTo>
                    <a:pt x="402989" y="157008"/>
                  </a:lnTo>
                  <a:lnTo>
                    <a:pt x="404866" y="156107"/>
                  </a:lnTo>
                  <a:lnTo>
                    <a:pt x="407071" y="155506"/>
                  </a:lnTo>
                  <a:lnTo>
                    <a:pt x="408541" y="154153"/>
                  </a:lnTo>
                  <a:lnTo>
                    <a:pt x="409520" y="152299"/>
                  </a:lnTo>
                  <a:lnTo>
                    <a:pt x="411093" y="147029"/>
                  </a:lnTo>
                  <a:lnTo>
                    <a:pt x="411365" y="141566"/>
                  </a:lnTo>
                  <a:lnTo>
                    <a:pt x="412355" y="140097"/>
                  </a:lnTo>
                  <a:lnTo>
                    <a:pt x="413968" y="139118"/>
                  </a:lnTo>
                  <a:lnTo>
                    <a:pt x="418851" y="137546"/>
                  </a:lnTo>
                  <a:lnTo>
                    <a:pt x="426679" y="130426"/>
                  </a:lnTo>
                  <a:lnTo>
                    <a:pt x="432791" y="124400"/>
                  </a:lnTo>
                  <a:lnTo>
                    <a:pt x="441361" y="115849"/>
                  </a:lnTo>
                  <a:lnTo>
                    <a:pt x="442831" y="113427"/>
                  </a:lnTo>
                  <a:lnTo>
                    <a:pt x="444463" y="108197"/>
                  </a:lnTo>
                  <a:lnTo>
                    <a:pt x="445851" y="106421"/>
                  </a:lnTo>
                  <a:lnTo>
                    <a:pt x="447729" y="105237"/>
                  </a:lnTo>
                  <a:lnTo>
                    <a:pt x="449933" y="104448"/>
                  </a:lnTo>
                  <a:lnTo>
                    <a:pt x="451403" y="102970"/>
                  </a:lnTo>
                  <a:lnTo>
                    <a:pt x="452382" y="101031"/>
                  </a:lnTo>
                  <a:lnTo>
                    <a:pt x="453472" y="96337"/>
                  </a:lnTo>
                  <a:lnTo>
                    <a:pt x="453955" y="91076"/>
                  </a:lnTo>
                  <a:lnTo>
                    <a:pt x="455036" y="89292"/>
                  </a:lnTo>
                  <a:lnTo>
                    <a:pt x="456710" y="88103"/>
                  </a:lnTo>
                  <a:lnTo>
                    <a:pt x="458779" y="87310"/>
                  </a:lnTo>
                  <a:lnTo>
                    <a:pt x="460157" y="85829"/>
                  </a:lnTo>
                  <a:lnTo>
                    <a:pt x="461076" y="83889"/>
                  </a:lnTo>
                  <a:lnTo>
                    <a:pt x="462098" y="79194"/>
                  </a:lnTo>
                  <a:lnTo>
                    <a:pt x="462551" y="73932"/>
                  </a:lnTo>
                  <a:lnTo>
                    <a:pt x="463625" y="72148"/>
                  </a:lnTo>
                  <a:lnTo>
                    <a:pt x="465293" y="70959"/>
                  </a:lnTo>
                  <a:lnTo>
                    <a:pt x="467358" y="70165"/>
                  </a:lnTo>
                  <a:lnTo>
                    <a:pt x="476563" y="63001"/>
                  </a:lnTo>
                  <a:lnTo>
                    <a:pt x="478506" y="61338"/>
                  </a:lnTo>
                  <a:lnTo>
                    <a:pt x="479023" y="59942"/>
                  </a:lnTo>
                  <a:lnTo>
                    <a:pt x="479599" y="55851"/>
                  </a:lnTo>
                  <a:lnTo>
                    <a:pt x="480705" y="53426"/>
                  </a:lnTo>
                  <a:lnTo>
                    <a:pt x="485860" y="46416"/>
                  </a:lnTo>
                  <a:lnTo>
                    <a:pt x="487400" y="44441"/>
                  </a:lnTo>
                  <a:lnTo>
                    <a:pt x="488085" y="41024"/>
                  </a:lnTo>
                  <a:lnTo>
                    <a:pt x="488267" y="38779"/>
                  </a:lnTo>
                  <a:lnTo>
                    <a:pt x="489341" y="37282"/>
                  </a:lnTo>
                  <a:lnTo>
                    <a:pt x="491010" y="36285"/>
                  </a:lnTo>
                  <a:lnTo>
                    <a:pt x="493075" y="35620"/>
                  </a:lnTo>
                  <a:lnTo>
                    <a:pt x="494451" y="34224"/>
                  </a:lnTo>
                  <a:lnTo>
                    <a:pt x="495369" y="32341"/>
                  </a:lnTo>
                  <a:lnTo>
                    <a:pt x="497097" y="26105"/>
                  </a:lnTo>
                  <a:lnTo>
                    <a:pt x="497190" y="18983"/>
                  </a:lnTo>
                  <a:lnTo>
                    <a:pt x="497202" y="17508"/>
                  </a:lnTo>
                  <a:lnTo>
                    <a:pt x="504585" y="17176"/>
                  </a:lnTo>
                  <a:lnTo>
                    <a:pt x="504982" y="16214"/>
                  </a:lnTo>
                  <a:lnTo>
                    <a:pt x="505620" y="10364"/>
                  </a:lnTo>
                  <a:lnTo>
                    <a:pt x="505777" y="857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477"/>
            <p:cNvSpPr/>
            <p:nvPr/>
          </p:nvSpPr>
          <p:spPr>
            <a:xfrm>
              <a:off x="4940617" y="4209097"/>
              <a:ext cx="154306" cy="120016"/>
            </a:xfrm>
            <a:custGeom>
              <a:avLst/>
              <a:gdLst/>
              <a:ahLst/>
              <a:cxnLst/>
              <a:rect l="0" t="0" r="0" b="0"/>
              <a:pathLst>
                <a:path w="154306" h="120016">
                  <a:moveTo>
                    <a:pt x="0" y="68580"/>
                  </a:moveTo>
                  <a:lnTo>
                    <a:pt x="7381" y="68580"/>
                  </a:lnTo>
                  <a:lnTo>
                    <a:pt x="7778" y="67628"/>
                  </a:lnTo>
                  <a:lnTo>
                    <a:pt x="8219" y="64029"/>
                  </a:lnTo>
                  <a:lnTo>
                    <a:pt x="9290" y="62689"/>
                  </a:lnTo>
                  <a:lnTo>
                    <a:pt x="10956" y="61795"/>
                  </a:lnTo>
                  <a:lnTo>
                    <a:pt x="15922" y="60361"/>
                  </a:lnTo>
                  <a:lnTo>
                    <a:pt x="19142" y="57625"/>
                  </a:lnTo>
                  <a:lnTo>
                    <a:pt x="21334" y="55562"/>
                  </a:lnTo>
                  <a:lnTo>
                    <a:pt x="23748" y="54186"/>
                  </a:lnTo>
                  <a:lnTo>
                    <a:pt x="26309" y="53269"/>
                  </a:lnTo>
                  <a:lnTo>
                    <a:pt x="28969" y="52657"/>
                  </a:lnTo>
                  <a:lnTo>
                    <a:pt x="31695" y="51298"/>
                  </a:lnTo>
                  <a:lnTo>
                    <a:pt x="34465" y="49438"/>
                  </a:lnTo>
                  <a:lnTo>
                    <a:pt x="37264" y="47247"/>
                  </a:lnTo>
                  <a:lnTo>
                    <a:pt x="40083" y="44833"/>
                  </a:lnTo>
                  <a:lnTo>
                    <a:pt x="42914" y="42271"/>
                  </a:lnTo>
                  <a:lnTo>
                    <a:pt x="45755" y="39611"/>
                  </a:lnTo>
                  <a:lnTo>
                    <a:pt x="48601" y="37837"/>
                  </a:lnTo>
                  <a:lnTo>
                    <a:pt x="51451" y="36655"/>
                  </a:lnTo>
                  <a:lnTo>
                    <a:pt x="54303" y="35867"/>
                  </a:lnTo>
                  <a:lnTo>
                    <a:pt x="56204" y="34389"/>
                  </a:lnTo>
                  <a:lnTo>
                    <a:pt x="57472" y="32451"/>
                  </a:lnTo>
                  <a:lnTo>
                    <a:pt x="58317" y="30206"/>
                  </a:lnTo>
                  <a:lnTo>
                    <a:pt x="59833" y="27757"/>
                  </a:lnTo>
                  <a:lnTo>
                    <a:pt x="61797" y="25173"/>
                  </a:lnTo>
                  <a:lnTo>
                    <a:pt x="67240" y="18731"/>
                  </a:lnTo>
                  <a:lnTo>
                    <a:pt x="70524" y="15310"/>
                  </a:lnTo>
                  <a:lnTo>
                    <a:pt x="72734" y="13064"/>
                  </a:lnTo>
                  <a:lnTo>
                    <a:pt x="75160" y="11567"/>
                  </a:lnTo>
                  <a:lnTo>
                    <a:pt x="77729" y="10569"/>
                  </a:lnTo>
                  <a:lnTo>
                    <a:pt x="80394" y="9904"/>
                  </a:lnTo>
                  <a:lnTo>
                    <a:pt x="83124" y="8507"/>
                  </a:lnTo>
                  <a:lnTo>
                    <a:pt x="85895" y="6624"/>
                  </a:lnTo>
                  <a:lnTo>
                    <a:pt x="92638" y="1309"/>
                  </a:lnTo>
                  <a:lnTo>
                    <a:pt x="96100" y="582"/>
                  </a:lnTo>
                  <a:lnTo>
                    <a:pt x="102836" y="3"/>
                  </a:lnTo>
                  <a:lnTo>
                    <a:pt x="115991" y="0"/>
                  </a:lnTo>
                  <a:lnTo>
                    <a:pt x="117332" y="953"/>
                  </a:lnTo>
                  <a:lnTo>
                    <a:pt x="118226" y="2540"/>
                  </a:lnTo>
                  <a:lnTo>
                    <a:pt x="118823" y="4551"/>
                  </a:lnTo>
                  <a:lnTo>
                    <a:pt x="119220" y="6844"/>
                  </a:lnTo>
                  <a:lnTo>
                    <a:pt x="119485" y="9325"/>
                  </a:lnTo>
                  <a:lnTo>
                    <a:pt x="119662" y="11932"/>
                  </a:lnTo>
                  <a:lnTo>
                    <a:pt x="120732" y="14622"/>
                  </a:lnTo>
                  <a:lnTo>
                    <a:pt x="122398" y="17368"/>
                  </a:lnTo>
                  <a:lnTo>
                    <a:pt x="124461" y="20151"/>
                  </a:lnTo>
                  <a:lnTo>
                    <a:pt x="125837" y="22959"/>
                  </a:lnTo>
                  <a:lnTo>
                    <a:pt x="126753" y="25784"/>
                  </a:lnTo>
                  <a:lnTo>
                    <a:pt x="128225" y="32610"/>
                  </a:lnTo>
                  <a:lnTo>
                    <a:pt x="128427" y="36083"/>
                  </a:lnTo>
                  <a:lnTo>
                    <a:pt x="128480" y="38343"/>
                  </a:lnTo>
                  <a:lnTo>
                    <a:pt x="129469" y="40802"/>
                  </a:lnTo>
                  <a:lnTo>
                    <a:pt x="131080" y="43394"/>
                  </a:lnTo>
                  <a:lnTo>
                    <a:pt x="133107" y="46075"/>
                  </a:lnTo>
                  <a:lnTo>
                    <a:pt x="134458" y="48814"/>
                  </a:lnTo>
                  <a:lnTo>
                    <a:pt x="135359" y="51592"/>
                  </a:lnTo>
                  <a:lnTo>
                    <a:pt x="135959" y="54398"/>
                  </a:lnTo>
                  <a:lnTo>
                    <a:pt x="136359" y="57220"/>
                  </a:lnTo>
                  <a:lnTo>
                    <a:pt x="136626" y="60054"/>
                  </a:lnTo>
                  <a:lnTo>
                    <a:pt x="136804" y="62896"/>
                  </a:lnTo>
                  <a:lnTo>
                    <a:pt x="137002" y="68594"/>
                  </a:lnTo>
                  <a:lnTo>
                    <a:pt x="137055" y="71447"/>
                  </a:lnTo>
                  <a:lnTo>
                    <a:pt x="138042" y="73349"/>
                  </a:lnTo>
                  <a:lnTo>
                    <a:pt x="139653" y="74617"/>
                  </a:lnTo>
                  <a:lnTo>
                    <a:pt x="141680" y="75462"/>
                  </a:lnTo>
                  <a:lnTo>
                    <a:pt x="143031" y="76978"/>
                  </a:lnTo>
                  <a:lnTo>
                    <a:pt x="143931" y="78941"/>
                  </a:lnTo>
                  <a:lnTo>
                    <a:pt x="145377" y="84385"/>
                  </a:lnTo>
                  <a:lnTo>
                    <a:pt x="145574" y="87670"/>
                  </a:lnTo>
                  <a:lnTo>
                    <a:pt x="145662" y="92304"/>
                  </a:lnTo>
                  <a:lnTo>
                    <a:pt x="145701" y="97539"/>
                  </a:lnTo>
                  <a:lnTo>
                    <a:pt x="146664" y="100269"/>
                  </a:lnTo>
                  <a:lnTo>
                    <a:pt x="148259" y="103041"/>
                  </a:lnTo>
                  <a:lnTo>
                    <a:pt x="153110" y="109783"/>
                  </a:lnTo>
                  <a:lnTo>
                    <a:pt x="153774" y="113245"/>
                  </a:lnTo>
                  <a:lnTo>
                    <a:pt x="154305" y="12001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478"/>
            <p:cNvSpPr/>
            <p:nvPr/>
          </p:nvSpPr>
          <p:spPr>
            <a:xfrm>
              <a:off x="4452089" y="4260533"/>
              <a:ext cx="154202" cy="111434"/>
            </a:xfrm>
            <a:custGeom>
              <a:avLst/>
              <a:gdLst/>
              <a:ahLst/>
              <a:cxnLst/>
              <a:rect l="0" t="0" r="0" b="0"/>
              <a:pathLst>
                <a:path w="154202" h="111434">
                  <a:moveTo>
                    <a:pt x="17040" y="34289"/>
                  </a:moveTo>
                  <a:lnTo>
                    <a:pt x="24422" y="41670"/>
                  </a:lnTo>
                  <a:lnTo>
                    <a:pt x="25083" y="44872"/>
                  </a:lnTo>
                  <a:lnTo>
                    <a:pt x="25260" y="47059"/>
                  </a:lnTo>
                  <a:lnTo>
                    <a:pt x="25378" y="49470"/>
                  </a:lnTo>
                  <a:lnTo>
                    <a:pt x="25509" y="54689"/>
                  </a:lnTo>
                  <a:lnTo>
                    <a:pt x="25612" y="80365"/>
                  </a:lnTo>
                  <a:lnTo>
                    <a:pt x="24660" y="83104"/>
                  </a:lnTo>
                  <a:lnTo>
                    <a:pt x="23073" y="85882"/>
                  </a:lnTo>
                  <a:lnTo>
                    <a:pt x="18232" y="92635"/>
                  </a:lnTo>
                  <a:lnTo>
                    <a:pt x="17570" y="96098"/>
                  </a:lnTo>
                  <a:lnTo>
                    <a:pt x="17071" y="102473"/>
                  </a:lnTo>
                  <a:lnTo>
                    <a:pt x="12499" y="102752"/>
                  </a:lnTo>
                  <a:lnTo>
                    <a:pt x="12107" y="103744"/>
                  </a:lnTo>
                  <a:lnTo>
                    <a:pt x="12800" y="105357"/>
                  </a:lnTo>
                  <a:lnTo>
                    <a:pt x="16792" y="111086"/>
                  </a:lnTo>
                  <a:lnTo>
                    <a:pt x="12416" y="111336"/>
                  </a:lnTo>
                  <a:lnTo>
                    <a:pt x="9638" y="111410"/>
                  </a:lnTo>
                  <a:lnTo>
                    <a:pt x="13365" y="111433"/>
                  </a:lnTo>
                  <a:lnTo>
                    <a:pt x="14590" y="110483"/>
                  </a:lnTo>
                  <a:lnTo>
                    <a:pt x="15407" y="108897"/>
                  </a:lnTo>
                  <a:lnTo>
                    <a:pt x="16718" y="104060"/>
                  </a:lnTo>
                  <a:lnTo>
                    <a:pt x="15873" y="103663"/>
                  </a:lnTo>
                  <a:lnTo>
                    <a:pt x="11085" y="103104"/>
                  </a:lnTo>
                  <a:lnTo>
                    <a:pt x="8813" y="102900"/>
                  </a:lnTo>
                  <a:lnTo>
                    <a:pt x="8621" y="100343"/>
                  </a:lnTo>
                  <a:lnTo>
                    <a:pt x="8477" y="94650"/>
                  </a:lnTo>
                  <a:lnTo>
                    <a:pt x="8470" y="89851"/>
                  </a:lnTo>
                  <a:lnTo>
                    <a:pt x="7517" y="87523"/>
                  </a:lnTo>
                  <a:lnTo>
                    <a:pt x="5929" y="85018"/>
                  </a:lnTo>
                  <a:lnTo>
                    <a:pt x="1088" y="78706"/>
                  </a:lnTo>
                  <a:lnTo>
                    <a:pt x="426" y="75302"/>
                  </a:lnTo>
                  <a:lnTo>
                    <a:pt x="249" y="73061"/>
                  </a:lnTo>
                  <a:lnTo>
                    <a:pt x="131" y="70615"/>
                  </a:lnTo>
                  <a:lnTo>
                    <a:pt x="0" y="65356"/>
                  </a:lnTo>
                  <a:lnTo>
                    <a:pt x="918" y="63573"/>
                  </a:lnTo>
                  <a:lnTo>
                    <a:pt x="2482" y="62384"/>
                  </a:lnTo>
                  <a:lnTo>
                    <a:pt x="4477" y="61592"/>
                  </a:lnTo>
                  <a:lnTo>
                    <a:pt x="5808" y="60111"/>
                  </a:lnTo>
                  <a:lnTo>
                    <a:pt x="6695" y="58171"/>
                  </a:lnTo>
                  <a:lnTo>
                    <a:pt x="7286" y="55926"/>
                  </a:lnTo>
                  <a:lnTo>
                    <a:pt x="7680" y="53476"/>
                  </a:lnTo>
                  <a:lnTo>
                    <a:pt x="7943" y="50890"/>
                  </a:lnTo>
                  <a:lnTo>
                    <a:pt x="8117" y="48214"/>
                  </a:lnTo>
                  <a:lnTo>
                    <a:pt x="9187" y="45477"/>
                  </a:lnTo>
                  <a:lnTo>
                    <a:pt x="10852" y="42700"/>
                  </a:lnTo>
                  <a:lnTo>
                    <a:pt x="15818" y="35951"/>
                  </a:lnTo>
                  <a:lnTo>
                    <a:pt x="16497" y="32488"/>
                  </a:lnTo>
                  <a:lnTo>
                    <a:pt x="16678" y="30231"/>
                  </a:lnTo>
                  <a:lnTo>
                    <a:pt x="17752" y="28726"/>
                  </a:lnTo>
                  <a:lnTo>
                    <a:pt x="19420" y="27723"/>
                  </a:lnTo>
                  <a:lnTo>
                    <a:pt x="21484" y="27054"/>
                  </a:lnTo>
                  <a:lnTo>
                    <a:pt x="22860" y="25656"/>
                  </a:lnTo>
                  <a:lnTo>
                    <a:pt x="23778" y="23771"/>
                  </a:lnTo>
                  <a:lnTo>
                    <a:pt x="24390" y="21562"/>
                  </a:lnTo>
                  <a:lnTo>
                    <a:pt x="25750" y="19137"/>
                  </a:lnTo>
                  <a:lnTo>
                    <a:pt x="27609" y="16568"/>
                  </a:lnTo>
                  <a:lnTo>
                    <a:pt x="32886" y="10151"/>
                  </a:lnTo>
                  <a:lnTo>
                    <a:pt x="36148" y="6734"/>
                  </a:lnTo>
                  <a:lnTo>
                    <a:pt x="41452" y="1329"/>
                  </a:lnTo>
                  <a:lnTo>
                    <a:pt x="42840" y="886"/>
                  </a:lnTo>
                  <a:lnTo>
                    <a:pt x="46922" y="393"/>
                  </a:lnTo>
                  <a:lnTo>
                    <a:pt x="49344" y="262"/>
                  </a:lnTo>
                  <a:lnTo>
                    <a:pt x="58324" y="34"/>
                  </a:lnTo>
                  <a:lnTo>
                    <a:pt x="75462" y="0"/>
                  </a:lnTo>
                  <a:lnTo>
                    <a:pt x="78884" y="2540"/>
                  </a:lnTo>
                  <a:lnTo>
                    <a:pt x="84290" y="7380"/>
                  </a:lnTo>
                  <a:lnTo>
                    <a:pt x="87569" y="8042"/>
                  </a:lnTo>
                  <a:lnTo>
                    <a:pt x="89777" y="8218"/>
                  </a:lnTo>
                  <a:lnTo>
                    <a:pt x="92202" y="9289"/>
                  </a:lnTo>
                  <a:lnTo>
                    <a:pt x="94771" y="10955"/>
                  </a:lnTo>
                  <a:lnTo>
                    <a:pt x="101186" y="15922"/>
                  </a:lnTo>
                  <a:lnTo>
                    <a:pt x="104604" y="16601"/>
                  </a:lnTo>
                  <a:lnTo>
                    <a:pt x="109298" y="16903"/>
                  </a:lnTo>
                  <a:lnTo>
                    <a:pt x="119441" y="17135"/>
                  </a:lnTo>
                  <a:lnTo>
                    <a:pt x="154201" y="1714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9363" y="1071563"/>
            <a:ext cx="410527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52"/>
          <p:cNvSpPr/>
          <p:nvPr/>
        </p:nvSpPr>
        <p:spPr>
          <a:xfrm>
            <a:off x="6757987" y="1183005"/>
            <a:ext cx="171451" cy="231458"/>
          </a:xfrm>
          <a:custGeom>
            <a:avLst/>
            <a:gdLst/>
            <a:ahLst/>
            <a:cxnLst/>
            <a:rect l="0" t="0" r="0" b="0"/>
            <a:pathLst>
              <a:path w="171451" h="231458">
                <a:moveTo>
                  <a:pt x="0" y="0"/>
                </a:moveTo>
                <a:lnTo>
                  <a:pt x="0" y="7380"/>
                </a:lnTo>
                <a:lnTo>
                  <a:pt x="4551" y="12770"/>
                </a:lnTo>
                <a:lnTo>
                  <a:pt x="9326" y="17740"/>
                </a:lnTo>
                <a:lnTo>
                  <a:pt x="37161" y="45730"/>
                </a:lnTo>
                <a:lnTo>
                  <a:pt x="39061" y="48584"/>
                </a:lnTo>
                <a:lnTo>
                  <a:pt x="41173" y="54295"/>
                </a:lnTo>
                <a:lnTo>
                  <a:pt x="42689" y="58104"/>
                </a:lnTo>
                <a:lnTo>
                  <a:pt x="44652" y="62548"/>
                </a:lnTo>
                <a:lnTo>
                  <a:pt x="46913" y="67416"/>
                </a:lnTo>
                <a:lnTo>
                  <a:pt x="49373" y="71614"/>
                </a:lnTo>
                <a:lnTo>
                  <a:pt x="54646" y="78818"/>
                </a:lnTo>
                <a:lnTo>
                  <a:pt x="57386" y="83025"/>
                </a:lnTo>
                <a:lnTo>
                  <a:pt x="60165" y="87735"/>
                </a:lnTo>
                <a:lnTo>
                  <a:pt x="62970" y="92780"/>
                </a:lnTo>
                <a:lnTo>
                  <a:pt x="65792" y="97096"/>
                </a:lnTo>
                <a:lnTo>
                  <a:pt x="68627" y="100925"/>
                </a:lnTo>
                <a:lnTo>
                  <a:pt x="71469" y="104431"/>
                </a:lnTo>
                <a:lnTo>
                  <a:pt x="74316" y="108673"/>
                </a:lnTo>
                <a:lnTo>
                  <a:pt x="77167" y="113406"/>
                </a:lnTo>
                <a:lnTo>
                  <a:pt x="80019" y="118466"/>
                </a:lnTo>
                <a:lnTo>
                  <a:pt x="82874" y="122792"/>
                </a:lnTo>
                <a:lnTo>
                  <a:pt x="85729" y="126629"/>
                </a:lnTo>
                <a:lnTo>
                  <a:pt x="88585" y="130139"/>
                </a:lnTo>
                <a:lnTo>
                  <a:pt x="91442" y="133432"/>
                </a:lnTo>
                <a:lnTo>
                  <a:pt x="94299" y="136579"/>
                </a:lnTo>
                <a:lnTo>
                  <a:pt x="97156" y="139630"/>
                </a:lnTo>
                <a:lnTo>
                  <a:pt x="100013" y="143569"/>
                </a:lnTo>
                <a:lnTo>
                  <a:pt x="102870" y="148100"/>
                </a:lnTo>
                <a:lnTo>
                  <a:pt x="105728" y="153026"/>
                </a:lnTo>
                <a:lnTo>
                  <a:pt x="108585" y="157262"/>
                </a:lnTo>
                <a:lnTo>
                  <a:pt x="111443" y="161039"/>
                </a:lnTo>
                <a:lnTo>
                  <a:pt x="114300" y="164509"/>
                </a:lnTo>
                <a:lnTo>
                  <a:pt x="117158" y="167775"/>
                </a:lnTo>
                <a:lnTo>
                  <a:pt x="120015" y="170905"/>
                </a:lnTo>
                <a:lnTo>
                  <a:pt x="122872" y="173944"/>
                </a:lnTo>
                <a:lnTo>
                  <a:pt x="124778" y="176922"/>
                </a:lnTo>
                <a:lnTo>
                  <a:pt x="126895" y="182772"/>
                </a:lnTo>
                <a:lnTo>
                  <a:pt x="128412" y="186618"/>
                </a:lnTo>
                <a:lnTo>
                  <a:pt x="130375" y="191087"/>
                </a:lnTo>
                <a:lnTo>
                  <a:pt x="132637" y="195971"/>
                </a:lnTo>
                <a:lnTo>
                  <a:pt x="135097" y="200180"/>
                </a:lnTo>
                <a:lnTo>
                  <a:pt x="140371" y="207396"/>
                </a:lnTo>
                <a:lnTo>
                  <a:pt x="143110" y="209701"/>
                </a:lnTo>
                <a:lnTo>
                  <a:pt x="145890" y="211238"/>
                </a:lnTo>
                <a:lnTo>
                  <a:pt x="148695" y="212263"/>
                </a:lnTo>
                <a:lnTo>
                  <a:pt x="150565" y="213898"/>
                </a:lnTo>
                <a:lnTo>
                  <a:pt x="151812" y="215941"/>
                </a:lnTo>
                <a:lnTo>
                  <a:pt x="152643" y="218256"/>
                </a:lnTo>
                <a:lnTo>
                  <a:pt x="156107" y="223367"/>
                </a:lnTo>
                <a:lnTo>
                  <a:pt x="161541" y="229859"/>
                </a:lnTo>
                <a:lnTo>
                  <a:pt x="162938" y="230392"/>
                </a:lnTo>
                <a:lnTo>
                  <a:pt x="167032" y="230984"/>
                </a:lnTo>
                <a:lnTo>
                  <a:pt x="171450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53"/>
          <p:cNvSpPr/>
          <p:nvPr/>
        </p:nvSpPr>
        <p:spPr>
          <a:xfrm>
            <a:off x="6749415" y="1165860"/>
            <a:ext cx="180023" cy="205352"/>
          </a:xfrm>
          <a:custGeom>
            <a:avLst/>
            <a:gdLst/>
            <a:ahLst/>
            <a:cxnLst/>
            <a:rect l="0" t="0" r="0" b="0"/>
            <a:pathLst>
              <a:path w="180023" h="205352">
                <a:moveTo>
                  <a:pt x="180022" y="0"/>
                </a:moveTo>
                <a:lnTo>
                  <a:pt x="180022" y="12770"/>
                </a:lnTo>
                <a:lnTo>
                  <a:pt x="179070" y="14228"/>
                </a:lnTo>
                <a:lnTo>
                  <a:pt x="177483" y="15200"/>
                </a:lnTo>
                <a:lnTo>
                  <a:pt x="175471" y="15848"/>
                </a:lnTo>
                <a:lnTo>
                  <a:pt x="170697" y="19108"/>
                </a:lnTo>
                <a:lnTo>
                  <a:pt x="165400" y="23732"/>
                </a:lnTo>
                <a:lnTo>
                  <a:pt x="159871" y="28962"/>
                </a:lnTo>
                <a:lnTo>
                  <a:pt x="157063" y="32643"/>
                </a:lnTo>
                <a:lnTo>
                  <a:pt x="154238" y="37002"/>
                </a:lnTo>
                <a:lnTo>
                  <a:pt x="151404" y="41813"/>
                </a:lnTo>
                <a:lnTo>
                  <a:pt x="148560" y="45973"/>
                </a:lnTo>
                <a:lnTo>
                  <a:pt x="145712" y="49698"/>
                </a:lnTo>
                <a:lnTo>
                  <a:pt x="142861" y="53134"/>
                </a:lnTo>
                <a:lnTo>
                  <a:pt x="140008" y="57330"/>
                </a:lnTo>
                <a:lnTo>
                  <a:pt x="137154" y="62033"/>
                </a:lnTo>
                <a:lnTo>
                  <a:pt x="134298" y="67072"/>
                </a:lnTo>
                <a:lnTo>
                  <a:pt x="130489" y="71385"/>
                </a:lnTo>
                <a:lnTo>
                  <a:pt x="126045" y="75212"/>
                </a:lnTo>
                <a:lnTo>
                  <a:pt x="121178" y="78716"/>
                </a:lnTo>
                <a:lnTo>
                  <a:pt x="116027" y="82957"/>
                </a:lnTo>
                <a:lnTo>
                  <a:pt x="110689" y="87690"/>
                </a:lnTo>
                <a:lnTo>
                  <a:pt x="100630" y="97075"/>
                </a:lnTo>
                <a:lnTo>
                  <a:pt x="89612" y="107714"/>
                </a:lnTo>
                <a:lnTo>
                  <a:pt x="83325" y="113913"/>
                </a:lnTo>
                <a:lnTo>
                  <a:pt x="80315" y="117852"/>
                </a:lnTo>
                <a:lnTo>
                  <a:pt x="77355" y="122383"/>
                </a:lnTo>
                <a:lnTo>
                  <a:pt x="74430" y="127308"/>
                </a:lnTo>
                <a:lnTo>
                  <a:pt x="70575" y="131545"/>
                </a:lnTo>
                <a:lnTo>
                  <a:pt x="66100" y="135321"/>
                </a:lnTo>
                <a:lnTo>
                  <a:pt x="61211" y="138791"/>
                </a:lnTo>
                <a:lnTo>
                  <a:pt x="57000" y="142057"/>
                </a:lnTo>
                <a:lnTo>
                  <a:pt x="53240" y="145187"/>
                </a:lnTo>
                <a:lnTo>
                  <a:pt x="49780" y="148226"/>
                </a:lnTo>
                <a:lnTo>
                  <a:pt x="46522" y="152157"/>
                </a:lnTo>
                <a:lnTo>
                  <a:pt x="43397" y="156683"/>
                </a:lnTo>
                <a:lnTo>
                  <a:pt x="40361" y="161605"/>
                </a:lnTo>
                <a:lnTo>
                  <a:pt x="37385" y="165839"/>
                </a:lnTo>
                <a:lnTo>
                  <a:pt x="34448" y="169614"/>
                </a:lnTo>
                <a:lnTo>
                  <a:pt x="31538" y="173084"/>
                </a:lnTo>
                <a:lnTo>
                  <a:pt x="28304" y="179478"/>
                </a:lnTo>
                <a:lnTo>
                  <a:pt x="27441" y="182517"/>
                </a:lnTo>
                <a:lnTo>
                  <a:pt x="25914" y="184543"/>
                </a:lnTo>
                <a:lnTo>
                  <a:pt x="23944" y="185893"/>
                </a:lnTo>
                <a:lnTo>
                  <a:pt x="21677" y="186794"/>
                </a:lnTo>
                <a:lnTo>
                  <a:pt x="16620" y="190334"/>
                </a:lnTo>
                <a:lnTo>
                  <a:pt x="10162" y="195817"/>
                </a:lnTo>
                <a:lnTo>
                  <a:pt x="9632" y="197220"/>
                </a:lnTo>
                <a:lnTo>
                  <a:pt x="9043" y="201318"/>
                </a:lnTo>
                <a:lnTo>
                  <a:pt x="7934" y="202792"/>
                </a:lnTo>
                <a:lnTo>
                  <a:pt x="6242" y="203774"/>
                </a:lnTo>
                <a:lnTo>
                  <a:pt x="1233" y="205351"/>
                </a:lnTo>
                <a:lnTo>
                  <a:pt x="821" y="204528"/>
                </a:lnTo>
                <a:lnTo>
                  <a:pt x="162" y="198903"/>
                </a:lnTo>
                <a:lnTo>
                  <a:pt x="0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54"/>
          <p:cNvSpPr/>
          <p:nvPr/>
        </p:nvSpPr>
        <p:spPr>
          <a:xfrm>
            <a:off x="7058025" y="1200150"/>
            <a:ext cx="197168" cy="25718"/>
          </a:xfrm>
          <a:custGeom>
            <a:avLst/>
            <a:gdLst/>
            <a:ahLst/>
            <a:cxnLst/>
            <a:rect l="0" t="0" r="0" b="0"/>
            <a:pathLst>
              <a:path w="197168" h="25718">
                <a:moveTo>
                  <a:pt x="0" y="25717"/>
                </a:moveTo>
                <a:lnTo>
                  <a:pt x="4550" y="25717"/>
                </a:lnTo>
                <a:lnTo>
                  <a:pt x="5891" y="24764"/>
                </a:lnTo>
                <a:lnTo>
                  <a:pt x="6784" y="23177"/>
                </a:lnTo>
                <a:lnTo>
                  <a:pt x="7380" y="21166"/>
                </a:lnTo>
                <a:lnTo>
                  <a:pt x="8731" y="19826"/>
                </a:lnTo>
                <a:lnTo>
                  <a:pt x="10583" y="18932"/>
                </a:lnTo>
                <a:lnTo>
                  <a:pt x="12770" y="18336"/>
                </a:lnTo>
                <a:lnTo>
                  <a:pt x="17740" y="17674"/>
                </a:lnTo>
                <a:lnTo>
                  <a:pt x="20400" y="17498"/>
                </a:lnTo>
                <a:lnTo>
                  <a:pt x="28433" y="17301"/>
                </a:lnTo>
                <a:lnTo>
                  <a:pt x="49114" y="17175"/>
                </a:lnTo>
                <a:lnTo>
                  <a:pt x="53698" y="16213"/>
                </a:lnTo>
                <a:lnTo>
                  <a:pt x="57706" y="14618"/>
                </a:lnTo>
                <a:lnTo>
                  <a:pt x="61330" y="12603"/>
                </a:lnTo>
                <a:lnTo>
                  <a:pt x="65651" y="11259"/>
                </a:lnTo>
                <a:lnTo>
                  <a:pt x="70438" y="10363"/>
                </a:lnTo>
                <a:lnTo>
                  <a:pt x="75534" y="9766"/>
                </a:lnTo>
                <a:lnTo>
                  <a:pt x="80836" y="9368"/>
                </a:lnTo>
                <a:lnTo>
                  <a:pt x="86276" y="9103"/>
                </a:lnTo>
                <a:lnTo>
                  <a:pt x="97399" y="8808"/>
                </a:lnTo>
                <a:lnTo>
                  <a:pt x="125762" y="8603"/>
                </a:lnTo>
                <a:lnTo>
                  <a:pt x="131467" y="7640"/>
                </a:lnTo>
                <a:lnTo>
                  <a:pt x="137174" y="6046"/>
                </a:lnTo>
                <a:lnTo>
                  <a:pt x="142884" y="4030"/>
                </a:lnTo>
                <a:lnTo>
                  <a:pt x="147643" y="2687"/>
                </a:lnTo>
                <a:lnTo>
                  <a:pt x="151769" y="1791"/>
                </a:lnTo>
                <a:lnTo>
                  <a:pt x="155472" y="1194"/>
                </a:lnTo>
                <a:lnTo>
                  <a:pt x="158893" y="796"/>
                </a:lnTo>
                <a:lnTo>
                  <a:pt x="162126" y="530"/>
                </a:lnTo>
                <a:lnTo>
                  <a:pt x="168258" y="236"/>
                </a:lnTo>
                <a:lnTo>
                  <a:pt x="174159" y="104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5"/>
          <p:cNvSpPr/>
          <p:nvPr/>
        </p:nvSpPr>
        <p:spPr>
          <a:xfrm>
            <a:off x="7083742" y="1285875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8572"/>
                </a:moveTo>
                <a:lnTo>
                  <a:pt x="75531" y="8572"/>
                </a:lnTo>
                <a:lnTo>
                  <a:pt x="80834" y="7619"/>
                </a:lnTo>
                <a:lnTo>
                  <a:pt x="86275" y="6032"/>
                </a:lnTo>
                <a:lnTo>
                  <a:pt x="91806" y="4021"/>
                </a:lnTo>
                <a:lnTo>
                  <a:pt x="98352" y="2681"/>
                </a:lnTo>
                <a:lnTo>
                  <a:pt x="105573" y="1787"/>
                </a:lnTo>
                <a:lnTo>
                  <a:pt x="113245" y="1191"/>
                </a:lnTo>
                <a:lnTo>
                  <a:pt x="120264" y="794"/>
                </a:lnTo>
                <a:lnTo>
                  <a:pt x="133143" y="353"/>
                </a:lnTo>
                <a:lnTo>
                  <a:pt x="160185" y="46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6"/>
          <p:cNvSpPr/>
          <p:nvPr/>
        </p:nvSpPr>
        <p:spPr>
          <a:xfrm>
            <a:off x="7383780" y="1165860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8572"/>
                </a:moveTo>
                <a:lnTo>
                  <a:pt x="20399" y="8572"/>
                </a:lnTo>
                <a:lnTo>
                  <a:pt x="24077" y="7620"/>
                </a:lnTo>
                <a:lnTo>
                  <a:pt x="28434" y="6032"/>
                </a:lnTo>
                <a:lnTo>
                  <a:pt x="33244" y="4021"/>
                </a:lnTo>
                <a:lnTo>
                  <a:pt x="38355" y="2681"/>
                </a:lnTo>
                <a:lnTo>
                  <a:pt x="43667" y="1787"/>
                </a:lnTo>
                <a:lnTo>
                  <a:pt x="49114" y="1191"/>
                </a:lnTo>
                <a:lnTo>
                  <a:pt x="53697" y="794"/>
                </a:lnTo>
                <a:lnTo>
                  <a:pt x="57706" y="529"/>
                </a:lnTo>
                <a:lnTo>
                  <a:pt x="64699" y="235"/>
                </a:lnTo>
                <a:lnTo>
                  <a:pt x="70983" y="104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7"/>
          <p:cNvSpPr/>
          <p:nvPr/>
        </p:nvSpPr>
        <p:spPr>
          <a:xfrm>
            <a:off x="7572375" y="1037272"/>
            <a:ext cx="145733" cy="102871"/>
          </a:xfrm>
          <a:custGeom>
            <a:avLst/>
            <a:gdLst/>
            <a:ahLst/>
            <a:cxnLst/>
            <a:rect l="0" t="0" r="0" b="0"/>
            <a:pathLst>
              <a:path w="145733" h="102871">
                <a:moveTo>
                  <a:pt x="0" y="0"/>
                </a:moveTo>
                <a:lnTo>
                  <a:pt x="7380" y="0"/>
                </a:lnTo>
                <a:lnTo>
                  <a:pt x="7778" y="953"/>
                </a:lnTo>
                <a:lnTo>
                  <a:pt x="8042" y="2540"/>
                </a:lnTo>
                <a:lnTo>
                  <a:pt x="8467" y="7381"/>
                </a:lnTo>
                <a:lnTo>
                  <a:pt x="11065" y="10583"/>
                </a:lnTo>
                <a:lnTo>
                  <a:pt x="13092" y="12770"/>
                </a:lnTo>
                <a:lnTo>
                  <a:pt x="14443" y="15181"/>
                </a:lnTo>
                <a:lnTo>
                  <a:pt x="15344" y="17741"/>
                </a:lnTo>
                <a:lnTo>
                  <a:pt x="16788" y="24142"/>
                </a:lnTo>
                <a:lnTo>
                  <a:pt x="16908" y="25620"/>
                </a:lnTo>
                <a:lnTo>
                  <a:pt x="16987" y="27557"/>
                </a:lnTo>
                <a:lnTo>
                  <a:pt x="17114" y="32960"/>
                </a:lnTo>
                <a:lnTo>
                  <a:pt x="17144" y="75822"/>
                </a:lnTo>
                <a:lnTo>
                  <a:pt x="18098" y="76265"/>
                </a:lnTo>
                <a:lnTo>
                  <a:pt x="21696" y="76758"/>
                </a:lnTo>
                <a:lnTo>
                  <a:pt x="25365" y="77118"/>
                </a:lnTo>
                <a:lnTo>
                  <a:pt x="28100" y="79677"/>
                </a:lnTo>
                <a:lnTo>
                  <a:pt x="30164" y="81693"/>
                </a:lnTo>
                <a:lnTo>
                  <a:pt x="32491" y="83037"/>
                </a:lnTo>
                <a:lnTo>
                  <a:pt x="34996" y="83933"/>
                </a:lnTo>
                <a:lnTo>
                  <a:pt x="37618" y="84530"/>
                </a:lnTo>
                <a:lnTo>
                  <a:pt x="40318" y="84929"/>
                </a:lnTo>
                <a:lnTo>
                  <a:pt x="43071" y="85194"/>
                </a:lnTo>
                <a:lnTo>
                  <a:pt x="45859" y="85371"/>
                </a:lnTo>
                <a:lnTo>
                  <a:pt x="51497" y="85568"/>
                </a:lnTo>
                <a:lnTo>
                  <a:pt x="62877" y="85694"/>
                </a:lnTo>
                <a:lnTo>
                  <a:pt x="122841" y="85725"/>
                </a:lnTo>
                <a:lnTo>
                  <a:pt x="125709" y="86678"/>
                </a:lnTo>
                <a:lnTo>
                  <a:pt x="128573" y="88265"/>
                </a:lnTo>
                <a:lnTo>
                  <a:pt x="135464" y="93106"/>
                </a:lnTo>
                <a:lnTo>
                  <a:pt x="138946" y="93768"/>
                </a:lnTo>
                <a:lnTo>
                  <a:pt x="141208" y="93944"/>
                </a:lnTo>
                <a:lnTo>
                  <a:pt x="142716" y="95015"/>
                </a:lnTo>
                <a:lnTo>
                  <a:pt x="143721" y="96681"/>
                </a:lnTo>
                <a:lnTo>
                  <a:pt x="145732" y="1028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8"/>
          <p:cNvSpPr/>
          <p:nvPr/>
        </p:nvSpPr>
        <p:spPr>
          <a:xfrm>
            <a:off x="7700962" y="1020127"/>
            <a:ext cx="60008" cy="248604"/>
          </a:xfrm>
          <a:custGeom>
            <a:avLst/>
            <a:gdLst/>
            <a:ahLst/>
            <a:cxnLst/>
            <a:rect l="0" t="0" r="0" b="0"/>
            <a:pathLst>
              <a:path w="60008" h="248604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8731" y="14622"/>
                </a:lnTo>
                <a:lnTo>
                  <a:pt x="10583" y="17368"/>
                </a:lnTo>
                <a:lnTo>
                  <a:pt x="12771" y="20151"/>
                </a:lnTo>
                <a:lnTo>
                  <a:pt x="14229" y="23912"/>
                </a:lnTo>
                <a:lnTo>
                  <a:pt x="15201" y="28324"/>
                </a:lnTo>
                <a:lnTo>
                  <a:pt x="15849" y="33170"/>
                </a:lnTo>
                <a:lnTo>
                  <a:pt x="16281" y="37353"/>
                </a:lnTo>
                <a:lnTo>
                  <a:pt x="16761" y="44542"/>
                </a:lnTo>
                <a:lnTo>
                  <a:pt x="16974" y="53451"/>
                </a:lnTo>
                <a:lnTo>
                  <a:pt x="17135" y="84177"/>
                </a:lnTo>
                <a:lnTo>
                  <a:pt x="18091" y="88503"/>
                </a:lnTo>
                <a:lnTo>
                  <a:pt x="19680" y="92340"/>
                </a:lnTo>
                <a:lnTo>
                  <a:pt x="21693" y="95850"/>
                </a:lnTo>
                <a:lnTo>
                  <a:pt x="23034" y="100095"/>
                </a:lnTo>
                <a:lnTo>
                  <a:pt x="23929" y="104830"/>
                </a:lnTo>
                <a:lnTo>
                  <a:pt x="24525" y="109892"/>
                </a:lnTo>
                <a:lnTo>
                  <a:pt x="24923" y="114219"/>
                </a:lnTo>
                <a:lnTo>
                  <a:pt x="25364" y="121566"/>
                </a:lnTo>
                <a:lnTo>
                  <a:pt x="26434" y="125812"/>
                </a:lnTo>
                <a:lnTo>
                  <a:pt x="28101" y="130547"/>
                </a:lnTo>
                <a:lnTo>
                  <a:pt x="30164" y="135609"/>
                </a:lnTo>
                <a:lnTo>
                  <a:pt x="32492" y="140888"/>
                </a:lnTo>
                <a:lnTo>
                  <a:pt x="37619" y="151835"/>
                </a:lnTo>
                <a:lnTo>
                  <a:pt x="39367" y="156468"/>
                </a:lnTo>
                <a:lnTo>
                  <a:pt x="40532" y="160510"/>
                </a:lnTo>
                <a:lnTo>
                  <a:pt x="41308" y="164156"/>
                </a:lnTo>
                <a:lnTo>
                  <a:pt x="42780" y="168493"/>
                </a:lnTo>
                <a:lnTo>
                  <a:pt x="44712" y="173288"/>
                </a:lnTo>
                <a:lnTo>
                  <a:pt x="46953" y="178391"/>
                </a:lnTo>
                <a:lnTo>
                  <a:pt x="48447" y="182745"/>
                </a:lnTo>
                <a:lnTo>
                  <a:pt x="50106" y="190122"/>
                </a:lnTo>
                <a:lnTo>
                  <a:pt x="50845" y="196576"/>
                </a:lnTo>
                <a:lnTo>
                  <a:pt x="51042" y="199631"/>
                </a:lnTo>
                <a:lnTo>
                  <a:pt x="52126" y="202620"/>
                </a:lnTo>
                <a:lnTo>
                  <a:pt x="53800" y="205565"/>
                </a:lnTo>
                <a:lnTo>
                  <a:pt x="55869" y="208481"/>
                </a:lnTo>
                <a:lnTo>
                  <a:pt x="57249" y="211377"/>
                </a:lnTo>
                <a:lnTo>
                  <a:pt x="58782" y="217135"/>
                </a:lnTo>
                <a:lnTo>
                  <a:pt x="59463" y="222870"/>
                </a:lnTo>
                <a:lnTo>
                  <a:pt x="59899" y="229761"/>
                </a:lnTo>
                <a:lnTo>
                  <a:pt x="59976" y="235506"/>
                </a:lnTo>
                <a:lnTo>
                  <a:pt x="60007" y="2486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9"/>
          <p:cNvSpPr/>
          <p:nvPr/>
        </p:nvSpPr>
        <p:spPr>
          <a:xfrm>
            <a:off x="7829550" y="985837"/>
            <a:ext cx="68581" cy="377191"/>
          </a:xfrm>
          <a:custGeom>
            <a:avLst/>
            <a:gdLst/>
            <a:ahLst/>
            <a:cxnLst/>
            <a:rect l="0" t="0" r="0" b="0"/>
            <a:pathLst>
              <a:path w="68581" h="377191">
                <a:moveTo>
                  <a:pt x="68580" y="0"/>
                </a:moveTo>
                <a:lnTo>
                  <a:pt x="68580" y="25884"/>
                </a:lnTo>
                <a:lnTo>
                  <a:pt x="67627" y="29639"/>
                </a:lnTo>
                <a:lnTo>
                  <a:pt x="66040" y="33094"/>
                </a:lnTo>
                <a:lnTo>
                  <a:pt x="64028" y="36350"/>
                </a:lnTo>
                <a:lnTo>
                  <a:pt x="62688" y="39474"/>
                </a:lnTo>
                <a:lnTo>
                  <a:pt x="61199" y="45484"/>
                </a:lnTo>
                <a:lnTo>
                  <a:pt x="59849" y="49373"/>
                </a:lnTo>
                <a:lnTo>
                  <a:pt x="57997" y="53870"/>
                </a:lnTo>
                <a:lnTo>
                  <a:pt x="55810" y="58773"/>
                </a:lnTo>
                <a:lnTo>
                  <a:pt x="54351" y="62995"/>
                </a:lnTo>
                <a:lnTo>
                  <a:pt x="52731" y="70225"/>
                </a:lnTo>
                <a:lnTo>
                  <a:pt x="51347" y="74439"/>
                </a:lnTo>
                <a:lnTo>
                  <a:pt x="49470" y="79154"/>
                </a:lnTo>
                <a:lnTo>
                  <a:pt x="47268" y="84202"/>
                </a:lnTo>
                <a:lnTo>
                  <a:pt x="45799" y="89472"/>
                </a:lnTo>
                <a:lnTo>
                  <a:pt x="44167" y="100408"/>
                </a:lnTo>
                <a:lnTo>
                  <a:pt x="43443" y="111618"/>
                </a:lnTo>
                <a:lnTo>
                  <a:pt x="43250" y="117275"/>
                </a:lnTo>
                <a:lnTo>
                  <a:pt x="42167" y="122951"/>
                </a:lnTo>
                <a:lnTo>
                  <a:pt x="40494" y="128640"/>
                </a:lnTo>
                <a:lnTo>
                  <a:pt x="38426" y="134337"/>
                </a:lnTo>
                <a:lnTo>
                  <a:pt x="37047" y="140041"/>
                </a:lnTo>
                <a:lnTo>
                  <a:pt x="35515" y="151458"/>
                </a:lnTo>
                <a:lnTo>
                  <a:pt x="34835" y="162882"/>
                </a:lnTo>
                <a:lnTo>
                  <a:pt x="34451" y="177484"/>
                </a:lnTo>
                <a:lnTo>
                  <a:pt x="34397" y="181188"/>
                </a:lnTo>
                <a:lnTo>
                  <a:pt x="33409" y="185562"/>
                </a:lnTo>
                <a:lnTo>
                  <a:pt x="31798" y="190383"/>
                </a:lnTo>
                <a:lnTo>
                  <a:pt x="29771" y="195502"/>
                </a:lnTo>
                <a:lnTo>
                  <a:pt x="28419" y="200820"/>
                </a:lnTo>
                <a:lnTo>
                  <a:pt x="26918" y="211808"/>
                </a:lnTo>
                <a:lnTo>
                  <a:pt x="25565" y="217405"/>
                </a:lnTo>
                <a:lnTo>
                  <a:pt x="23711" y="223042"/>
                </a:lnTo>
                <a:lnTo>
                  <a:pt x="21521" y="228705"/>
                </a:lnTo>
                <a:lnTo>
                  <a:pt x="20063" y="234385"/>
                </a:lnTo>
                <a:lnTo>
                  <a:pt x="18442" y="245776"/>
                </a:lnTo>
                <a:lnTo>
                  <a:pt x="17721" y="257189"/>
                </a:lnTo>
                <a:lnTo>
                  <a:pt x="17529" y="262899"/>
                </a:lnTo>
                <a:lnTo>
                  <a:pt x="16449" y="268611"/>
                </a:lnTo>
                <a:lnTo>
                  <a:pt x="14775" y="274324"/>
                </a:lnTo>
                <a:lnTo>
                  <a:pt x="12707" y="280038"/>
                </a:lnTo>
                <a:lnTo>
                  <a:pt x="11329" y="284799"/>
                </a:lnTo>
                <a:lnTo>
                  <a:pt x="9389" y="296052"/>
                </a:lnTo>
                <a:lnTo>
                  <a:pt x="8814" y="306371"/>
                </a:lnTo>
                <a:lnTo>
                  <a:pt x="8604" y="327377"/>
                </a:lnTo>
                <a:lnTo>
                  <a:pt x="8572" y="377082"/>
                </a:lnTo>
                <a:lnTo>
                  <a:pt x="7620" y="377118"/>
                </a:lnTo>
                <a:lnTo>
                  <a:pt x="0" y="3771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60"/>
          <p:cNvSpPr/>
          <p:nvPr/>
        </p:nvSpPr>
        <p:spPr>
          <a:xfrm>
            <a:off x="7915275" y="1183113"/>
            <a:ext cx="137160" cy="205632"/>
          </a:xfrm>
          <a:custGeom>
            <a:avLst/>
            <a:gdLst/>
            <a:ahLst/>
            <a:cxnLst/>
            <a:rect l="0" t="0" r="0" b="0"/>
            <a:pathLst>
              <a:path w="137160" h="205632">
                <a:moveTo>
                  <a:pt x="0" y="68472"/>
                </a:moveTo>
                <a:lnTo>
                  <a:pt x="0" y="47130"/>
                </a:lnTo>
                <a:lnTo>
                  <a:pt x="952" y="44719"/>
                </a:lnTo>
                <a:lnTo>
                  <a:pt x="4550" y="39500"/>
                </a:lnTo>
                <a:lnTo>
                  <a:pt x="6784" y="34005"/>
                </a:lnTo>
                <a:lnTo>
                  <a:pt x="7381" y="31206"/>
                </a:lnTo>
                <a:lnTo>
                  <a:pt x="8730" y="29341"/>
                </a:lnTo>
                <a:lnTo>
                  <a:pt x="10583" y="28097"/>
                </a:lnTo>
                <a:lnTo>
                  <a:pt x="12770" y="27267"/>
                </a:lnTo>
                <a:lnTo>
                  <a:pt x="15182" y="25762"/>
                </a:lnTo>
                <a:lnTo>
                  <a:pt x="17741" y="23806"/>
                </a:lnTo>
                <a:lnTo>
                  <a:pt x="20400" y="21550"/>
                </a:lnTo>
                <a:lnTo>
                  <a:pt x="22172" y="19093"/>
                </a:lnTo>
                <a:lnTo>
                  <a:pt x="24141" y="13823"/>
                </a:lnTo>
                <a:lnTo>
                  <a:pt x="25619" y="12037"/>
                </a:lnTo>
                <a:lnTo>
                  <a:pt x="27557" y="10846"/>
                </a:lnTo>
                <a:lnTo>
                  <a:pt x="29802" y="10052"/>
                </a:lnTo>
                <a:lnTo>
                  <a:pt x="32250" y="9523"/>
                </a:lnTo>
                <a:lnTo>
                  <a:pt x="34835" y="9170"/>
                </a:lnTo>
                <a:lnTo>
                  <a:pt x="37510" y="8935"/>
                </a:lnTo>
                <a:lnTo>
                  <a:pt x="40247" y="7825"/>
                </a:lnTo>
                <a:lnTo>
                  <a:pt x="43023" y="6133"/>
                </a:lnTo>
                <a:lnTo>
                  <a:pt x="50943" y="257"/>
                </a:lnTo>
                <a:lnTo>
                  <a:pt x="53756" y="54"/>
                </a:lnTo>
                <a:lnTo>
                  <a:pt x="55839" y="0"/>
                </a:lnTo>
                <a:lnTo>
                  <a:pt x="57229" y="916"/>
                </a:lnTo>
                <a:lnTo>
                  <a:pt x="58155" y="2480"/>
                </a:lnTo>
                <a:lnTo>
                  <a:pt x="58772" y="4474"/>
                </a:lnTo>
                <a:lnTo>
                  <a:pt x="60137" y="5804"/>
                </a:lnTo>
                <a:lnTo>
                  <a:pt x="61998" y="6691"/>
                </a:lnTo>
                <a:lnTo>
                  <a:pt x="64192" y="7282"/>
                </a:lnTo>
                <a:lnTo>
                  <a:pt x="66607" y="7676"/>
                </a:lnTo>
                <a:lnTo>
                  <a:pt x="69170" y="7939"/>
                </a:lnTo>
                <a:lnTo>
                  <a:pt x="71830" y="8114"/>
                </a:lnTo>
                <a:lnTo>
                  <a:pt x="73604" y="9183"/>
                </a:lnTo>
                <a:lnTo>
                  <a:pt x="74787" y="10848"/>
                </a:lnTo>
                <a:lnTo>
                  <a:pt x="76686" y="15814"/>
                </a:lnTo>
                <a:lnTo>
                  <a:pt x="79485" y="19033"/>
                </a:lnTo>
                <a:lnTo>
                  <a:pt x="84493" y="24310"/>
                </a:lnTo>
                <a:lnTo>
                  <a:pt x="85177" y="27572"/>
                </a:lnTo>
                <a:lnTo>
                  <a:pt x="85480" y="32196"/>
                </a:lnTo>
                <a:lnTo>
                  <a:pt x="85617" y="37427"/>
                </a:lnTo>
                <a:lnTo>
                  <a:pt x="85725" y="114087"/>
                </a:lnTo>
                <a:lnTo>
                  <a:pt x="84773" y="116979"/>
                </a:lnTo>
                <a:lnTo>
                  <a:pt x="81174" y="122733"/>
                </a:lnTo>
                <a:lnTo>
                  <a:pt x="78940" y="128465"/>
                </a:lnTo>
                <a:lnTo>
                  <a:pt x="77506" y="135356"/>
                </a:lnTo>
                <a:lnTo>
                  <a:pt x="74769" y="138838"/>
                </a:lnTo>
                <a:lnTo>
                  <a:pt x="72706" y="141100"/>
                </a:lnTo>
                <a:lnTo>
                  <a:pt x="71331" y="143560"/>
                </a:lnTo>
                <a:lnTo>
                  <a:pt x="69803" y="148834"/>
                </a:lnTo>
                <a:lnTo>
                  <a:pt x="68942" y="152608"/>
                </a:lnTo>
                <a:lnTo>
                  <a:pt x="66201" y="156030"/>
                </a:lnTo>
                <a:lnTo>
                  <a:pt x="61231" y="161438"/>
                </a:lnTo>
                <a:lnTo>
                  <a:pt x="60551" y="164718"/>
                </a:lnTo>
                <a:lnTo>
                  <a:pt x="60370" y="166925"/>
                </a:lnTo>
                <a:lnTo>
                  <a:pt x="59297" y="168398"/>
                </a:lnTo>
                <a:lnTo>
                  <a:pt x="57629" y="169379"/>
                </a:lnTo>
                <a:lnTo>
                  <a:pt x="55564" y="170033"/>
                </a:lnTo>
                <a:lnTo>
                  <a:pt x="55140" y="171422"/>
                </a:lnTo>
                <a:lnTo>
                  <a:pt x="55810" y="173300"/>
                </a:lnTo>
                <a:lnTo>
                  <a:pt x="57209" y="175505"/>
                </a:lnTo>
                <a:lnTo>
                  <a:pt x="57189" y="176974"/>
                </a:lnTo>
                <a:lnTo>
                  <a:pt x="56224" y="177954"/>
                </a:lnTo>
                <a:lnTo>
                  <a:pt x="51715" y="179799"/>
                </a:lnTo>
                <a:lnTo>
                  <a:pt x="51517" y="184431"/>
                </a:lnTo>
                <a:lnTo>
                  <a:pt x="50538" y="185783"/>
                </a:lnTo>
                <a:lnTo>
                  <a:pt x="48931" y="186684"/>
                </a:lnTo>
                <a:lnTo>
                  <a:pt x="42967" y="188455"/>
                </a:lnTo>
                <a:lnTo>
                  <a:pt x="42883" y="194372"/>
                </a:lnTo>
                <a:lnTo>
                  <a:pt x="42862" y="205601"/>
                </a:lnTo>
                <a:lnTo>
                  <a:pt x="133137" y="205631"/>
                </a:lnTo>
                <a:lnTo>
                  <a:pt x="134477" y="204679"/>
                </a:lnTo>
                <a:lnTo>
                  <a:pt x="135372" y="203092"/>
                </a:lnTo>
                <a:lnTo>
                  <a:pt x="137159" y="19705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1"/>
          <p:cNvSpPr/>
          <p:nvPr/>
        </p:nvSpPr>
        <p:spPr>
          <a:xfrm>
            <a:off x="8078515" y="1157287"/>
            <a:ext cx="93936" cy="205741"/>
          </a:xfrm>
          <a:custGeom>
            <a:avLst/>
            <a:gdLst/>
            <a:ahLst/>
            <a:cxnLst/>
            <a:rect l="0" t="0" r="0" b="0"/>
            <a:pathLst>
              <a:path w="93936" h="205741">
                <a:moveTo>
                  <a:pt x="68217" y="0"/>
                </a:moveTo>
                <a:lnTo>
                  <a:pt x="59749" y="0"/>
                </a:lnTo>
                <a:lnTo>
                  <a:pt x="55125" y="4551"/>
                </a:lnTo>
                <a:lnTo>
                  <a:pt x="53774" y="6844"/>
                </a:lnTo>
                <a:lnTo>
                  <a:pt x="52272" y="11932"/>
                </a:lnTo>
                <a:lnTo>
                  <a:pt x="50920" y="13670"/>
                </a:lnTo>
                <a:lnTo>
                  <a:pt x="49066" y="14828"/>
                </a:lnTo>
                <a:lnTo>
                  <a:pt x="46877" y="15600"/>
                </a:lnTo>
                <a:lnTo>
                  <a:pt x="44465" y="18020"/>
                </a:lnTo>
                <a:lnTo>
                  <a:pt x="41905" y="21539"/>
                </a:lnTo>
                <a:lnTo>
                  <a:pt x="35503" y="31771"/>
                </a:lnTo>
                <a:lnTo>
                  <a:pt x="34026" y="34516"/>
                </a:lnTo>
                <a:lnTo>
                  <a:pt x="29843" y="42645"/>
                </a:lnTo>
                <a:lnTo>
                  <a:pt x="27394" y="46528"/>
                </a:lnTo>
                <a:lnTo>
                  <a:pt x="24809" y="50068"/>
                </a:lnTo>
                <a:lnTo>
                  <a:pt x="22133" y="53382"/>
                </a:lnTo>
                <a:lnTo>
                  <a:pt x="20349" y="56543"/>
                </a:lnTo>
                <a:lnTo>
                  <a:pt x="18367" y="62595"/>
                </a:lnTo>
                <a:lnTo>
                  <a:pt x="17487" y="68460"/>
                </a:lnTo>
                <a:lnTo>
                  <a:pt x="17252" y="71358"/>
                </a:lnTo>
                <a:lnTo>
                  <a:pt x="16142" y="74242"/>
                </a:lnTo>
                <a:lnTo>
                  <a:pt x="14452" y="77117"/>
                </a:lnTo>
                <a:lnTo>
                  <a:pt x="12370" y="79986"/>
                </a:lnTo>
                <a:lnTo>
                  <a:pt x="10984" y="83804"/>
                </a:lnTo>
                <a:lnTo>
                  <a:pt x="10058" y="88255"/>
                </a:lnTo>
                <a:lnTo>
                  <a:pt x="9442" y="93126"/>
                </a:lnTo>
                <a:lnTo>
                  <a:pt x="9031" y="97327"/>
                </a:lnTo>
                <a:lnTo>
                  <a:pt x="8758" y="101080"/>
                </a:lnTo>
                <a:lnTo>
                  <a:pt x="8575" y="104534"/>
                </a:lnTo>
                <a:lnTo>
                  <a:pt x="7501" y="108742"/>
                </a:lnTo>
                <a:lnTo>
                  <a:pt x="5832" y="113452"/>
                </a:lnTo>
                <a:lnTo>
                  <a:pt x="3767" y="118497"/>
                </a:lnTo>
                <a:lnTo>
                  <a:pt x="2390" y="122813"/>
                </a:lnTo>
                <a:lnTo>
                  <a:pt x="1473" y="126643"/>
                </a:lnTo>
                <a:lnTo>
                  <a:pt x="860" y="130149"/>
                </a:lnTo>
                <a:lnTo>
                  <a:pt x="453" y="133438"/>
                </a:lnTo>
                <a:lnTo>
                  <a:pt x="0" y="139633"/>
                </a:lnTo>
                <a:lnTo>
                  <a:pt x="831" y="142619"/>
                </a:lnTo>
                <a:lnTo>
                  <a:pt x="2338" y="145562"/>
                </a:lnTo>
                <a:lnTo>
                  <a:pt x="4296" y="148476"/>
                </a:lnTo>
                <a:lnTo>
                  <a:pt x="6470" y="154255"/>
                </a:lnTo>
                <a:lnTo>
                  <a:pt x="7050" y="157129"/>
                </a:lnTo>
                <a:lnTo>
                  <a:pt x="8389" y="159998"/>
                </a:lnTo>
                <a:lnTo>
                  <a:pt x="10234" y="162863"/>
                </a:lnTo>
                <a:lnTo>
                  <a:pt x="12417" y="165725"/>
                </a:lnTo>
                <a:lnTo>
                  <a:pt x="14842" y="171446"/>
                </a:lnTo>
                <a:lnTo>
                  <a:pt x="15489" y="174305"/>
                </a:lnTo>
                <a:lnTo>
                  <a:pt x="17824" y="177163"/>
                </a:lnTo>
                <a:lnTo>
                  <a:pt x="21287" y="180021"/>
                </a:lnTo>
                <a:lnTo>
                  <a:pt x="25500" y="182879"/>
                </a:lnTo>
                <a:lnTo>
                  <a:pt x="29262" y="185737"/>
                </a:lnTo>
                <a:lnTo>
                  <a:pt x="32721" y="188595"/>
                </a:lnTo>
                <a:lnTo>
                  <a:pt x="35981" y="191452"/>
                </a:lnTo>
                <a:lnTo>
                  <a:pt x="39106" y="193357"/>
                </a:lnTo>
                <a:lnTo>
                  <a:pt x="42142" y="194627"/>
                </a:lnTo>
                <a:lnTo>
                  <a:pt x="45119" y="195474"/>
                </a:lnTo>
                <a:lnTo>
                  <a:pt x="47102" y="196991"/>
                </a:lnTo>
                <a:lnTo>
                  <a:pt x="48426" y="198955"/>
                </a:lnTo>
                <a:lnTo>
                  <a:pt x="49309" y="201217"/>
                </a:lnTo>
                <a:lnTo>
                  <a:pt x="50849" y="202724"/>
                </a:lnTo>
                <a:lnTo>
                  <a:pt x="52828" y="203730"/>
                </a:lnTo>
                <a:lnTo>
                  <a:pt x="55101" y="204400"/>
                </a:lnTo>
                <a:lnTo>
                  <a:pt x="57567" y="204847"/>
                </a:lnTo>
                <a:lnTo>
                  <a:pt x="60164" y="205144"/>
                </a:lnTo>
                <a:lnTo>
                  <a:pt x="62849" y="205343"/>
                </a:lnTo>
                <a:lnTo>
                  <a:pt x="65590" y="205475"/>
                </a:lnTo>
                <a:lnTo>
                  <a:pt x="71178" y="205622"/>
                </a:lnTo>
                <a:lnTo>
                  <a:pt x="93935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62"/>
          <p:cNvSpPr/>
          <p:nvPr/>
        </p:nvSpPr>
        <p:spPr>
          <a:xfrm>
            <a:off x="8206749" y="1234440"/>
            <a:ext cx="42854" cy="145733"/>
          </a:xfrm>
          <a:custGeom>
            <a:avLst/>
            <a:gdLst/>
            <a:ahLst/>
            <a:cxnLst/>
            <a:rect l="0" t="0" r="0" b="0"/>
            <a:pathLst>
              <a:path w="42854" h="145733">
                <a:moveTo>
                  <a:pt x="8563" y="0"/>
                </a:moveTo>
                <a:lnTo>
                  <a:pt x="3624" y="0"/>
                </a:lnTo>
                <a:lnTo>
                  <a:pt x="8490" y="0"/>
                </a:lnTo>
                <a:lnTo>
                  <a:pt x="8541" y="4550"/>
                </a:lnTo>
                <a:lnTo>
                  <a:pt x="7596" y="6843"/>
                </a:lnTo>
                <a:lnTo>
                  <a:pt x="6014" y="9325"/>
                </a:lnTo>
                <a:lnTo>
                  <a:pt x="4006" y="11931"/>
                </a:lnTo>
                <a:lnTo>
                  <a:pt x="2667" y="15574"/>
                </a:lnTo>
                <a:lnTo>
                  <a:pt x="1775" y="19908"/>
                </a:lnTo>
                <a:lnTo>
                  <a:pt x="1181" y="24702"/>
                </a:lnTo>
                <a:lnTo>
                  <a:pt x="784" y="28850"/>
                </a:lnTo>
                <a:lnTo>
                  <a:pt x="520" y="32568"/>
                </a:lnTo>
                <a:lnTo>
                  <a:pt x="343" y="36000"/>
                </a:lnTo>
                <a:lnTo>
                  <a:pt x="147" y="42352"/>
                </a:lnTo>
                <a:lnTo>
                  <a:pt x="22" y="58742"/>
                </a:lnTo>
                <a:lnTo>
                  <a:pt x="0" y="70216"/>
                </a:lnTo>
                <a:lnTo>
                  <a:pt x="949" y="74433"/>
                </a:lnTo>
                <a:lnTo>
                  <a:pt x="2535" y="79149"/>
                </a:lnTo>
                <a:lnTo>
                  <a:pt x="4544" y="84198"/>
                </a:lnTo>
                <a:lnTo>
                  <a:pt x="5884" y="88517"/>
                </a:lnTo>
                <a:lnTo>
                  <a:pt x="6777" y="92349"/>
                </a:lnTo>
                <a:lnTo>
                  <a:pt x="7372" y="95856"/>
                </a:lnTo>
                <a:lnTo>
                  <a:pt x="8722" y="99146"/>
                </a:lnTo>
                <a:lnTo>
                  <a:pt x="10575" y="102292"/>
                </a:lnTo>
                <a:lnTo>
                  <a:pt x="12761" y="105342"/>
                </a:lnTo>
                <a:lnTo>
                  <a:pt x="14219" y="108328"/>
                </a:lnTo>
                <a:lnTo>
                  <a:pt x="15191" y="111271"/>
                </a:lnTo>
                <a:lnTo>
                  <a:pt x="15840" y="114186"/>
                </a:lnTo>
                <a:lnTo>
                  <a:pt x="17224" y="117081"/>
                </a:lnTo>
                <a:lnTo>
                  <a:pt x="19100" y="119964"/>
                </a:lnTo>
                <a:lnTo>
                  <a:pt x="24403" y="126884"/>
                </a:lnTo>
                <a:lnTo>
                  <a:pt x="25791" y="128404"/>
                </a:lnTo>
                <a:lnTo>
                  <a:pt x="32975" y="135818"/>
                </a:lnTo>
                <a:lnTo>
                  <a:pt x="42853" y="14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63"/>
          <p:cNvSpPr/>
          <p:nvPr/>
        </p:nvSpPr>
        <p:spPr>
          <a:xfrm>
            <a:off x="8266747" y="1174432"/>
            <a:ext cx="94183" cy="221574"/>
          </a:xfrm>
          <a:custGeom>
            <a:avLst/>
            <a:gdLst/>
            <a:ahLst/>
            <a:cxnLst/>
            <a:rect l="0" t="0" r="0" b="0"/>
            <a:pathLst>
              <a:path w="94183" h="221574">
                <a:moveTo>
                  <a:pt x="0" y="0"/>
                </a:moveTo>
                <a:lnTo>
                  <a:pt x="7382" y="0"/>
                </a:lnTo>
                <a:lnTo>
                  <a:pt x="8730" y="953"/>
                </a:lnTo>
                <a:lnTo>
                  <a:pt x="10583" y="2540"/>
                </a:lnTo>
                <a:lnTo>
                  <a:pt x="15849" y="7381"/>
                </a:lnTo>
                <a:lnTo>
                  <a:pt x="18186" y="8731"/>
                </a:lnTo>
                <a:lnTo>
                  <a:pt x="25863" y="12770"/>
                </a:lnTo>
                <a:lnTo>
                  <a:pt x="28672" y="15181"/>
                </a:lnTo>
                <a:lnTo>
                  <a:pt x="30544" y="17741"/>
                </a:lnTo>
                <a:lnTo>
                  <a:pt x="31793" y="20400"/>
                </a:lnTo>
                <a:lnTo>
                  <a:pt x="34531" y="23125"/>
                </a:lnTo>
                <a:lnTo>
                  <a:pt x="38260" y="25894"/>
                </a:lnTo>
                <a:lnTo>
                  <a:pt x="42652" y="28693"/>
                </a:lnTo>
                <a:lnTo>
                  <a:pt x="46533" y="31511"/>
                </a:lnTo>
                <a:lnTo>
                  <a:pt x="50071" y="34342"/>
                </a:lnTo>
                <a:lnTo>
                  <a:pt x="53383" y="37182"/>
                </a:lnTo>
                <a:lnTo>
                  <a:pt x="57496" y="40981"/>
                </a:lnTo>
                <a:lnTo>
                  <a:pt x="67146" y="50281"/>
                </a:lnTo>
                <a:lnTo>
                  <a:pt x="70482" y="54476"/>
                </a:lnTo>
                <a:lnTo>
                  <a:pt x="72705" y="58225"/>
                </a:lnTo>
                <a:lnTo>
                  <a:pt x="74188" y="61676"/>
                </a:lnTo>
                <a:lnTo>
                  <a:pt x="78375" y="70592"/>
                </a:lnTo>
                <a:lnTo>
                  <a:pt x="80824" y="75636"/>
                </a:lnTo>
                <a:lnTo>
                  <a:pt x="82458" y="80904"/>
                </a:lnTo>
                <a:lnTo>
                  <a:pt x="83547" y="86321"/>
                </a:lnTo>
                <a:lnTo>
                  <a:pt x="84274" y="91837"/>
                </a:lnTo>
                <a:lnTo>
                  <a:pt x="85709" y="97420"/>
                </a:lnTo>
                <a:lnTo>
                  <a:pt x="87620" y="103047"/>
                </a:lnTo>
                <a:lnTo>
                  <a:pt x="89846" y="108703"/>
                </a:lnTo>
                <a:lnTo>
                  <a:pt x="91330" y="113426"/>
                </a:lnTo>
                <a:lnTo>
                  <a:pt x="92319" y="117527"/>
                </a:lnTo>
                <a:lnTo>
                  <a:pt x="92979" y="121214"/>
                </a:lnTo>
                <a:lnTo>
                  <a:pt x="93418" y="125577"/>
                </a:lnTo>
                <a:lnTo>
                  <a:pt x="93711" y="130390"/>
                </a:lnTo>
                <a:lnTo>
                  <a:pt x="94037" y="140819"/>
                </a:lnTo>
                <a:lnTo>
                  <a:pt x="94182" y="151804"/>
                </a:lnTo>
                <a:lnTo>
                  <a:pt x="93268" y="156448"/>
                </a:lnTo>
                <a:lnTo>
                  <a:pt x="91707" y="160496"/>
                </a:lnTo>
                <a:lnTo>
                  <a:pt x="89712" y="164147"/>
                </a:lnTo>
                <a:lnTo>
                  <a:pt x="87431" y="167534"/>
                </a:lnTo>
                <a:lnTo>
                  <a:pt x="84957" y="170744"/>
                </a:lnTo>
                <a:lnTo>
                  <a:pt x="82357" y="173837"/>
                </a:lnTo>
                <a:lnTo>
                  <a:pt x="80621" y="177804"/>
                </a:lnTo>
                <a:lnTo>
                  <a:pt x="79466" y="182353"/>
                </a:lnTo>
                <a:lnTo>
                  <a:pt x="78694" y="187291"/>
                </a:lnTo>
                <a:lnTo>
                  <a:pt x="77228" y="191536"/>
                </a:lnTo>
                <a:lnTo>
                  <a:pt x="75298" y="195318"/>
                </a:lnTo>
                <a:lnTo>
                  <a:pt x="73059" y="198792"/>
                </a:lnTo>
                <a:lnTo>
                  <a:pt x="70613" y="201108"/>
                </a:lnTo>
                <a:lnTo>
                  <a:pt x="68031" y="202652"/>
                </a:lnTo>
                <a:lnTo>
                  <a:pt x="65356" y="203681"/>
                </a:lnTo>
                <a:lnTo>
                  <a:pt x="62621" y="205320"/>
                </a:lnTo>
                <a:lnTo>
                  <a:pt x="59844" y="207365"/>
                </a:lnTo>
                <a:lnTo>
                  <a:pt x="57042" y="209681"/>
                </a:lnTo>
                <a:lnTo>
                  <a:pt x="54221" y="211225"/>
                </a:lnTo>
                <a:lnTo>
                  <a:pt x="51387" y="212254"/>
                </a:lnTo>
                <a:lnTo>
                  <a:pt x="48546" y="212940"/>
                </a:lnTo>
                <a:lnTo>
                  <a:pt x="46650" y="214350"/>
                </a:lnTo>
                <a:lnTo>
                  <a:pt x="45389" y="216243"/>
                </a:lnTo>
                <a:lnTo>
                  <a:pt x="43362" y="221573"/>
                </a:lnTo>
                <a:lnTo>
                  <a:pt x="43196" y="221058"/>
                </a:lnTo>
                <a:lnTo>
                  <a:pt x="42862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64"/>
          <p:cNvSpPr/>
          <p:nvPr/>
        </p:nvSpPr>
        <p:spPr>
          <a:xfrm>
            <a:off x="8463915" y="1105852"/>
            <a:ext cx="137161" cy="8574"/>
          </a:xfrm>
          <a:custGeom>
            <a:avLst/>
            <a:gdLst/>
            <a:ahLst/>
            <a:cxnLst/>
            <a:rect l="0" t="0" r="0" b="0"/>
            <a:pathLst>
              <a:path w="137161" h="8574">
                <a:moveTo>
                  <a:pt x="0" y="8573"/>
                </a:moveTo>
                <a:lnTo>
                  <a:pt x="105372" y="8573"/>
                </a:lnTo>
                <a:lnTo>
                  <a:pt x="108348" y="7620"/>
                </a:lnTo>
                <a:lnTo>
                  <a:pt x="111284" y="6033"/>
                </a:lnTo>
                <a:lnTo>
                  <a:pt x="114194" y="4022"/>
                </a:lnTo>
                <a:lnTo>
                  <a:pt x="117086" y="2681"/>
                </a:lnTo>
                <a:lnTo>
                  <a:pt x="119968" y="1787"/>
                </a:lnTo>
                <a:lnTo>
                  <a:pt x="122841" y="1192"/>
                </a:lnTo>
                <a:lnTo>
                  <a:pt x="125709" y="794"/>
                </a:lnTo>
                <a:lnTo>
                  <a:pt x="128573" y="530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65"/>
          <p:cNvSpPr/>
          <p:nvPr/>
        </p:nvSpPr>
        <p:spPr>
          <a:xfrm>
            <a:off x="8481059" y="1174432"/>
            <a:ext cx="111444" cy="8574"/>
          </a:xfrm>
          <a:custGeom>
            <a:avLst/>
            <a:gdLst/>
            <a:ahLst/>
            <a:cxnLst/>
            <a:rect l="0" t="0" r="0" b="0"/>
            <a:pathLst>
              <a:path w="111444" h="8574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8221" y="8468"/>
                </a:lnTo>
                <a:lnTo>
                  <a:pt x="10957" y="8526"/>
                </a:lnTo>
                <a:lnTo>
                  <a:pt x="111443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66"/>
          <p:cNvSpPr/>
          <p:nvPr/>
        </p:nvSpPr>
        <p:spPr>
          <a:xfrm>
            <a:off x="8721090" y="1080135"/>
            <a:ext cx="68580" cy="17146"/>
          </a:xfrm>
          <a:custGeom>
            <a:avLst/>
            <a:gdLst/>
            <a:ahLst/>
            <a:cxnLst/>
            <a:rect l="0" t="0" r="0" b="0"/>
            <a:pathLst>
              <a:path w="68580" h="17146">
                <a:moveTo>
                  <a:pt x="0" y="0"/>
                </a:moveTo>
                <a:lnTo>
                  <a:pt x="7381" y="7380"/>
                </a:lnTo>
                <a:lnTo>
                  <a:pt x="8730" y="7778"/>
                </a:lnTo>
                <a:lnTo>
                  <a:pt x="10582" y="8042"/>
                </a:lnTo>
                <a:lnTo>
                  <a:pt x="12770" y="8219"/>
                </a:lnTo>
                <a:lnTo>
                  <a:pt x="15182" y="8337"/>
                </a:lnTo>
                <a:lnTo>
                  <a:pt x="20400" y="8467"/>
                </a:lnTo>
                <a:lnTo>
                  <a:pt x="66991" y="8572"/>
                </a:lnTo>
                <a:lnTo>
                  <a:pt x="67520" y="9525"/>
                </a:lnTo>
                <a:lnTo>
                  <a:pt x="67873" y="11112"/>
                </a:lnTo>
                <a:lnTo>
                  <a:pt x="68579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67"/>
          <p:cNvSpPr/>
          <p:nvPr/>
        </p:nvSpPr>
        <p:spPr>
          <a:xfrm>
            <a:off x="8832532" y="994410"/>
            <a:ext cx="102871" cy="77153"/>
          </a:xfrm>
          <a:custGeom>
            <a:avLst/>
            <a:gdLst/>
            <a:ahLst/>
            <a:cxnLst/>
            <a:rect l="0" t="0" r="0" b="0"/>
            <a:pathLst>
              <a:path w="102871" h="77153">
                <a:moveTo>
                  <a:pt x="0" y="0"/>
                </a:moveTo>
                <a:lnTo>
                  <a:pt x="4551" y="4550"/>
                </a:lnTo>
                <a:lnTo>
                  <a:pt x="5892" y="6843"/>
                </a:lnTo>
                <a:lnTo>
                  <a:pt x="6785" y="9325"/>
                </a:lnTo>
                <a:lnTo>
                  <a:pt x="8220" y="15600"/>
                </a:lnTo>
                <a:lnTo>
                  <a:pt x="8337" y="17067"/>
                </a:lnTo>
                <a:lnTo>
                  <a:pt x="8415" y="18998"/>
                </a:lnTo>
                <a:lnTo>
                  <a:pt x="8468" y="21238"/>
                </a:lnTo>
                <a:lnTo>
                  <a:pt x="7550" y="22731"/>
                </a:lnTo>
                <a:lnTo>
                  <a:pt x="5985" y="23726"/>
                </a:lnTo>
                <a:lnTo>
                  <a:pt x="3990" y="24390"/>
                </a:lnTo>
                <a:lnTo>
                  <a:pt x="2660" y="25785"/>
                </a:lnTo>
                <a:lnTo>
                  <a:pt x="1774" y="27667"/>
                </a:lnTo>
                <a:lnTo>
                  <a:pt x="1183" y="29875"/>
                </a:lnTo>
                <a:lnTo>
                  <a:pt x="788" y="32299"/>
                </a:lnTo>
                <a:lnTo>
                  <a:pt x="525" y="34867"/>
                </a:lnTo>
                <a:lnTo>
                  <a:pt x="351" y="37532"/>
                </a:lnTo>
                <a:lnTo>
                  <a:pt x="234" y="40261"/>
                </a:lnTo>
                <a:lnTo>
                  <a:pt x="31" y="49775"/>
                </a:lnTo>
                <a:lnTo>
                  <a:pt x="973" y="51281"/>
                </a:lnTo>
                <a:lnTo>
                  <a:pt x="2555" y="53237"/>
                </a:lnTo>
                <a:lnTo>
                  <a:pt x="7384" y="58670"/>
                </a:lnTo>
                <a:lnTo>
                  <a:pt x="7781" y="60068"/>
                </a:lnTo>
                <a:lnTo>
                  <a:pt x="8044" y="61953"/>
                </a:lnTo>
                <a:lnTo>
                  <a:pt x="8220" y="64162"/>
                </a:lnTo>
                <a:lnTo>
                  <a:pt x="9291" y="65634"/>
                </a:lnTo>
                <a:lnTo>
                  <a:pt x="10956" y="66616"/>
                </a:lnTo>
                <a:lnTo>
                  <a:pt x="13019" y="67271"/>
                </a:lnTo>
                <a:lnTo>
                  <a:pt x="14394" y="68659"/>
                </a:lnTo>
                <a:lnTo>
                  <a:pt x="15312" y="70538"/>
                </a:lnTo>
                <a:lnTo>
                  <a:pt x="15923" y="72743"/>
                </a:lnTo>
                <a:lnTo>
                  <a:pt x="17283" y="74212"/>
                </a:lnTo>
                <a:lnTo>
                  <a:pt x="19142" y="75192"/>
                </a:lnTo>
                <a:lnTo>
                  <a:pt x="21334" y="75845"/>
                </a:lnTo>
                <a:lnTo>
                  <a:pt x="23748" y="76281"/>
                </a:lnTo>
                <a:lnTo>
                  <a:pt x="26310" y="76571"/>
                </a:lnTo>
                <a:lnTo>
                  <a:pt x="28970" y="76765"/>
                </a:lnTo>
                <a:lnTo>
                  <a:pt x="31696" y="76894"/>
                </a:lnTo>
                <a:lnTo>
                  <a:pt x="37265" y="77037"/>
                </a:lnTo>
                <a:lnTo>
                  <a:pt x="101073" y="77152"/>
                </a:lnTo>
                <a:lnTo>
                  <a:pt x="101672" y="76200"/>
                </a:lnTo>
                <a:lnTo>
                  <a:pt x="102072" y="74612"/>
                </a:lnTo>
                <a:lnTo>
                  <a:pt x="102870" y="685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8"/>
          <p:cNvSpPr/>
          <p:nvPr/>
        </p:nvSpPr>
        <p:spPr>
          <a:xfrm>
            <a:off x="8935402" y="951547"/>
            <a:ext cx="22015" cy="214314"/>
          </a:xfrm>
          <a:custGeom>
            <a:avLst/>
            <a:gdLst/>
            <a:ahLst/>
            <a:cxnLst/>
            <a:rect l="0" t="0" r="0" b="0"/>
            <a:pathLst>
              <a:path w="22015" h="214314">
                <a:moveTo>
                  <a:pt x="8573" y="0"/>
                </a:moveTo>
                <a:lnTo>
                  <a:pt x="8573" y="4551"/>
                </a:lnTo>
                <a:lnTo>
                  <a:pt x="7621" y="5891"/>
                </a:lnTo>
                <a:lnTo>
                  <a:pt x="6033" y="6785"/>
                </a:lnTo>
                <a:lnTo>
                  <a:pt x="4022" y="7381"/>
                </a:lnTo>
                <a:lnTo>
                  <a:pt x="2681" y="8731"/>
                </a:lnTo>
                <a:lnTo>
                  <a:pt x="1788" y="10583"/>
                </a:lnTo>
                <a:lnTo>
                  <a:pt x="1192" y="12770"/>
                </a:lnTo>
                <a:lnTo>
                  <a:pt x="530" y="17741"/>
                </a:lnTo>
                <a:lnTo>
                  <a:pt x="236" y="24077"/>
                </a:lnTo>
                <a:lnTo>
                  <a:pt x="31" y="44563"/>
                </a:lnTo>
                <a:lnTo>
                  <a:pt x="0" y="135602"/>
                </a:lnTo>
                <a:lnTo>
                  <a:pt x="952" y="139932"/>
                </a:lnTo>
                <a:lnTo>
                  <a:pt x="2540" y="143770"/>
                </a:lnTo>
                <a:lnTo>
                  <a:pt x="4551" y="147282"/>
                </a:lnTo>
                <a:lnTo>
                  <a:pt x="5891" y="151528"/>
                </a:lnTo>
                <a:lnTo>
                  <a:pt x="6785" y="156264"/>
                </a:lnTo>
                <a:lnTo>
                  <a:pt x="7382" y="161326"/>
                </a:lnTo>
                <a:lnTo>
                  <a:pt x="7778" y="165653"/>
                </a:lnTo>
                <a:lnTo>
                  <a:pt x="8043" y="169490"/>
                </a:lnTo>
                <a:lnTo>
                  <a:pt x="8220" y="173001"/>
                </a:lnTo>
                <a:lnTo>
                  <a:pt x="8416" y="179442"/>
                </a:lnTo>
                <a:lnTo>
                  <a:pt x="8541" y="186787"/>
                </a:lnTo>
                <a:lnTo>
                  <a:pt x="9505" y="188342"/>
                </a:lnTo>
                <a:lnTo>
                  <a:pt x="11099" y="190331"/>
                </a:lnTo>
                <a:lnTo>
                  <a:pt x="13114" y="192610"/>
                </a:lnTo>
                <a:lnTo>
                  <a:pt x="14457" y="195082"/>
                </a:lnTo>
                <a:lnTo>
                  <a:pt x="15353" y="197682"/>
                </a:lnTo>
                <a:lnTo>
                  <a:pt x="16791" y="204148"/>
                </a:lnTo>
                <a:lnTo>
                  <a:pt x="17862" y="204679"/>
                </a:lnTo>
                <a:lnTo>
                  <a:pt x="19528" y="205033"/>
                </a:lnTo>
                <a:lnTo>
                  <a:pt x="21591" y="205268"/>
                </a:lnTo>
                <a:lnTo>
                  <a:pt x="22014" y="205426"/>
                </a:lnTo>
                <a:lnTo>
                  <a:pt x="21343" y="205531"/>
                </a:lnTo>
                <a:lnTo>
                  <a:pt x="19945" y="205600"/>
                </a:lnTo>
                <a:lnTo>
                  <a:pt x="19011" y="206599"/>
                </a:lnTo>
                <a:lnTo>
                  <a:pt x="18389" y="208218"/>
                </a:lnTo>
                <a:lnTo>
                  <a:pt x="17145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9"/>
          <p:cNvSpPr/>
          <p:nvPr/>
        </p:nvSpPr>
        <p:spPr>
          <a:xfrm>
            <a:off x="8772525" y="1183005"/>
            <a:ext cx="257176" cy="42863"/>
          </a:xfrm>
          <a:custGeom>
            <a:avLst/>
            <a:gdLst/>
            <a:ahLst/>
            <a:cxnLst/>
            <a:rect l="0" t="0" r="0" b="0"/>
            <a:pathLst>
              <a:path w="257176" h="42863">
                <a:moveTo>
                  <a:pt x="0" y="42862"/>
                </a:moveTo>
                <a:lnTo>
                  <a:pt x="4550" y="38311"/>
                </a:lnTo>
                <a:lnTo>
                  <a:pt x="6843" y="36971"/>
                </a:lnTo>
                <a:lnTo>
                  <a:pt x="9325" y="36077"/>
                </a:lnTo>
                <a:lnTo>
                  <a:pt x="15600" y="34643"/>
                </a:lnTo>
                <a:lnTo>
                  <a:pt x="21538" y="34446"/>
                </a:lnTo>
                <a:lnTo>
                  <a:pt x="25788" y="34394"/>
                </a:lnTo>
                <a:lnTo>
                  <a:pt x="29574" y="33407"/>
                </a:lnTo>
                <a:lnTo>
                  <a:pt x="33052" y="31796"/>
                </a:lnTo>
                <a:lnTo>
                  <a:pt x="36322" y="29770"/>
                </a:lnTo>
                <a:lnTo>
                  <a:pt x="39454" y="28419"/>
                </a:lnTo>
                <a:lnTo>
                  <a:pt x="42496" y="27518"/>
                </a:lnTo>
                <a:lnTo>
                  <a:pt x="49367" y="26518"/>
                </a:lnTo>
                <a:lnTo>
                  <a:pt x="53867" y="26251"/>
                </a:lnTo>
                <a:lnTo>
                  <a:pt x="63945" y="25954"/>
                </a:lnTo>
                <a:lnTo>
                  <a:pt x="113375" y="25723"/>
                </a:lnTo>
                <a:lnTo>
                  <a:pt x="121192" y="25720"/>
                </a:lnTo>
                <a:lnTo>
                  <a:pt x="125562" y="24766"/>
                </a:lnTo>
                <a:lnTo>
                  <a:pt x="130381" y="23178"/>
                </a:lnTo>
                <a:lnTo>
                  <a:pt x="135497" y="21167"/>
                </a:lnTo>
                <a:lnTo>
                  <a:pt x="140813" y="19826"/>
                </a:lnTo>
                <a:lnTo>
                  <a:pt x="146263" y="18932"/>
                </a:lnTo>
                <a:lnTo>
                  <a:pt x="151801" y="18336"/>
                </a:lnTo>
                <a:lnTo>
                  <a:pt x="156446" y="17939"/>
                </a:lnTo>
                <a:lnTo>
                  <a:pt x="164146" y="17498"/>
                </a:lnTo>
                <a:lnTo>
                  <a:pt x="168486" y="16427"/>
                </a:lnTo>
                <a:lnTo>
                  <a:pt x="173284" y="14762"/>
                </a:lnTo>
                <a:lnTo>
                  <a:pt x="178388" y="12698"/>
                </a:lnTo>
                <a:lnTo>
                  <a:pt x="183695" y="11323"/>
                </a:lnTo>
                <a:lnTo>
                  <a:pt x="189138" y="10406"/>
                </a:lnTo>
                <a:lnTo>
                  <a:pt x="194671" y="9795"/>
                </a:lnTo>
                <a:lnTo>
                  <a:pt x="199314" y="9387"/>
                </a:lnTo>
                <a:lnTo>
                  <a:pt x="207011" y="8934"/>
                </a:lnTo>
                <a:lnTo>
                  <a:pt x="211349" y="7861"/>
                </a:lnTo>
                <a:lnTo>
                  <a:pt x="216148" y="6193"/>
                </a:lnTo>
                <a:lnTo>
                  <a:pt x="221251" y="4129"/>
                </a:lnTo>
                <a:lnTo>
                  <a:pt x="225605" y="2752"/>
                </a:lnTo>
                <a:lnTo>
                  <a:pt x="229461" y="1835"/>
                </a:lnTo>
                <a:lnTo>
                  <a:pt x="236285" y="815"/>
                </a:lnTo>
                <a:lnTo>
                  <a:pt x="242493" y="362"/>
                </a:lnTo>
                <a:lnTo>
                  <a:pt x="248427" y="161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70"/>
          <p:cNvSpPr/>
          <p:nvPr/>
        </p:nvSpPr>
        <p:spPr>
          <a:xfrm>
            <a:off x="8858250" y="1285875"/>
            <a:ext cx="153313" cy="137161"/>
          </a:xfrm>
          <a:custGeom>
            <a:avLst/>
            <a:gdLst/>
            <a:ahLst/>
            <a:cxnLst/>
            <a:rect l="0" t="0" r="0" b="0"/>
            <a:pathLst>
              <a:path w="153313" h="137161">
                <a:moveTo>
                  <a:pt x="0" y="17144"/>
                </a:moveTo>
                <a:lnTo>
                  <a:pt x="0" y="8925"/>
                </a:lnTo>
                <a:lnTo>
                  <a:pt x="4550" y="8677"/>
                </a:lnTo>
                <a:lnTo>
                  <a:pt x="11931" y="8603"/>
                </a:lnTo>
                <a:lnTo>
                  <a:pt x="13669" y="7640"/>
                </a:lnTo>
                <a:lnTo>
                  <a:pt x="14828" y="6046"/>
                </a:lnTo>
                <a:lnTo>
                  <a:pt x="15600" y="4030"/>
                </a:lnTo>
                <a:lnTo>
                  <a:pt x="17067" y="2687"/>
                </a:lnTo>
                <a:lnTo>
                  <a:pt x="18998" y="1791"/>
                </a:lnTo>
                <a:lnTo>
                  <a:pt x="23684" y="796"/>
                </a:lnTo>
                <a:lnTo>
                  <a:pt x="26266" y="530"/>
                </a:lnTo>
                <a:lnTo>
                  <a:pt x="28941" y="353"/>
                </a:lnTo>
                <a:lnTo>
                  <a:pt x="31677" y="236"/>
                </a:lnTo>
                <a:lnTo>
                  <a:pt x="37255" y="104"/>
                </a:lnTo>
                <a:lnTo>
                  <a:pt x="63219" y="0"/>
                </a:lnTo>
                <a:lnTo>
                  <a:pt x="65958" y="953"/>
                </a:lnTo>
                <a:lnTo>
                  <a:pt x="68738" y="2540"/>
                </a:lnTo>
                <a:lnTo>
                  <a:pt x="71542" y="4550"/>
                </a:lnTo>
                <a:lnTo>
                  <a:pt x="74364" y="5891"/>
                </a:lnTo>
                <a:lnTo>
                  <a:pt x="77199" y="6785"/>
                </a:lnTo>
                <a:lnTo>
                  <a:pt x="80040" y="7381"/>
                </a:lnTo>
                <a:lnTo>
                  <a:pt x="82887" y="7778"/>
                </a:lnTo>
                <a:lnTo>
                  <a:pt x="85738" y="8043"/>
                </a:lnTo>
                <a:lnTo>
                  <a:pt x="88592" y="8219"/>
                </a:lnTo>
                <a:lnTo>
                  <a:pt x="91446" y="9289"/>
                </a:lnTo>
                <a:lnTo>
                  <a:pt x="94301" y="10955"/>
                </a:lnTo>
                <a:lnTo>
                  <a:pt x="97158" y="13018"/>
                </a:lnTo>
                <a:lnTo>
                  <a:pt x="100014" y="14394"/>
                </a:lnTo>
                <a:lnTo>
                  <a:pt x="102871" y="15311"/>
                </a:lnTo>
                <a:lnTo>
                  <a:pt x="105729" y="15922"/>
                </a:lnTo>
                <a:lnTo>
                  <a:pt x="108585" y="17282"/>
                </a:lnTo>
                <a:lnTo>
                  <a:pt x="111443" y="19141"/>
                </a:lnTo>
                <a:lnTo>
                  <a:pt x="118322" y="24418"/>
                </a:lnTo>
                <a:lnTo>
                  <a:pt x="118887" y="25804"/>
                </a:lnTo>
                <a:lnTo>
                  <a:pt x="119513" y="29883"/>
                </a:lnTo>
                <a:lnTo>
                  <a:pt x="118727" y="32304"/>
                </a:lnTo>
                <a:lnTo>
                  <a:pt x="117252" y="34871"/>
                </a:lnTo>
                <a:lnTo>
                  <a:pt x="115315" y="37535"/>
                </a:lnTo>
                <a:lnTo>
                  <a:pt x="114024" y="40263"/>
                </a:lnTo>
                <a:lnTo>
                  <a:pt x="113163" y="43034"/>
                </a:lnTo>
                <a:lnTo>
                  <a:pt x="112590" y="45834"/>
                </a:lnTo>
                <a:lnTo>
                  <a:pt x="111255" y="48654"/>
                </a:lnTo>
                <a:lnTo>
                  <a:pt x="109412" y="51486"/>
                </a:lnTo>
                <a:lnTo>
                  <a:pt x="107231" y="54326"/>
                </a:lnTo>
                <a:lnTo>
                  <a:pt x="104826" y="56220"/>
                </a:lnTo>
                <a:lnTo>
                  <a:pt x="102268" y="57482"/>
                </a:lnTo>
                <a:lnTo>
                  <a:pt x="99612" y="58324"/>
                </a:lnTo>
                <a:lnTo>
                  <a:pt x="97840" y="59837"/>
                </a:lnTo>
                <a:lnTo>
                  <a:pt x="96659" y="61799"/>
                </a:lnTo>
                <a:lnTo>
                  <a:pt x="95872" y="64059"/>
                </a:lnTo>
                <a:lnTo>
                  <a:pt x="94395" y="66518"/>
                </a:lnTo>
                <a:lnTo>
                  <a:pt x="92457" y="69110"/>
                </a:lnTo>
                <a:lnTo>
                  <a:pt x="90213" y="71791"/>
                </a:lnTo>
                <a:lnTo>
                  <a:pt x="87764" y="73578"/>
                </a:lnTo>
                <a:lnTo>
                  <a:pt x="85180" y="74769"/>
                </a:lnTo>
                <a:lnTo>
                  <a:pt x="82504" y="75564"/>
                </a:lnTo>
                <a:lnTo>
                  <a:pt x="80719" y="77046"/>
                </a:lnTo>
                <a:lnTo>
                  <a:pt x="79530" y="78986"/>
                </a:lnTo>
                <a:lnTo>
                  <a:pt x="78737" y="81232"/>
                </a:lnTo>
                <a:lnTo>
                  <a:pt x="77257" y="82730"/>
                </a:lnTo>
                <a:lnTo>
                  <a:pt x="75317" y="83728"/>
                </a:lnTo>
                <a:lnTo>
                  <a:pt x="70622" y="84837"/>
                </a:lnTo>
                <a:lnTo>
                  <a:pt x="68036" y="85133"/>
                </a:lnTo>
                <a:lnTo>
                  <a:pt x="65360" y="85330"/>
                </a:lnTo>
                <a:lnTo>
                  <a:pt x="62623" y="86414"/>
                </a:lnTo>
                <a:lnTo>
                  <a:pt x="59846" y="88089"/>
                </a:lnTo>
                <a:lnTo>
                  <a:pt x="57043" y="90159"/>
                </a:lnTo>
                <a:lnTo>
                  <a:pt x="54220" y="91538"/>
                </a:lnTo>
                <a:lnTo>
                  <a:pt x="51388" y="92458"/>
                </a:lnTo>
                <a:lnTo>
                  <a:pt x="48545" y="93071"/>
                </a:lnTo>
                <a:lnTo>
                  <a:pt x="46651" y="94432"/>
                </a:lnTo>
                <a:lnTo>
                  <a:pt x="45388" y="96292"/>
                </a:lnTo>
                <a:lnTo>
                  <a:pt x="44547" y="98484"/>
                </a:lnTo>
                <a:lnTo>
                  <a:pt x="43033" y="99946"/>
                </a:lnTo>
                <a:lnTo>
                  <a:pt x="41071" y="100921"/>
                </a:lnTo>
                <a:lnTo>
                  <a:pt x="35629" y="102485"/>
                </a:lnTo>
                <a:lnTo>
                  <a:pt x="35182" y="103565"/>
                </a:lnTo>
                <a:lnTo>
                  <a:pt x="34687" y="107306"/>
                </a:lnTo>
                <a:lnTo>
                  <a:pt x="33602" y="108685"/>
                </a:lnTo>
                <a:lnTo>
                  <a:pt x="31925" y="109604"/>
                </a:lnTo>
                <a:lnTo>
                  <a:pt x="26944" y="111079"/>
                </a:lnTo>
                <a:lnTo>
                  <a:pt x="27488" y="112152"/>
                </a:lnTo>
                <a:lnTo>
                  <a:pt x="30631" y="115885"/>
                </a:lnTo>
                <a:lnTo>
                  <a:pt x="33968" y="119652"/>
                </a:lnTo>
                <a:lnTo>
                  <a:pt x="34147" y="122393"/>
                </a:lnTo>
                <a:lnTo>
                  <a:pt x="34194" y="124458"/>
                </a:lnTo>
                <a:lnTo>
                  <a:pt x="35179" y="125834"/>
                </a:lnTo>
                <a:lnTo>
                  <a:pt x="36787" y="126752"/>
                </a:lnTo>
                <a:lnTo>
                  <a:pt x="41662" y="128225"/>
                </a:lnTo>
                <a:lnTo>
                  <a:pt x="44869" y="128426"/>
                </a:lnTo>
                <a:lnTo>
                  <a:pt x="50421" y="128515"/>
                </a:lnTo>
                <a:lnTo>
                  <a:pt x="95869" y="128586"/>
                </a:lnTo>
                <a:lnTo>
                  <a:pt x="101060" y="127634"/>
                </a:lnTo>
                <a:lnTo>
                  <a:pt x="107379" y="126047"/>
                </a:lnTo>
                <a:lnTo>
                  <a:pt x="114448" y="124036"/>
                </a:lnTo>
                <a:lnTo>
                  <a:pt x="120113" y="122695"/>
                </a:lnTo>
                <a:lnTo>
                  <a:pt x="124843" y="121802"/>
                </a:lnTo>
                <a:lnTo>
                  <a:pt x="128949" y="121206"/>
                </a:lnTo>
                <a:lnTo>
                  <a:pt x="132638" y="120809"/>
                </a:lnTo>
                <a:lnTo>
                  <a:pt x="136050" y="120544"/>
                </a:lnTo>
                <a:lnTo>
                  <a:pt x="139278" y="120368"/>
                </a:lnTo>
                <a:lnTo>
                  <a:pt x="145404" y="120172"/>
                </a:lnTo>
                <a:lnTo>
                  <a:pt x="149397" y="120084"/>
                </a:lnTo>
                <a:lnTo>
                  <a:pt x="147996" y="120046"/>
                </a:lnTo>
                <a:lnTo>
                  <a:pt x="152070" y="120021"/>
                </a:lnTo>
                <a:lnTo>
                  <a:pt x="153312" y="120017"/>
                </a:lnTo>
                <a:lnTo>
                  <a:pt x="151324" y="122556"/>
                </a:lnTo>
                <a:lnTo>
                  <a:pt x="146836" y="127396"/>
                </a:lnTo>
                <a:lnTo>
                  <a:pt x="137159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71"/>
          <p:cNvSpPr/>
          <p:nvPr/>
        </p:nvSpPr>
        <p:spPr>
          <a:xfrm>
            <a:off x="7075169" y="1654501"/>
            <a:ext cx="180024" cy="8564"/>
          </a:xfrm>
          <a:custGeom>
            <a:avLst/>
            <a:gdLst/>
            <a:ahLst/>
            <a:cxnLst/>
            <a:rect l="0" t="0" r="0" b="0"/>
            <a:pathLst>
              <a:path w="180024" h="8564">
                <a:moveTo>
                  <a:pt x="0" y="8563"/>
                </a:moveTo>
                <a:lnTo>
                  <a:pt x="112723" y="8563"/>
                </a:lnTo>
                <a:lnTo>
                  <a:pt x="117059" y="7611"/>
                </a:lnTo>
                <a:lnTo>
                  <a:pt x="121855" y="6024"/>
                </a:lnTo>
                <a:lnTo>
                  <a:pt x="126957" y="4013"/>
                </a:lnTo>
                <a:lnTo>
                  <a:pt x="132263" y="2672"/>
                </a:lnTo>
                <a:lnTo>
                  <a:pt x="137706" y="1778"/>
                </a:lnTo>
                <a:lnTo>
                  <a:pt x="151027" y="344"/>
                </a:lnTo>
                <a:lnTo>
                  <a:pt x="155388" y="148"/>
                </a:lnTo>
                <a:lnTo>
                  <a:pt x="163199" y="38"/>
                </a:lnTo>
                <a:lnTo>
                  <a:pt x="174371" y="0"/>
                </a:lnTo>
                <a:lnTo>
                  <a:pt x="176255" y="950"/>
                </a:lnTo>
                <a:lnTo>
                  <a:pt x="177511" y="2535"/>
                </a:lnTo>
                <a:lnTo>
                  <a:pt x="180023" y="85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72"/>
          <p:cNvSpPr/>
          <p:nvPr/>
        </p:nvSpPr>
        <p:spPr>
          <a:xfrm>
            <a:off x="7092315" y="1740217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13018" y="0"/>
                </a:lnTo>
                <a:lnTo>
                  <a:pt x="14394" y="953"/>
                </a:lnTo>
                <a:lnTo>
                  <a:pt x="15310" y="2540"/>
                </a:lnTo>
                <a:lnTo>
                  <a:pt x="15922" y="4551"/>
                </a:lnTo>
                <a:lnTo>
                  <a:pt x="17282" y="5891"/>
                </a:lnTo>
                <a:lnTo>
                  <a:pt x="19142" y="6785"/>
                </a:lnTo>
                <a:lnTo>
                  <a:pt x="21333" y="7381"/>
                </a:lnTo>
                <a:lnTo>
                  <a:pt x="23747" y="7778"/>
                </a:lnTo>
                <a:lnTo>
                  <a:pt x="26309" y="8043"/>
                </a:lnTo>
                <a:lnTo>
                  <a:pt x="28969" y="8220"/>
                </a:lnTo>
                <a:lnTo>
                  <a:pt x="37005" y="8416"/>
                </a:lnTo>
                <a:lnTo>
                  <a:pt x="171450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73"/>
          <p:cNvSpPr/>
          <p:nvPr/>
        </p:nvSpPr>
        <p:spPr>
          <a:xfrm>
            <a:off x="6852284" y="1611630"/>
            <a:ext cx="162879" cy="145733"/>
          </a:xfrm>
          <a:custGeom>
            <a:avLst/>
            <a:gdLst/>
            <a:ahLst/>
            <a:cxnLst/>
            <a:rect l="0" t="0" r="0" b="0"/>
            <a:pathLst>
              <a:path w="162879" h="145733">
                <a:moveTo>
                  <a:pt x="0" y="0"/>
                </a:moveTo>
                <a:lnTo>
                  <a:pt x="0" y="12770"/>
                </a:lnTo>
                <a:lnTo>
                  <a:pt x="953" y="14228"/>
                </a:lnTo>
                <a:lnTo>
                  <a:pt x="2541" y="15200"/>
                </a:lnTo>
                <a:lnTo>
                  <a:pt x="4551" y="15848"/>
                </a:lnTo>
                <a:lnTo>
                  <a:pt x="5892" y="17233"/>
                </a:lnTo>
                <a:lnTo>
                  <a:pt x="6786" y="19109"/>
                </a:lnTo>
                <a:lnTo>
                  <a:pt x="7381" y="21311"/>
                </a:lnTo>
                <a:lnTo>
                  <a:pt x="8731" y="23732"/>
                </a:lnTo>
                <a:lnTo>
                  <a:pt x="10583" y="26299"/>
                </a:lnTo>
                <a:lnTo>
                  <a:pt x="12771" y="28962"/>
                </a:lnTo>
                <a:lnTo>
                  <a:pt x="15182" y="31691"/>
                </a:lnTo>
                <a:lnTo>
                  <a:pt x="20401" y="37262"/>
                </a:lnTo>
                <a:lnTo>
                  <a:pt x="23125" y="39129"/>
                </a:lnTo>
                <a:lnTo>
                  <a:pt x="25895" y="40373"/>
                </a:lnTo>
                <a:lnTo>
                  <a:pt x="28694" y="41203"/>
                </a:lnTo>
                <a:lnTo>
                  <a:pt x="31512" y="42708"/>
                </a:lnTo>
                <a:lnTo>
                  <a:pt x="34343" y="44665"/>
                </a:lnTo>
                <a:lnTo>
                  <a:pt x="37183" y="46921"/>
                </a:lnTo>
                <a:lnTo>
                  <a:pt x="40029" y="49378"/>
                </a:lnTo>
                <a:lnTo>
                  <a:pt x="42878" y="51969"/>
                </a:lnTo>
                <a:lnTo>
                  <a:pt x="45732" y="54648"/>
                </a:lnTo>
                <a:lnTo>
                  <a:pt x="49538" y="57387"/>
                </a:lnTo>
                <a:lnTo>
                  <a:pt x="53981" y="60165"/>
                </a:lnTo>
                <a:lnTo>
                  <a:pt x="58847" y="62970"/>
                </a:lnTo>
                <a:lnTo>
                  <a:pt x="63045" y="66745"/>
                </a:lnTo>
                <a:lnTo>
                  <a:pt x="66795" y="71166"/>
                </a:lnTo>
                <a:lnTo>
                  <a:pt x="70247" y="76019"/>
                </a:lnTo>
                <a:lnTo>
                  <a:pt x="73502" y="80207"/>
                </a:lnTo>
                <a:lnTo>
                  <a:pt x="76624" y="83951"/>
                </a:lnTo>
                <a:lnTo>
                  <a:pt x="79657" y="87400"/>
                </a:lnTo>
                <a:lnTo>
                  <a:pt x="85569" y="93772"/>
                </a:lnTo>
                <a:lnTo>
                  <a:pt x="88478" y="96804"/>
                </a:lnTo>
                <a:lnTo>
                  <a:pt x="91371" y="98826"/>
                </a:lnTo>
                <a:lnTo>
                  <a:pt x="94251" y="100174"/>
                </a:lnTo>
                <a:lnTo>
                  <a:pt x="97125" y="101072"/>
                </a:lnTo>
                <a:lnTo>
                  <a:pt x="99992" y="102624"/>
                </a:lnTo>
                <a:lnTo>
                  <a:pt x="102857" y="104611"/>
                </a:lnTo>
                <a:lnTo>
                  <a:pt x="105719" y="106888"/>
                </a:lnTo>
                <a:lnTo>
                  <a:pt x="108580" y="109358"/>
                </a:lnTo>
                <a:lnTo>
                  <a:pt x="111439" y="111958"/>
                </a:lnTo>
                <a:lnTo>
                  <a:pt x="117157" y="117386"/>
                </a:lnTo>
                <a:lnTo>
                  <a:pt x="132637" y="132645"/>
                </a:lnTo>
                <a:lnTo>
                  <a:pt x="135098" y="134150"/>
                </a:lnTo>
                <a:lnTo>
                  <a:pt x="137690" y="135153"/>
                </a:lnTo>
                <a:lnTo>
                  <a:pt x="140372" y="135822"/>
                </a:lnTo>
                <a:lnTo>
                  <a:pt x="142159" y="137220"/>
                </a:lnTo>
                <a:lnTo>
                  <a:pt x="143351" y="139105"/>
                </a:lnTo>
                <a:lnTo>
                  <a:pt x="144144" y="141314"/>
                </a:lnTo>
                <a:lnTo>
                  <a:pt x="145626" y="142787"/>
                </a:lnTo>
                <a:lnTo>
                  <a:pt x="147567" y="143769"/>
                </a:lnTo>
                <a:lnTo>
                  <a:pt x="152975" y="145344"/>
                </a:lnTo>
                <a:lnTo>
                  <a:pt x="156254" y="145560"/>
                </a:lnTo>
                <a:lnTo>
                  <a:pt x="162878" y="14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74"/>
          <p:cNvSpPr/>
          <p:nvPr/>
        </p:nvSpPr>
        <p:spPr>
          <a:xfrm>
            <a:off x="6835140" y="1594485"/>
            <a:ext cx="128588" cy="197168"/>
          </a:xfrm>
          <a:custGeom>
            <a:avLst/>
            <a:gdLst/>
            <a:ahLst/>
            <a:cxnLst/>
            <a:rect l="0" t="0" r="0" b="0"/>
            <a:pathLst>
              <a:path w="128588" h="197168">
                <a:moveTo>
                  <a:pt x="128587" y="0"/>
                </a:moveTo>
                <a:lnTo>
                  <a:pt x="124036" y="0"/>
                </a:lnTo>
                <a:lnTo>
                  <a:pt x="122695" y="952"/>
                </a:lnTo>
                <a:lnTo>
                  <a:pt x="121802" y="2540"/>
                </a:lnTo>
                <a:lnTo>
                  <a:pt x="120809" y="6843"/>
                </a:lnTo>
                <a:lnTo>
                  <a:pt x="120368" y="11931"/>
                </a:lnTo>
                <a:lnTo>
                  <a:pt x="120171" y="17368"/>
                </a:lnTo>
                <a:lnTo>
                  <a:pt x="120119" y="20151"/>
                </a:lnTo>
                <a:lnTo>
                  <a:pt x="119132" y="22959"/>
                </a:lnTo>
                <a:lnTo>
                  <a:pt x="115494" y="28619"/>
                </a:lnTo>
                <a:lnTo>
                  <a:pt x="113191" y="32414"/>
                </a:lnTo>
                <a:lnTo>
                  <a:pt x="110703" y="36849"/>
                </a:lnTo>
                <a:lnTo>
                  <a:pt x="105399" y="46857"/>
                </a:lnTo>
                <a:lnTo>
                  <a:pt x="91396" y="74444"/>
                </a:lnTo>
                <a:lnTo>
                  <a:pt x="87601" y="80109"/>
                </a:lnTo>
                <a:lnTo>
                  <a:pt x="83165" y="85791"/>
                </a:lnTo>
                <a:lnTo>
                  <a:pt x="78303" y="91484"/>
                </a:lnTo>
                <a:lnTo>
                  <a:pt x="74110" y="97184"/>
                </a:lnTo>
                <a:lnTo>
                  <a:pt x="70361" y="102889"/>
                </a:lnTo>
                <a:lnTo>
                  <a:pt x="66910" y="108598"/>
                </a:lnTo>
                <a:lnTo>
                  <a:pt x="63656" y="114308"/>
                </a:lnTo>
                <a:lnTo>
                  <a:pt x="57502" y="125733"/>
                </a:lnTo>
                <a:lnTo>
                  <a:pt x="53575" y="130494"/>
                </a:lnTo>
                <a:lnTo>
                  <a:pt x="49051" y="134621"/>
                </a:lnTo>
                <a:lnTo>
                  <a:pt x="44130" y="138325"/>
                </a:lnTo>
                <a:lnTo>
                  <a:pt x="39898" y="142699"/>
                </a:lnTo>
                <a:lnTo>
                  <a:pt x="36123" y="147520"/>
                </a:lnTo>
                <a:lnTo>
                  <a:pt x="32654" y="152639"/>
                </a:lnTo>
                <a:lnTo>
                  <a:pt x="29389" y="157004"/>
                </a:lnTo>
                <a:lnTo>
                  <a:pt x="26261" y="160867"/>
                </a:lnTo>
                <a:lnTo>
                  <a:pt x="23221" y="164394"/>
                </a:lnTo>
                <a:lnTo>
                  <a:pt x="20243" y="167699"/>
                </a:lnTo>
                <a:lnTo>
                  <a:pt x="14394" y="173910"/>
                </a:lnTo>
                <a:lnTo>
                  <a:pt x="12454" y="176900"/>
                </a:lnTo>
                <a:lnTo>
                  <a:pt x="10297" y="182762"/>
                </a:lnTo>
                <a:lnTo>
                  <a:pt x="8770" y="184706"/>
                </a:lnTo>
                <a:lnTo>
                  <a:pt x="6798" y="186002"/>
                </a:lnTo>
                <a:lnTo>
                  <a:pt x="4532" y="186866"/>
                </a:lnTo>
                <a:lnTo>
                  <a:pt x="3022" y="188395"/>
                </a:lnTo>
                <a:lnTo>
                  <a:pt x="2014" y="190366"/>
                </a:lnTo>
                <a:lnTo>
                  <a:pt x="0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75"/>
          <p:cNvSpPr/>
          <p:nvPr/>
        </p:nvSpPr>
        <p:spPr>
          <a:xfrm>
            <a:off x="7375207" y="1705927"/>
            <a:ext cx="137161" cy="8574"/>
          </a:xfrm>
          <a:custGeom>
            <a:avLst/>
            <a:gdLst/>
            <a:ahLst/>
            <a:cxnLst/>
            <a:rect l="0" t="0" r="0" b="0"/>
            <a:pathLst>
              <a:path w="137161" h="8574">
                <a:moveTo>
                  <a:pt x="0" y="8573"/>
                </a:moveTo>
                <a:lnTo>
                  <a:pt x="124064" y="8573"/>
                </a:lnTo>
                <a:lnTo>
                  <a:pt x="126525" y="7620"/>
                </a:lnTo>
                <a:lnTo>
                  <a:pt x="129117" y="6033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76"/>
          <p:cNvSpPr/>
          <p:nvPr/>
        </p:nvSpPr>
        <p:spPr>
          <a:xfrm>
            <a:off x="7606665" y="1603058"/>
            <a:ext cx="222886" cy="154305"/>
          </a:xfrm>
          <a:custGeom>
            <a:avLst/>
            <a:gdLst/>
            <a:ahLst/>
            <a:cxnLst/>
            <a:rect l="0" t="0" r="0" b="0"/>
            <a:pathLst>
              <a:path w="222886" h="154305">
                <a:moveTo>
                  <a:pt x="0" y="17144"/>
                </a:moveTo>
                <a:lnTo>
                  <a:pt x="0" y="9763"/>
                </a:lnTo>
                <a:lnTo>
                  <a:pt x="952" y="9366"/>
                </a:lnTo>
                <a:lnTo>
                  <a:pt x="4551" y="8925"/>
                </a:lnTo>
                <a:lnTo>
                  <a:pt x="6844" y="7854"/>
                </a:lnTo>
                <a:lnTo>
                  <a:pt x="11931" y="4125"/>
                </a:lnTo>
                <a:lnTo>
                  <a:pt x="14621" y="2750"/>
                </a:lnTo>
                <a:lnTo>
                  <a:pt x="20151" y="1222"/>
                </a:lnTo>
                <a:lnTo>
                  <a:pt x="25783" y="542"/>
                </a:lnTo>
                <a:lnTo>
                  <a:pt x="31461" y="241"/>
                </a:lnTo>
                <a:lnTo>
                  <a:pt x="37160" y="106"/>
                </a:lnTo>
                <a:lnTo>
                  <a:pt x="66048" y="0"/>
                </a:lnTo>
                <a:lnTo>
                  <a:pt x="67844" y="952"/>
                </a:lnTo>
                <a:lnTo>
                  <a:pt x="72381" y="4550"/>
                </a:lnTo>
                <a:lnTo>
                  <a:pt x="74924" y="5891"/>
                </a:lnTo>
                <a:lnTo>
                  <a:pt x="80289" y="7380"/>
                </a:lnTo>
                <a:lnTo>
                  <a:pt x="85849" y="8042"/>
                </a:lnTo>
                <a:lnTo>
                  <a:pt x="88665" y="8218"/>
                </a:lnTo>
                <a:lnTo>
                  <a:pt x="90542" y="9289"/>
                </a:lnTo>
                <a:lnTo>
                  <a:pt x="91794" y="10955"/>
                </a:lnTo>
                <a:lnTo>
                  <a:pt x="92628" y="13018"/>
                </a:lnTo>
                <a:lnTo>
                  <a:pt x="93185" y="15346"/>
                </a:lnTo>
                <a:lnTo>
                  <a:pt x="93556" y="17850"/>
                </a:lnTo>
                <a:lnTo>
                  <a:pt x="93803" y="20472"/>
                </a:lnTo>
                <a:lnTo>
                  <a:pt x="93968" y="23173"/>
                </a:lnTo>
                <a:lnTo>
                  <a:pt x="94150" y="28714"/>
                </a:lnTo>
                <a:lnTo>
                  <a:pt x="94268" y="40032"/>
                </a:lnTo>
                <a:lnTo>
                  <a:pt x="94293" y="54295"/>
                </a:lnTo>
                <a:lnTo>
                  <a:pt x="93342" y="57151"/>
                </a:lnTo>
                <a:lnTo>
                  <a:pt x="91756" y="60008"/>
                </a:lnTo>
                <a:lnTo>
                  <a:pt x="89745" y="62865"/>
                </a:lnTo>
                <a:lnTo>
                  <a:pt x="88405" y="65722"/>
                </a:lnTo>
                <a:lnTo>
                  <a:pt x="87512" y="68580"/>
                </a:lnTo>
                <a:lnTo>
                  <a:pt x="86916" y="71437"/>
                </a:lnTo>
                <a:lnTo>
                  <a:pt x="85567" y="75247"/>
                </a:lnTo>
                <a:lnTo>
                  <a:pt x="83714" y="79692"/>
                </a:lnTo>
                <a:lnTo>
                  <a:pt x="81527" y="84560"/>
                </a:lnTo>
                <a:lnTo>
                  <a:pt x="79117" y="88758"/>
                </a:lnTo>
                <a:lnTo>
                  <a:pt x="76556" y="92509"/>
                </a:lnTo>
                <a:lnTo>
                  <a:pt x="73897" y="95962"/>
                </a:lnTo>
                <a:lnTo>
                  <a:pt x="71173" y="99217"/>
                </a:lnTo>
                <a:lnTo>
                  <a:pt x="68403" y="102340"/>
                </a:lnTo>
                <a:lnTo>
                  <a:pt x="62786" y="108349"/>
                </a:lnTo>
                <a:lnTo>
                  <a:pt x="57115" y="114194"/>
                </a:lnTo>
                <a:lnTo>
                  <a:pt x="54269" y="116134"/>
                </a:lnTo>
                <a:lnTo>
                  <a:pt x="48566" y="118290"/>
                </a:lnTo>
                <a:lnTo>
                  <a:pt x="42858" y="121788"/>
                </a:lnTo>
                <a:lnTo>
                  <a:pt x="37145" y="126517"/>
                </a:lnTo>
                <a:lnTo>
                  <a:pt x="34288" y="129112"/>
                </a:lnTo>
                <a:lnTo>
                  <a:pt x="27410" y="135569"/>
                </a:lnTo>
                <a:lnTo>
                  <a:pt x="25893" y="136099"/>
                </a:lnTo>
                <a:lnTo>
                  <a:pt x="21668" y="136688"/>
                </a:lnTo>
                <a:lnTo>
                  <a:pt x="20160" y="137797"/>
                </a:lnTo>
                <a:lnTo>
                  <a:pt x="19155" y="139490"/>
                </a:lnTo>
                <a:lnTo>
                  <a:pt x="18485" y="141570"/>
                </a:lnTo>
                <a:lnTo>
                  <a:pt x="17085" y="142957"/>
                </a:lnTo>
                <a:lnTo>
                  <a:pt x="15200" y="143882"/>
                </a:lnTo>
                <a:lnTo>
                  <a:pt x="8960" y="145623"/>
                </a:lnTo>
                <a:lnTo>
                  <a:pt x="8687" y="150250"/>
                </a:lnTo>
                <a:lnTo>
                  <a:pt x="8582" y="153948"/>
                </a:lnTo>
                <a:lnTo>
                  <a:pt x="15358" y="154257"/>
                </a:lnTo>
                <a:lnTo>
                  <a:pt x="21343" y="154295"/>
                </a:lnTo>
                <a:lnTo>
                  <a:pt x="78819" y="154304"/>
                </a:lnTo>
                <a:lnTo>
                  <a:pt x="83026" y="153352"/>
                </a:lnTo>
                <a:lnTo>
                  <a:pt x="87735" y="151764"/>
                </a:lnTo>
                <a:lnTo>
                  <a:pt x="92780" y="149753"/>
                </a:lnTo>
                <a:lnTo>
                  <a:pt x="99001" y="148413"/>
                </a:lnTo>
                <a:lnTo>
                  <a:pt x="106006" y="147519"/>
                </a:lnTo>
                <a:lnTo>
                  <a:pt x="113532" y="146923"/>
                </a:lnTo>
                <a:lnTo>
                  <a:pt x="120456" y="145574"/>
                </a:lnTo>
                <a:lnTo>
                  <a:pt x="126976" y="143721"/>
                </a:lnTo>
                <a:lnTo>
                  <a:pt x="133228" y="141534"/>
                </a:lnTo>
                <a:lnTo>
                  <a:pt x="139301" y="140076"/>
                </a:lnTo>
                <a:lnTo>
                  <a:pt x="145255" y="139103"/>
                </a:lnTo>
                <a:lnTo>
                  <a:pt x="151129" y="138455"/>
                </a:lnTo>
                <a:lnTo>
                  <a:pt x="156950" y="138023"/>
                </a:lnTo>
                <a:lnTo>
                  <a:pt x="162735" y="137735"/>
                </a:lnTo>
                <a:lnTo>
                  <a:pt x="174244" y="137415"/>
                </a:lnTo>
                <a:lnTo>
                  <a:pt x="211119" y="137166"/>
                </a:lnTo>
                <a:lnTo>
                  <a:pt x="222885" y="13715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77"/>
          <p:cNvSpPr/>
          <p:nvPr/>
        </p:nvSpPr>
        <p:spPr>
          <a:xfrm>
            <a:off x="6303645" y="2254685"/>
            <a:ext cx="247377" cy="385611"/>
          </a:xfrm>
          <a:custGeom>
            <a:avLst/>
            <a:gdLst/>
            <a:ahLst/>
            <a:cxnLst/>
            <a:rect l="0" t="0" r="0" b="0"/>
            <a:pathLst>
              <a:path w="247377" h="385611">
                <a:moveTo>
                  <a:pt x="0" y="25600"/>
                </a:moveTo>
                <a:lnTo>
                  <a:pt x="0" y="45751"/>
                </a:lnTo>
                <a:lnTo>
                  <a:pt x="952" y="48559"/>
                </a:lnTo>
                <a:lnTo>
                  <a:pt x="5891" y="57062"/>
                </a:lnTo>
                <a:lnTo>
                  <a:pt x="8730" y="65613"/>
                </a:lnTo>
                <a:lnTo>
                  <a:pt x="14228" y="74180"/>
                </a:lnTo>
                <a:lnTo>
                  <a:pt x="15849" y="79893"/>
                </a:lnTo>
                <a:lnTo>
                  <a:pt x="16761" y="88465"/>
                </a:lnTo>
                <a:lnTo>
                  <a:pt x="17841" y="91322"/>
                </a:lnTo>
                <a:lnTo>
                  <a:pt x="22960" y="99895"/>
                </a:lnTo>
                <a:lnTo>
                  <a:pt x="24491" y="105610"/>
                </a:lnTo>
                <a:lnTo>
                  <a:pt x="25354" y="114182"/>
                </a:lnTo>
                <a:lnTo>
                  <a:pt x="28096" y="122437"/>
                </a:lnTo>
                <a:lnTo>
                  <a:pt x="30160" y="127305"/>
                </a:lnTo>
                <a:lnTo>
                  <a:pt x="32489" y="130551"/>
                </a:lnTo>
                <a:lnTo>
                  <a:pt x="34994" y="132715"/>
                </a:lnTo>
                <a:lnTo>
                  <a:pt x="40318" y="136071"/>
                </a:lnTo>
                <a:lnTo>
                  <a:pt x="45859" y="140738"/>
                </a:lnTo>
                <a:lnTo>
                  <a:pt x="51496" y="145987"/>
                </a:lnTo>
                <a:lnTo>
                  <a:pt x="54333" y="148721"/>
                </a:lnTo>
                <a:lnTo>
                  <a:pt x="57177" y="150543"/>
                </a:lnTo>
                <a:lnTo>
                  <a:pt x="62877" y="152567"/>
                </a:lnTo>
                <a:lnTo>
                  <a:pt x="68585" y="153467"/>
                </a:lnTo>
                <a:lnTo>
                  <a:pt x="71441" y="153707"/>
                </a:lnTo>
                <a:lnTo>
                  <a:pt x="74297" y="154820"/>
                </a:lnTo>
                <a:lnTo>
                  <a:pt x="80011" y="158596"/>
                </a:lnTo>
                <a:lnTo>
                  <a:pt x="85725" y="160909"/>
                </a:lnTo>
                <a:lnTo>
                  <a:pt x="91440" y="161937"/>
                </a:lnTo>
                <a:lnTo>
                  <a:pt x="97155" y="162394"/>
                </a:lnTo>
                <a:lnTo>
                  <a:pt x="102870" y="162597"/>
                </a:lnTo>
                <a:lnTo>
                  <a:pt x="109749" y="162727"/>
                </a:lnTo>
                <a:lnTo>
                  <a:pt x="113229" y="160205"/>
                </a:lnTo>
                <a:lnTo>
                  <a:pt x="118904" y="155909"/>
                </a:lnTo>
                <a:lnTo>
                  <a:pt x="123084" y="153430"/>
                </a:lnTo>
                <a:lnTo>
                  <a:pt x="127776" y="150825"/>
                </a:lnTo>
                <a:lnTo>
                  <a:pt x="131856" y="148136"/>
                </a:lnTo>
                <a:lnTo>
                  <a:pt x="138930" y="142608"/>
                </a:lnTo>
                <a:lnTo>
                  <a:pt x="141197" y="139800"/>
                </a:lnTo>
                <a:lnTo>
                  <a:pt x="142709" y="136976"/>
                </a:lnTo>
                <a:lnTo>
                  <a:pt x="147377" y="125910"/>
                </a:lnTo>
                <a:lnTo>
                  <a:pt x="152178" y="116854"/>
                </a:lnTo>
                <a:lnTo>
                  <a:pt x="157487" y="109655"/>
                </a:lnTo>
                <a:lnTo>
                  <a:pt x="163021" y="103280"/>
                </a:lnTo>
                <a:lnTo>
                  <a:pt x="165831" y="100247"/>
                </a:lnTo>
                <a:lnTo>
                  <a:pt x="167704" y="96319"/>
                </a:lnTo>
                <a:lnTo>
                  <a:pt x="169785" y="86876"/>
                </a:lnTo>
                <a:lnTo>
                  <a:pt x="173250" y="78868"/>
                </a:lnTo>
                <a:lnTo>
                  <a:pt x="177965" y="71182"/>
                </a:lnTo>
                <a:lnTo>
                  <a:pt x="183235" y="61416"/>
                </a:lnTo>
                <a:lnTo>
                  <a:pt x="186213" y="53265"/>
                </a:lnTo>
                <a:lnTo>
                  <a:pt x="187888" y="43322"/>
                </a:lnTo>
                <a:lnTo>
                  <a:pt x="188456" y="31429"/>
                </a:lnTo>
                <a:lnTo>
                  <a:pt x="188553" y="22776"/>
                </a:lnTo>
                <a:lnTo>
                  <a:pt x="187614" y="19907"/>
                </a:lnTo>
                <a:lnTo>
                  <a:pt x="184031" y="14180"/>
                </a:lnTo>
                <a:lnTo>
                  <a:pt x="181742" y="12271"/>
                </a:lnTo>
                <a:lnTo>
                  <a:pt x="179264" y="10999"/>
                </a:lnTo>
                <a:lnTo>
                  <a:pt x="176659" y="10151"/>
                </a:lnTo>
                <a:lnTo>
                  <a:pt x="174923" y="8633"/>
                </a:lnTo>
                <a:lnTo>
                  <a:pt x="173765" y="6669"/>
                </a:lnTo>
                <a:lnTo>
                  <a:pt x="171907" y="1223"/>
                </a:lnTo>
                <a:lnTo>
                  <a:pt x="170802" y="776"/>
                </a:lnTo>
                <a:lnTo>
                  <a:pt x="164109" y="0"/>
                </a:lnTo>
                <a:lnTo>
                  <a:pt x="163699" y="913"/>
                </a:lnTo>
                <a:lnTo>
                  <a:pt x="162985" y="7273"/>
                </a:lnTo>
                <a:lnTo>
                  <a:pt x="170267" y="15732"/>
                </a:lnTo>
                <a:lnTo>
                  <a:pt x="170924" y="18991"/>
                </a:lnTo>
                <a:lnTo>
                  <a:pt x="171100" y="21194"/>
                </a:lnTo>
                <a:lnTo>
                  <a:pt x="172169" y="23615"/>
                </a:lnTo>
                <a:lnTo>
                  <a:pt x="175897" y="28845"/>
                </a:lnTo>
                <a:lnTo>
                  <a:pt x="177272" y="32526"/>
                </a:lnTo>
                <a:lnTo>
                  <a:pt x="178800" y="41695"/>
                </a:lnTo>
                <a:lnTo>
                  <a:pt x="182019" y="49581"/>
                </a:lnTo>
                <a:lnTo>
                  <a:pt x="185672" y="56260"/>
                </a:lnTo>
                <a:lnTo>
                  <a:pt x="188681" y="66328"/>
                </a:lnTo>
                <a:lnTo>
                  <a:pt x="192760" y="75769"/>
                </a:lnTo>
                <a:lnTo>
                  <a:pt x="195209" y="86314"/>
                </a:lnTo>
                <a:lnTo>
                  <a:pt x="195862" y="91794"/>
                </a:lnTo>
                <a:lnTo>
                  <a:pt x="199127" y="100422"/>
                </a:lnTo>
                <a:lnTo>
                  <a:pt x="203753" y="108384"/>
                </a:lnTo>
                <a:lnTo>
                  <a:pt x="208985" y="118273"/>
                </a:lnTo>
                <a:lnTo>
                  <a:pt x="225776" y="151438"/>
                </a:lnTo>
                <a:lnTo>
                  <a:pt x="228933" y="160268"/>
                </a:lnTo>
                <a:lnTo>
                  <a:pt x="231287" y="168320"/>
                </a:lnTo>
                <a:lnTo>
                  <a:pt x="235510" y="178248"/>
                </a:lnTo>
                <a:lnTo>
                  <a:pt x="238020" y="189011"/>
                </a:lnTo>
                <a:lnTo>
                  <a:pt x="238690" y="194548"/>
                </a:lnTo>
                <a:lnTo>
                  <a:pt x="239137" y="201097"/>
                </a:lnTo>
                <a:lnTo>
                  <a:pt x="239434" y="208320"/>
                </a:lnTo>
                <a:lnTo>
                  <a:pt x="239633" y="215993"/>
                </a:lnTo>
                <a:lnTo>
                  <a:pt x="240718" y="223014"/>
                </a:lnTo>
                <a:lnTo>
                  <a:pt x="242394" y="229599"/>
                </a:lnTo>
                <a:lnTo>
                  <a:pt x="244463" y="235894"/>
                </a:lnTo>
                <a:lnTo>
                  <a:pt x="245842" y="241996"/>
                </a:lnTo>
                <a:lnTo>
                  <a:pt x="247376" y="253856"/>
                </a:lnTo>
                <a:lnTo>
                  <a:pt x="245517" y="265477"/>
                </a:lnTo>
                <a:lnTo>
                  <a:pt x="242468" y="276992"/>
                </a:lnTo>
                <a:lnTo>
                  <a:pt x="241114" y="288459"/>
                </a:lnTo>
                <a:lnTo>
                  <a:pt x="240512" y="297366"/>
                </a:lnTo>
                <a:lnTo>
                  <a:pt x="240350" y="301075"/>
                </a:lnTo>
                <a:lnTo>
                  <a:pt x="237633" y="310275"/>
                </a:lnTo>
                <a:lnTo>
                  <a:pt x="233249" y="320714"/>
                </a:lnTo>
                <a:lnTo>
                  <a:pt x="228126" y="331704"/>
                </a:lnTo>
                <a:lnTo>
                  <a:pt x="224474" y="336349"/>
                </a:lnTo>
                <a:lnTo>
                  <a:pt x="220135" y="340399"/>
                </a:lnTo>
                <a:lnTo>
                  <a:pt x="215336" y="344051"/>
                </a:lnTo>
                <a:lnTo>
                  <a:pt x="211185" y="347438"/>
                </a:lnTo>
                <a:lnTo>
                  <a:pt x="204032" y="353741"/>
                </a:lnTo>
                <a:lnTo>
                  <a:pt x="197678" y="359718"/>
                </a:lnTo>
                <a:lnTo>
                  <a:pt x="185838" y="371316"/>
                </a:lnTo>
                <a:lnTo>
                  <a:pt x="182947" y="373235"/>
                </a:lnTo>
                <a:lnTo>
                  <a:pt x="177195" y="375366"/>
                </a:lnTo>
                <a:lnTo>
                  <a:pt x="171463" y="378854"/>
                </a:lnTo>
                <a:lnTo>
                  <a:pt x="168601" y="381118"/>
                </a:lnTo>
                <a:lnTo>
                  <a:pt x="162881" y="383633"/>
                </a:lnTo>
                <a:lnTo>
                  <a:pt x="156212" y="384750"/>
                </a:lnTo>
                <a:lnTo>
                  <a:pt x="151766" y="385048"/>
                </a:lnTo>
                <a:lnTo>
                  <a:pt x="142699" y="385380"/>
                </a:lnTo>
                <a:lnTo>
                  <a:pt x="132239" y="385566"/>
                </a:lnTo>
                <a:lnTo>
                  <a:pt x="126083" y="385610"/>
                </a:lnTo>
                <a:lnTo>
                  <a:pt x="123107" y="384669"/>
                </a:lnTo>
                <a:lnTo>
                  <a:pt x="117262" y="381083"/>
                </a:lnTo>
                <a:lnTo>
                  <a:pt x="111489" y="378855"/>
                </a:lnTo>
                <a:lnTo>
                  <a:pt x="105748" y="377864"/>
                </a:lnTo>
                <a:lnTo>
                  <a:pt x="100022" y="377424"/>
                </a:lnTo>
                <a:lnTo>
                  <a:pt x="97161" y="376354"/>
                </a:lnTo>
                <a:lnTo>
                  <a:pt x="91442" y="372626"/>
                </a:lnTo>
                <a:lnTo>
                  <a:pt x="85726" y="367793"/>
                </a:lnTo>
                <a:lnTo>
                  <a:pt x="82868" y="365171"/>
                </a:lnTo>
                <a:lnTo>
                  <a:pt x="80010" y="363423"/>
                </a:lnTo>
                <a:lnTo>
                  <a:pt x="74295" y="361481"/>
                </a:lnTo>
                <a:lnTo>
                  <a:pt x="72390" y="360011"/>
                </a:lnTo>
                <a:lnTo>
                  <a:pt x="71120" y="358078"/>
                </a:lnTo>
                <a:lnTo>
                  <a:pt x="70273" y="355837"/>
                </a:lnTo>
                <a:lnTo>
                  <a:pt x="63023" y="346349"/>
                </a:lnTo>
                <a:lnTo>
                  <a:pt x="58063" y="340947"/>
                </a:lnTo>
                <a:lnTo>
                  <a:pt x="51434" y="3342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8"/>
          <p:cNvSpPr/>
          <p:nvPr/>
        </p:nvSpPr>
        <p:spPr>
          <a:xfrm>
            <a:off x="6612255" y="2288857"/>
            <a:ext cx="162878" cy="25719"/>
          </a:xfrm>
          <a:custGeom>
            <a:avLst/>
            <a:gdLst/>
            <a:ahLst/>
            <a:cxnLst/>
            <a:rect l="0" t="0" r="0" b="0"/>
            <a:pathLst>
              <a:path w="162878" h="25719">
                <a:moveTo>
                  <a:pt x="0" y="25718"/>
                </a:moveTo>
                <a:lnTo>
                  <a:pt x="28619" y="25718"/>
                </a:lnTo>
                <a:lnTo>
                  <a:pt x="32414" y="24765"/>
                </a:lnTo>
                <a:lnTo>
                  <a:pt x="36849" y="23178"/>
                </a:lnTo>
                <a:lnTo>
                  <a:pt x="41711" y="21167"/>
                </a:lnTo>
                <a:lnTo>
                  <a:pt x="46857" y="19826"/>
                </a:lnTo>
                <a:lnTo>
                  <a:pt x="52194" y="18932"/>
                </a:lnTo>
                <a:lnTo>
                  <a:pt x="57655" y="18337"/>
                </a:lnTo>
                <a:lnTo>
                  <a:pt x="63202" y="17939"/>
                </a:lnTo>
                <a:lnTo>
                  <a:pt x="68804" y="17675"/>
                </a:lnTo>
                <a:lnTo>
                  <a:pt x="74444" y="17498"/>
                </a:lnTo>
                <a:lnTo>
                  <a:pt x="80110" y="16428"/>
                </a:lnTo>
                <a:lnTo>
                  <a:pt x="85791" y="14762"/>
                </a:lnTo>
                <a:lnTo>
                  <a:pt x="91484" y="12699"/>
                </a:lnTo>
                <a:lnTo>
                  <a:pt x="97184" y="11323"/>
                </a:lnTo>
                <a:lnTo>
                  <a:pt x="102890" y="10406"/>
                </a:lnTo>
                <a:lnTo>
                  <a:pt x="108598" y="9795"/>
                </a:lnTo>
                <a:lnTo>
                  <a:pt x="114308" y="9388"/>
                </a:lnTo>
                <a:lnTo>
                  <a:pt x="120020" y="9116"/>
                </a:lnTo>
                <a:lnTo>
                  <a:pt x="125733" y="8935"/>
                </a:lnTo>
                <a:lnTo>
                  <a:pt x="130495" y="7861"/>
                </a:lnTo>
                <a:lnTo>
                  <a:pt x="134621" y="6194"/>
                </a:lnTo>
                <a:lnTo>
                  <a:pt x="138325" y="4129"/>
                </a:lnTo>
                <a:lnTo>
                  <a:pt x="141747" y="2753"/>
                </a:lnTo>
                <a:lnTo>
                  <a:pt x="144980" y="1835"/>
                </a:lnTo>
                <a:lnTo>
                  <a:pt x="148088" y="1224"/>
                </a:lnTo>
                <a:lnTo>
                  <a:pt x="151113" y="816"/>
                </a:lnTo>
                <a:lnTo>
                  <a:pt x="154082" y="544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9"/>
          <p:cNvSpPr/>
          <p:nvPr/>
        </p:nvSpPr>
        <p:spPr>
          <a:xfrm>
            <a:off x="6620827" y="2374582"/>
            <a:ext cx="180024" cy="25719"/>
          </a:xfrm>
          <a:custGeom>
            <a:avLst/>
            <a:gdLst/>
            <a:ahLst/>
            <a:cxnLst/>
            <a:rect l="0" t="0" r="0" b="0"/>
            <a:pathLst>
              <a:path w="180024" h="25719">
                <a:moveTo>
                  <a:pt x="0" y="25718"/>
                </a:moveTo>
                <a:lnTo>
                  <a:pt x="41485" y="25718"/>
                </a:lnTo>
                <a:lnTo>
                  <a:pt x="45755" y="24765"/>
                </a:lnTo>
                <a:lnTo>
                  <a:pt x="49553" y="23178"/>
                </a:lnTo>
                <a:lnTo>
                  <a:pt x="53038" y="21167"/>
                </a:lnTo>
                <a:lnTo>
                  <a:pt x="57266" y="19826"/>
                </a:lnTo>
                <a:lnTo>
                  <a:pt x="61990" y="18932"/>
                </a:lnTo>
                <a:lnTo>
                  <a:pt x="67044" y="18337"/>
                </a:lnTo>
                <a:lnTo>
                  <a:pt x="72318" y="17939"/>
                </a:lnTo>
                <a:lnTo>
                  <a:pt x="77740" y="17675"/>
                </a:lnTo>
                <a:lnTo>
                  <a:pt x="83259" y="17498"/>
                </a:lnTo>
                <a:lnTo>
                  <a:pt x="88844" y="16428"/>
                </a:lnTo>
                <a:lnTo>
                  <a:pt x="94472" y="14762"/>
                </a:lnTo>
                <a:lnTo>
                  <a:pt x="100128" y="12699"/>
                </a:lnTo>
                <a:lnTo>
                  <a:pt x="105805" y="11323"/>
                </a:lnTo>
                <a:lnTo>
                  <a:pt x="111494" y="10406"/>
                </a:lnTo>
                <a:lnTo>
                  <a:pt x="117192" y="9795"/>
                </a:lnTo>
                <a:lnTo>
                  <a:pt x="121943" y="8435"/>
                </a:lnTo>
                <a:lnTo>
                  <a:pt x="126063" y="6576"/>
                </a:lnTo>
                <a:lnTo>
                  <a:pt x="129762" y="4384"/>
                </a:lnTo>
                <a:lnTo>
                  <a:pt x="134133" y="2923"/>
                </a:lnTo>
                <a:lnTo>
                  <a:pt x="138952" y="1949"/>
                </a:lnTo>
                <a:lnTo>
                  <a:pt x="144070" y="1299"/>
                </a:lnTo>
                <a:lnTo>
                  <a:pt x="148434" y="866"/>
                </a:lnTo>
                <a:lnTo>
                  <a:pt x="152296" y="577"/>
                </a:lnTo>
                <a:lnTo>
                  <a:pt x="155823" y="385"/>
                </a:lnTo>
                <a:lnTo>
                  <a:pt x="162282" y="171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80"/>
          <p:cNvSpPr/>
          <p:nvPr/>
        </p:nvSpPr>
        <p:spPr>
          <a:xfrm>
            <a:off x="6869432" y="2151697"/>
            <a:ext cx="137159" cy="351474"/>
          </a:xfrm>
          <a:custGeom>
            <a:avLst/>
            <a:gdLst/>
            <a:ahLst/>
            <a:cxnLst/>
            <a:rect l="0" t="0" r="0" b="0"/>
            <a:pathLst>
              <a:path w="137159" h="351474">
                <a:moveTo>
                  <a:pt x="111440" y="0"/>
                </a:moveTo>
                <a:lnTo>
                  <a:pt x="106501" y="0"/>
                </a:lnTo>
                <a:lnTo>
                  <a:pt x="108610" y="0"/>
                </a:lnTo>
                <a:lnTo>
                  <a:pt x="89775" y="0"/>
                </a:lnTo>
                <a:lnTo>
                  <a:pt x="88424" y="953"/>
                </a:lnTo>
                <a:lnTo>
                  <a:pt x="87524" y="2540"/>
                </a:lnTo>
                <a:lnTo>
                  <a:pt x="86924" y="4551"/>
                </a:lnTo>
                <a:lnTo>
                  <a:pt x="85570" y="5892"/>
                </a:lnTo>
                <a:lnTo>
                  <a:pt x="83716" y="6785"/>
                </a:lnTo>
                <a:lnTo>
                  <a:pt x="78447" y="8219"/>
                </a:lnTo>
                <a:lnTo>
                  <a:pt x="75187" y="10956"/>
                </a:lnTo>
                <a:lnTo>
                  <a:pt x="72983" y="13019"/>
                </a:lnTo>
                <a:lnTo>
                  <a:pt x="70562" y="14394"/>
                </a:lnTo>
                <a:lnTo>
                  <a:pt x="67996" y="15311"/>
                </a:lnTo>
                <a:lnTo>
                  <a:pt x="65333" y="15923"/>
                </a:lnTo>
                <a:lnTo>
                  <a:pt x="63557" y="17283"/>
                </a:lnTo>
                <a:lnTo>
                  <a:pt x="62373" y="19142"/>
                </a:lnTo>
                <a:lnTo>
                  <a:pt x="60472" y="24419"/>
                </a:lnTo>
                <a:lnTo>
                  <a:pt x="57673" y="27680"/>
                </a:lnTo>
                <a:lnTo>
                  <a:pt x="55593" y="29883"/>
                </a:lnTo>
                <a:lnTo>
                  <a:pt x="54206" y="32305"/>
                </a:lnTo>
                <a:lnTo>
                  <a:pt x="52665" y="37535"/>
                </a:lnTo>
                <a:lnTo>
                  <a:pt x="51302" y="39311"/>
                </a:lnTo>
                <a:lnTo>
                  <a:pt x="49441" y="40495"/>
                </a:lnTo>
                <a:lnTo>
                  <a:pt x="47247" y="41284"/>
                </a:lnTo>
                <a:lnTo>
                  <a:pt x="45784" y="42763"/>
                </a:lnTo>
                <a:lnTo>
                  <a:pt x="44810" y="44701"/>
                </a:lnTo>
                <a:lnTo>
                  <a:pt x="44159" y="46946"/>
                </a:lnTo>
                <a:lnTo>
                  <a:pt x="40898" y="51980"/>
                </a:lnTo>
                <a:lnTo>
                  <a:pt x="38694" y="54656"/>
                </a:lnTo>
                <a:lnTo>
                  <a:pt x="36272" y="57392"/>
                </a:lnTo>
                <a:lnTo>
                  <a:pt x="31042" y="62973"/>
                </a:lnTo>
                <a:lnTo>
                  <a:pt x="29267" y="65794"/>
                </a:lnTo>
                <a:lnTo>
                  <a:pt x="25815" y="74316"/>
                </a:lnTo>
                <a:lnTo>
                  <a:pt x="21632" y="80020"/>
                </a:lnTo>
                <a:lnTo>
                  <a:pt x="19138" y="85729"/>
                </a:lnTo>
                <a:lnTo>
                  <a:pt x="17734" y="94299"/>
                </a:lnTo>
                <a:lnTo>
                  <a:pt x="17536" y="97156"/>
                </a:lnTo>
                <a:lnTo>
                  <a:pt x="16453" y="99060"/>
                </a:lnTo>
                <a:lnTo>
                  <a:pt x="14778" y="100330"/>
                </a:lnTo>
                <a:lnTo>
                  <a:pt x="12708" y="101177"/>
                </a:lnTo>
                <a:lnTo>
                  <a:pt x="11329" y="103646"/>
                </a:lnTo>
                <a:lnTo>
                  <a:pt x="9796" y="111470"/>
                </a:lnTo>
                <a:lnTo>
                  <a:pt x="8934" y="122034"/>
                </a:lnTo>
                <a:lnTo>
                  <a:pt x="8678" y="131197"/>
                </a:lnTo>
                <a:lnTo>
                  <a:pt x="7690" y="134137"/>
                </a:lnTo>
                <a:lnTo>
                  <a:pt x="4052" y="139944"/>
                </a:lnTo>
                <a:lnTo>
                  <a:pt x="1799" y="145700"/>
                </a:lnTo>
                <a:lnTo>
                  <a:pt x="532" y="154295"/>
                </a:lnTo>
                <a:lnTo>
                  <a:pt x="156" y="162875"/>
                </a:lnTo>
                <a:lnTo>
                  <a:pt x="29" y="174307"/>
                </a:lnTo>
                <a:lnTo>
                  <a:pt x="0" y="198833"/>
                </a:lnTo>
                <a:lnTo>
                  <a:pt x="952" y="202088"/>
                </a:lnTo>
                <a:lnTo>
                  <a:pt x="4549" y="208244"/>
                </a:lnTo>
                <a:lnTo>
                  <a:pt x="6783" y="214156"/>
                </a:lnTo>
                <a:lnTo>
                  <a:pt x="8041" y="222839"/>
                </a:lnTo>
                <a:lnTo>
                  <a:pt x="8217" y="225711"/>
                </a:lnTo>
                <a:lnTo>
                  <a:pt x="9287" y="228579"/>
                </a:lnTo>
                <a:lnTo>
                  <a:pt x="13016" y="234306"/>
                </a:lnTo>
                <a:lnTo>
                  <a:pt x="15309" y="240026"/>
                </a:lnTo>
                <a:lnTo>
                  <a:pt x="15920" y="242885"/>
                </a:lnTo>
                <a:lnTo>
                  <a:pt x="19139" y="248602"/>
                </a:lnTo>
                <a:lnTo>
                  <a:pt x="21331" y="251459"/>
                </a:lnTo>
                <a:lnTo>
                  <a:pt x="23745" y="254317"/>
                </a:lnTo>
                <a:lnTo>
                  <a:pt x="26307" y="257175"/>
                </a:lnTo>
                <a:lnTo>
                  <a:pt x="28967" y="260032"/>
                </a:lnTo>
                <a:lnTo>
                  <a:pt x="30741" y="262890"/>
                </a:lnTo>
                <a:lnTo>
                  <a:pt x="34190" y="271463"/>
                </a:lnTo>
                <a:lnTo>
                  <a:pt x="38371" y="277178"/>
                </a:lnTo>
                <a:lnTo>
                  <a:pt x="40820" y="280988"/>
                </a:lnTo>
                <a:lnTo>
                  <a:pt x="43405" y="285433"/>
                </a:lnTo>
                <a:lnTo>
                  <a:pt x="46081" y="290301"/>
                </a:lnTo>
                <a:lnTo>
                  <a:pt x="48817" y="293546"/>
                </a:lnTo>
                <a:lnTo>
                  <a:pt x="51594" y="295710"/>
                </a:lnTo>
                <a:lnTo>
                  <a:pt x="54398" y="297153"/>
                </a:lnTo>
                <a:lnTo>
                  <a:pt x="57219" y="299067"/>
                </a:lnTo>
                <a:lnTo>
                  <a:pt x="60053" y="301295"/>
                </a:lnTo>
                <a:lnTo>
                  <a:pt x="62895" y="303734"/>
                </a:lnTo>
                <a:lnTo>
                  <a:pt x="65742" y="306312"/>
                </a:lnTo>
                <a:lnTo>
                  <a:pt x="71445" y="311716"/>
                </a:lnTo>
                <a:lnTo>
                  <a:pt x="80011" y="320114"/>
                </a:lnTo>
                <a:lnTo>
                  <a:pt x="82867" y="321994"/>
                </a:lnTo>
                <a:lnTo>
                  <a:pt x="85724" y="323248"/>
                </a:lnTo>
                <a:lnTo>
                  <a:pt x="88582" y="324084"/>
                </a:lnTo>
                <a:lnTo>
                  <a:pt x="91438" y="325593"/>
                </a:lnTo>
                <a:lnTo>
                  <a:pt x="94295" y="327552"/>
                </a:lnTo>
                <a:lnTo>
                  <a:pt x="97153" y="329811"/>
                </a:lnTo>
                <a:lnTo>
                  <a:pt x="99058" y="332269"/>
                </a:lnTo>
                <a:lnTo>
                  <a:pt x="100328" y="334860"/>
                </a:lnTo>
                <a:lnTo>
                  <a:pt x="101175" y="337540"/>
                </a:lnTo>
                <a:lnTo>
                  <a:pt x="102692" y="339327"/>
                </a:lnTo>
                <a:lnTo>
                  <a:pt x="104655" y="340518"/>
                </a:lnTo>
                <a:lnTo>
                  <a:pt x="110100" y="342430"/>
                </a:lnTo>
                <a:lnTo>
                  <a:pt x="113385" y="345231"/>
                </a:lnTo>
                <a:lnTo>
                  <a:pt x="118704" y="350240"/>
                </a:lnTo>
                <a:lnTo>
                  <a:pt x="121971" y="350925"/>
                </a:lnTo>
                <a:lnTo>
                  <a:pt x="128471" y="351463"/>
                </a:lnTo>
                <a:lnTo>
                  <a:pt x="137158" y="3514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1"/>
          <p:cNvSpPr/>
          <p:nvPr/>
        </p:nvSpPr>
        <p:spPr>
          <a:xfrm>
            <a:off x="6903719" y="2348864"/>
            <a:ext cx="128589" cy="8574"/>
          </a:xfrm>
          <a:custGeom>
            <a:avLst/>
            <a:gdLst/>
            <a:ahLst/>
            <a:cxnLst/>
            <a:rect l="0" t="0" r="0" b="0"/>
            <a:pathLst>
              <a:path w="128589" h="8574">
                <a:moveTo>
                  <a:pt x="0" y="8573"/>
                </a:moveTo>
                <a:lnTo>
                  <a:pt x="37189" y="8573"/>
                </a:lnTo>
                <a:lnTo>
                  <a:pt x="40033" y="7621"/>
                </a:lnTo>
                <a:lnTo>
                  <a:pt x="42882" y="6033"/>
                </a:lnTo>
                <a:lnTo>
                  <a:pt x="45733" y="4022"/>
                </a:lnTo>
                <a:lnTo>
                  <a:pt x="48586" y="2681"/>
                </a:lnTo>
                <a:lnTo>
                  <a:pt x="51441" y="1788"/>
                </a:lnTo>
                <a:lnTo>
                  <a:pt x="54297" y="1192"/>
                </a:lnTo>
                <a:lnTo>
                  <a:pt x="57153" y="795"/>
                </a:lnTo>
                <a:lnTo>
                  <a:pt x="60010" y="530"/>
                </a:lnTo>
                <a:lnTo>
                  <a:pt x="62867" y="354"/>
                </a:lnTo>
                <a:lnTo>
                  <a:pt x="68581" y="157"/>
                </a:lnTo>
                <a:lnTo>
                  <a:pt x="80010" y="32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2"/>
          <p:cNvSpPr/>
          <p:nvPr/>
        </p:nvSpPr>
        <p:spPr>
          <a:xfrm>
            <a:off x="7058025" y="2194560"/>
            <a:ext cx="171451" cy="231458"/>
          </a:xfrm>
          <a:custGeom>
            <a:avLst/>
            <a:gdLst/>
            <a:ahLst/>
            <a:cxnLst/>
            <a:rect l="0" t="0" r="0" b="0"/>
            <a:pathLst>
              <a:path w="171451" h="231458">
                <a:moveTo>
                  <a:pt x="0" y="25717"/>
                </a:moveTo>
                <a:lnTo>
                  <a:pt x="7380" y="25717"/>
                </a:lnTo>
                <a:lnTo>
                  <a:pt x="7778" y="24765"/>
                </a:lnTo>
                <a:lnTo>
                  <a:pt x="8219" y="21166"/>
                </a:lnTo>
                <a:lnTo>
                  <a:pt x="9290" y="19825"/>
                </a:lnTo>
                <a:lnTo>
                  <a:pt x="10955" y="18932"/>
                </a:lnTo>
                <a:lnTo>
                  <a:pt x="15346" y="17939"/>
                </a:lnTo>
                <a:lnTo>
                  <a:pt x="20473" y="17498"/>
                </a:lnTo>
                <a:lnTo>
                  <a:pt x="23173" y="16427"/>
                </a:lnTo>
                <a:lnTo>
                  <a:pt x="25927" y="14761"/>
                </a:lnTo>
                <a:lnTo>
                  <a:pt x="32638" y="9794"/>
                </a:lnTo>
                <a:lnTo>
                  <a:pt x="36095" y="6575"/>
                </a:lnTo>
                <a:lnTo>
                  <a:pt x="38351" y="4383"/>
                </a:lnTo>
                <a:lnTo>
                  <a:pt x="40807" y="2922"/>
                </a:lnTo>
                <a:lnTo>
                  <a:pt x="46077" y="1298"/>
                </a:lnTo>
                <a:lnTo>
                  <a:pt x="48814" y="866"/>
                </a:lnTo>
                <a:lnTo>
                  <a:pt x="51593" y="577"/>
                </a:lnTo>
                <a:lnTo>
                  <a:pt x="54398" y="384"/>
                </a:lnTo>
                <a:lnTo>
                  <a:pt x="57220" y="256"/>
                </a:lnTo>
                <a:lnTo>
                  <a:pt x="62896" y="114"/>
                </a:lnTo>
                <a:lnTo>
                  <a:pt x="106081" y="0"/>
                </a:lnTo>
                <a:lnTo>
                  <a:pt x="107868" y="952"/>
                </a:lnTo>
                <a:lnTo>
                  <a:pt x="109060" y="2540"/>
                </a:lnTo>
                <a:lnTo>
                  <a:pt x="109853" y="4551"/>
                </a:lnTo>
                <a:lnTo>
                  <a:pt x="113276" y="9325"/>
                </a:lnTo>
                <a:lnTo>
                  <a:pt x="119620" y="16687"/>
                </a:lnTo>
                <a:lnTo>
                  <a:pt x="119937" y="23898"/>
                </a:lnTo>
                <a:lnTo>
                  <a:pt x="119980" y="29036"/>
                </a:lnTo>
                <a:lnTo>
                  <a:pt x="119039" y="31740"/>
                </a:lnTo>
                <a:lnTo>
                  <a:pt x="115454" y="37284"/>
                </a:lnTo>
                <a:lnTo>
                  <a:pt x="113225" y="42923"/>
                </a:lnTo>
                <a:lnTo>
                  <a:pt x="112631" y="45760"/>
                </a:lnTo>
                <a:lnTo>
                  <a:pt x="109430" y="51453"/>
                </a:lnTo>
                <a:lnTo>
                  <a:pt x="104165" y="58317"/>
                </a:lnTo>
                <a:lnTo>
                  <a:pt x="100906" y="61796"/>
                </a:lnTo>
                <a:lnTo>
                  <a:pt x="98703" y="64057"/>
                </a:lnTo>
                <a:lnTo>
                  <a:pt x="97235" y="66517"/>
                </a:lnTo>
                <a:lnTo>
                  <a:pt x="95602" y="71790"/>
                </a:lnTo>
                <a:lnTo>
                  <a:pt x="92337" y="77309"/>
                </a:lnTo>
                <a:lnTo>
                  <a:pt x="90134" y="80114"/>
                </a:lnTo>
                <a:lnTo>
                  <a:pt x="88663" y="82937"/>
                </a:lnTo>
                <a:lnTo>
                  <a:pt x="87031" y="88613"/>
                </a:lnTo>
                <a:lnTo>
                  <a:pt x="83765" y="94311"/>
                </a:lnTo>
                <a:lnTo>
                  <a:pt x="81560" y="97164"/>
                </a:lnTo>
                <a:lnTo>
                  <a:pt x="79112" y="102874"/>
                </a:lnTo>
                <a:lnTo>
                  <a:pt x="78458" y="105730"/>
                </a:lnTo>
                <a:lnTo>
                  <a:pt x="75193" y="111443"/>
                </a:lnTo>
                <a:lnTo>
                  <a:pt x="72988" y="114301"/>
                </a:lnTo>
                <a:lnTo>
                  <a:pt x="70539" y="120015"/>
                </a:lnTo>
                <a:lnTo>
                  <a:pt x="69450" y="125730"/>
                </a:lnTo>
                <a:lnTo>
                  <a:pt x="68967" y="131445"/>
                </a:lnTo>
                <a:lnTo>
                  <a:pt x="67885" y="134302"/>
                </a:lnTo>
                <a:lnTo>
                  <a:pt x="64143" y="140017"/>
                </a:lnTo>
                <a:lnTo>
                  <a:pt x="59872" y="145556"/>
                </a:lnTo>
                <a:lnTo>
                  <a:pt x="55819" y="149781"/>
                </a:lnTo>
                <a:lnTo>
                  <a:pt x="48183" y="157515"/>
                </a:lnTo>
                <a:lnTo>
                  <a:pt x="46410" y="160255"/>
                </a:lnTo>
                <a:lnTo>
                  <a:pt x="44439" y="165839"/>
                </a:lnTo>
                <a:lnTo>
                  <a:pt x="41023" y="171496"/>
                </a:lnTo>
                <a:lnTo>
                  <a:pt x="38779" y="174338"/>
                </a:lnTo>
                <a:lnTo>
                  <a:pt x="36285" y="180036"/>
                </a:lnTo>
                <a:lnTo>
                  <a:pt x="35620" y="182889"/>
                </a:lnTo>
                <a:lnTo>
                  <a:pt x="34224" y="184791"/>
                </a:lnTo>
                <a:lnTo>
                  <a:pt x="32341" y="186059"/>
                </a:lnTo>
                <a:lnTo>
                  <a:pt x="30133" y="186904"/>
                </a:lnTo>
                <a:lnTo>
                  <a:pt x="28661" y="188420"/>
                </a:lnTo>
                <a:lnTo>
                  <a:pt x="27680" y="190383"/>
                </a:lnTo>
                <a:lnTo>
                  <a:pt x="27026" y="192645"/>
                </a:lnTo>
                <a:lnTo>
                  <a:pt x="23759" y="197697"/>
                </a:lnTo>
                <a:lnTo>
                  <a:pt x="18451" y="204151"/>
                </a:lnTo>
                <a:lnTo>
                  <a:pt x="17726" y="207573"/>
                </a:lnTo>
                <a:lnTo>
                  <a:pt x="17178" y="213918"/>
                </a:lnTo>
                <a:lnTo>
                  <a:pt x="17145" y="222777"/>
                </a:lnTo>
                <a:lnTo>
                  <a:pt x="21696" y="227404"/>
                </a:lnTo>
                <a:lnTo>
                  <a:pt x="24526" y="230256"/>
                </a:lnTo>
                <a:lnTo>
                  <a:pt x="27728" y="230923"/>
                </a:lnTo>
                <a:lnTo>
                  <a:pt x="32326" y="231220"/>
                </a:lnTo>
                <a:lnTo>
                  <a:pt x="37544" y="231352"/>
                </a:lnTo>
                <a:lnTo>
                  <a:pt x="62876" y="231454"/>
                </a:lnTo>
                <a:lnTo>
                  <a:pt x="66681" y="230503"/>
                </a:lnTo>
                <a:lnTo>
                  <a:pt x="71125" y="228916"/>
                </a:lnTo>
                <a:lnTo>
                  <a:pt x="75991" y="226905"/>
                </a:lnTo>
                <a:lnTo>
                  <a:pt x="81140" y="225565"/>
                </a:lnTo>
                <a:lnTo>
                  <a:pt x="86479" y="224672"/>
                </a:lnTo>
                <a:lnTo>
                  <a:pt x="91943" y="224076"/>
                </a:lnTo>
                <a:lnTo>
                  <a:pt x="96538" y="223679"/>
                </a:lnTo>
                <a:lnTo>
                  <a:pt x="100553" y="223414"/>
                </a:lnTo>
                <a:lnTo>
                  <a:pt x="104183" y="223237"/>
                </a:lnTo>
                <a:lnTo>
                  <a:pt x="113296" y="223042"/>
                </a:lnTo>
                <a:lnTo>
                  <a:pt x="147635" y="222887"/>
                </a:lnTo>
                <a:lnTo>
                  <a:pt x="150810" y="223839"/>
                </a:lnTo>
                <a:lnTo>
                  <a:pt x="153880" y="225426"/>
                </a:lnTo>
                <a:lnTo>
                  <a:pt x="161100" y="230266"/>
                </a:lnTo>
                <a:lnTo>
                  <a:pt x="164627" y="230927"/>
                </a:lnTo>
                <a:lnTo>
                  <a:pt x="171450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83"/>
          <p:cNvSpPr/>
          <p:nvPr/>
        </p:nvSpPr>
        <p:spPr>
          <a:xfrm>
            <a:off x="7203757" y="2151697"/>
            <a:ext cx="145731" cy="351474"/>
          </a:xfrm>
          <a:custGeom>
            <a:avLst/>
            <a:gdLst/>
            <a:ahLst/>
            <a:cxnLst/>
            <a:rect l="0" t="0" r="0" b="0"/>
            <a:pathLst>
              <a:path w="145731" h="351474">
                <a:moveTo>
                  <a:pt x="0" y="0"/>
                </a:moveTo>
                <a:lnTo>
                  <a:pt x="7381" y="7381"/>
                </a:lnTo>
                <a:lnTo>
                  <a:pt x="10584" y="8043"/>
                </a:lnTo>
                <a:lnTo>
                  <a:pt x="12771" y="8219"/>
                </a:lnTo>
                <a:lnTo>
                  <a:pt x="15182" y="9290"/>
                </a:lnTo>
                <a:lnTo>
                  <a:pt x="17741" y="10956"/>
                </a:lnTo>
                <a:lnTo>
                  <a:pt x="20400" y="13019"/>
                </a:lnTo>
                <a:lnTo>
                  <a:pt x="23125" y="15347"/>
                </a:lnTo>
                <a:lnTo>
                  <a:pt x="25894" y="17851"/>
                </a:lnTo>
                <a:lnTo>
                  <a:pt x="32632" y="24164"/>
                </a:lnTo>
                <a:lnTo>
                  <a:pt x="38349" y="29808"/>
                </a:lnTo>
                <a:lnTo>
                  <a:pt x="41758" y="32255"/>
                </a:lnTo>
                <a:lnTo>
                  <a:pt x="45937" y="34838"/>
                </a:lnTo>
                <a:lnTo>
                  <a:pt x="50627" y="37513"/>
                </a:lnTo>
                <a:lnTo>
                  <a:pt x="54706" y="39296"/>
                </a:lnTo>
                <a:lnTo>
                  <a:pt x="58379" y="40485"/>
                </a:lnTo>
                <a:lnTo>
                  <a:pt x="61779" y="41278"/>
                </a:lnTo>
                <a:lnTo>
                  <a:pt x="64999" y="42758"/>
                </a:lnTo>
                <a:lnTo>
                  <a:pt x="68098" y="44698"/>
                </a:lnTo>
                <a:lnTo>
                  <a:pt x="71116" y="46944"/>
                </a:lnTo>
                <a:lnTo>
                  <a:pt x="74080" y="48441"/>
                </a:lnTo>
                <a:lnTo>
                  <a:pt x="77010" y="49439"/>
                </a:lnTo>
                <a:lnTo>
                  <a:pt x="79915" y="50104"/>
                </a:lnTo>
                <a:lnTo>
                  <a:pt x="82804" y="51500"/>
                </a:lnTo>
                <a:lnTo>
                  <a:pt x="85683" y="53384"/>
                </a:lnTo>
                <a:lnTo>
                  <a:pt x="88554" y="55592"/>
                </a:lnTo>
                <a:lnTo>
                  <a:pt x="91420" y="58016"/>
                </a:lnTo>
                <a:lnTo>
                  <a:pt x="94285" y="60585"/>
                </a:lnTo>
                <a:lnTo>
                  <a:pt x="100007" y="65979"/>
                </a:lnTo>
                <a:lnTo>
                  <a:pt x="114300" y="80044"/>
                </a:lnTo>
                <a:lnTo>
                  <a:pt x="117157" y="83842"/>
                </a:lnTo>
                <a:lnTo>
                  <a:pt x="120015" y="88280"/>
                </a:lnTo>
                <a:lnTo>
                  <a:pt x="122872" y="93143"/>
                </a:lnTo>
                <a:lnTo>
                  <a:pt x="126048" y="101087"/>
                </a:lnTo>
                <a:lnTo>
                  <a:pt x="126893" y="104539"/>
                </a:lnTo>
                <a:lnTo>
                  <a:pt x="130375" y="110914"/>
                </a:lnTo>
                <a:lnTo>
                  <a:pt x="132637" y="113948"/>
                </a:lnTo>
                <a:lnTo>
                  <a:pt x="135150" y="119859"/>
                </a:lnTo>
                <a:lnTo>
                  <a:pt x="135820" y="122768"/>
                </a:lnTo>
                <a:lnTo>
                  <a:pt x="139104" y="128541"/>
                </a:lnTo>
                <a:lnTo>
                  <a:pt x="141314" y="131414"/>
                </a:lnTo>
                <a:lnTo>
                  <a:pt x="143769" y="137147"/>
                </a:lnTo>
                <a:lnTo>
                  <a:pt x="144860" y="143821"/>
                </a:lnTo>
                <a:lnTo>
                  <a:pt x="145345" y="153138"/>
                </a:lnTo>
                <a:lnTo>
                  <a:pt x="145618" y="164543"/>
                </a:lnTo>
                <a:lnTo>
                  <a:pt x="145730" y="204192"/>
                </a:lnTo>
                <a:lnTo>
                  <a:pt x="144778" y="208518"/>
                </a:lnTo>
                <a:lnTo>
                  <a:pt x="141181" y="215865"/>
                </a:lnTo>
                <a:lnTo>
                  <a:pt x="138947" y="224845"/>
                </a:lnTo>
                <a:lnTo>
                  <a:pt x="138352" y="229907"/>
                </a:lnTo>
                <a:lnTo>
                  <a:pt x="137002" y="234233"/>
                </a:lnTo>
                <a:lnTo>
                  <a:pt x="132963" y="241581"/>
                </a:lnTo>
                <a:lnTo>
                  <a:pt x="130551" y="245827"/>
                </a:lnTo>
                <a:lnTo>
                  <a:pt x="125333" y="255624"/>
                </a:lnTo>
                <a:lnTo>
                  <a:pt x="122608" y="259951"/>
                </a:lnTo>
                <a:lnTo>
                  <a:pt x="119839" y="263788"/>
                </a:lnTo>
                <a:lnTo>
                  <a:pt x="117040" y="267299"/>
                </a:lnTo>
                <a:lnTo>
                  <a:pt x="113931" y="273740"/>
                </a:lnTo>
                <a:lnTo>
                  <a:pt x="111595" y="280730"/>
                </a:lnTo>
                <a:lnTo>
                  <a:pt x="107383" y="290186"/>
                </a:lnTo>
                <a:lnTo>
                  <a:pt x="104927" y="294423"/>
                </a:lnTo>
                <a:lnTo>
                  <a:pt x="102336" y="298199"/>
                </a:lnTo>
                <a:lnTo>
                  <a:pt x="99656" y="301669"/>
                </a:lnTo>
                <a:lnTo>
                  <a:pt x="96918" y="304935"/>
                </a:lnTo>
                <a:lnTo>
                  <a:pt x="94140" y="308065"/>
                </a:lnTo>
                <a:lnTo>
                  <a:pt x="91334" y="311104"/>
                </a:lnTo>
                <a:lnTo>
                  <a:pt x="89465" y="314083"/>
                </a:lnTo>
                <a:lnTo>
                  <a:pt x="85880" y="322826"/>
                </a:lnTo>
                <a:lnTo>
                  <a:pt x="81666" y="328581"/>
                </a:lnTo>
                <a:lnTo>
                  <a:pt x="79210" y="331449"/>
                </a:lnTo>
                <a:lnTo>
                  <a:pt x="76619" y="334313"/>
                </a:lnTo>
                <a:lnTo>
                  <a:pt x="69051" y="342398"/>
                </a:lnTo>
                <a:lnTo>
                  <a:pt x="60116" y="351364"/>
                </a:lnTo>
                <a:lnTo>
                  <a:pt x="57516" y="351424"/>
                </a:lnTo>
                <a:lnTo>
                  <a:pt x="51435" y="3514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84"/>
          <p:cNvSpPr/>
          <p:nvPr/>
        </p:nvSpPr>
        <p:spPr>
          <a:xfrm>
            <a:off x="7323772" y="2083222"/>
            <a:ext cx="145734" cy="68476"/>
          </a:xfrm>
          <a:custGeom>
            <a:avLst/>
            <a:gdLst/>
            <a:ahLst/>
            <a:cxnLst/>
            <a:rect l="0" t="0" r="0" b="0"/>
            <a:pathLst>
              <a:path w="145734" h="68476">
                <a:moveTo>
                  <a:pt x="0" y="8467"/>
                </a:moveTo>
                <a:lnTo>
                  <a:pt x="20151" y="8467"/>
                </a:lnTo>
                <a:lnTo>
                  <a:pt x="22959" y="7515"/>
                </a:lnTo>
                <a:lnTo>
                  <a:pt x="25784" y="5928"/>
                </a:lnTo>
                <a:lnTo>
                  <a:pt x="32609" y="1087"/>
                </a:lnTo>
                <a:lnTo>
                  <a:pt x="36083" y="425"/>
                </a:lnTo>
                <a:lnTo>
                  <a:pt x="38343" y="248"/>
                </a:lnTo>
                <a:lnTo>
                  <a:pt x="40802" y="130"/>
                </a:lnTo>
                <a:lnTo>
                  <a:pt x="46074" y="0"/>
                </a:lnTo>
                <a:lnTo>
                  <a:pt x="48814" y="917"/>
                </a:lnTo>
                <a:lnTo>
                  <a:pt x="51593" y="2482"/>
                </a:lnTo>
                <a:lnTo>
                  <a:pt x="59515" y="8117"/>
                </a:lnTo>
                <a:lnTo>
                  <a:pt x="62329" y="10852"/>
                </a:lnTo>
                <a:lnTo>
                  <a:pt x="68214" y="16678"/>
                </a:lnTo>
                <a:lnTo>
                  <a:pt x="68336" y="17751"/>
                </a:lnTo>
                <a:lnTo>
                  <a:pt x="68417" y="19419"/>
                </a:lnTo>
                <a:lnTo>
                  <a:pt x="68508" y="23812"/>
                </a:lnTo>
                <a:lnTo>
                  <a:pt x="68548" y="28940"/>
                </a:lnTo>
                <a:lnTo>
                  <a:pt x="67607" y="30688"/>
                </a:lnTo>
                <a:lnTo>
                  <a:pt x="66025" y="31854"/>
                </a:lnTo>
                <a:lnTo>
                  <a:pt x="64020" y="32631"/>
                </a:lnTo>
                <a:lnTo>
                  <a:pt x="62682" y="34101"/>
                </a:lnTo>
                <a:lnTo>
                  <a:pt x="61791" y="36034"/>
                </a:lnTo>
                <a:lnTo>
                  <a:pt x="61196" y="38275"/>
                </a:lnTo>
                <a:lnTo>
                  <a:pt x="59847" y="40722"/>
                </a:lnTo>
                <a:lnTo>
                  <a:pt x="57996" y="43305"/>
                </a:lnTo>
                <a:lnTo>
                  <a:pt x="52731" y="49745"/>
                </a:lnTo>
                <a:lnTo>
                  <a:pt x="51346" y="51226"/>
                </a:lnTo>
                <a:lnTo>
                  <a:pt x="42977" y="59786"/>
                </a:lnTo>
                <a:lnTo>
                  <a:pt x="42939" y="60777"/>
                </a:lnTo>
                <a:lnTo>
                  <a:pt x="42864" y="68369"/>
                </a:lnTo>
                <a:lnTo>
                  <a:pt x="47413" y="68444"/>
                </a:lnTo>
                <a:lnTo>
                  <a:pt x="76107" y="68475"/>
                </a:lnTo>
                <a:lnTo>
                  <a:pt x="80265" y="67523"/>
                </a:lnTo>
                <a:lnTo>
                  <a:pt x="83990" y="65935"/>
                </a:lnTo>
                <a:lnTo>
                  <a:pt x="87426" y="63924"/>
                </a:lnTo>
                <a:lnTo>
                  <a:pt x="90669" y="62584"/>
                </a:lnTo>
                <a:lnTo>
                  <a:pt x="93784" y="61690"/>
                </a:lnTo>
                <a:lnTo>
                  <a:pt x="96812" y="61094"/>
                </a:lnTo>
                <a:lnTo>
                  <a:pt x="99784" y="60697"/>
                </a:lnTo>
                <a:lnTo>
                  <a:pt x="102718" y="60432"/>
                </a:lnTo>
                <a:lnTo>
                  <a:pt x="105626" y="60256"/>
                </a:lnTo>
                <a:lnTo>
                  <a:pt x="111398" y="60059"/>
                </a:lnTo>
                <a:lnTo>
                  <a:pt x="122864" y="59934"/>
                </a:lnTo>
                <a:lnTo>
                  <a:pt x="131443" y="59912"/>
                </a:lnTo>
                <a:lnTo>
                  <a:pt x="134301" y="60861"/>
                </a:lnTo>
                <a:lnTo>
                  <a:pt x="137159" y="62447"/>
                </a:lnTo>
                <a:lnTo>
                  <a:pt x="145733" y="684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85"/>
          <p:cNvSpPr/>
          <p:nvPr/>
        </p:nvSpPr>
        <p:spPr>
          <a:xfrm>
            <a:off x="7495222" y="2280285"/>
            <a:ext cx="68581" cy="154305"/>
          </a:xfrm>
          <a:custGeom>
            <a:avLst/>
            <a:gdLst/>
            <a:ahLst/>
            <a:cxnLst/>
            <a:rect l="0" t="0" r="0" b="0"/>
            <a:pathLst>
              <a:path w="68581" h="154305">
                <a:moveTo>
                  <a:pt x="0" y="0"/>
                </a:moveTo>
                <a:lnTo>
                  <a:pt x="9102" y="0"/>
                </a:lnTo>
                <a:lnTo>
                  <a:pt x="12736" y="952"/>
                </a:lnTo>
                <a:lnTo>
                  <a:pt x="16110" y="2540"/>
                </a:lnTo>
                <a:lnTo>
                  <a:pt x="23820" y="7380"/>
                </a:lnTo>
                <a:lnTo>
                  <a:pt x="25405" y="8730"/>
                </a:lnTo>
                <a:lnTo>
                  <a:pt x="27414" y="10583"/>
                </a:lnTo>
                <a:lnTo>
                  <a:pt x="29706" y="12770"/>
                </a:lnTo>
                <a:lnTo>
                  <a:pt x="31234" y="15181"/>
                </a:lnTo>
                <a:lnTo>
                  <a:pt x="32253" y="17740"/>
                </a:lnTo>
                <a:lnTo>
                  <a:pt x="32932" y="20399"/>
                </a:lnTo>
                <a:lnTo>
                  <a:pt x="33385" y="23124"/>
                </a:lnTo>
                <a:lnTo>
                  <a:pt x="33687" y="25894"/>
                </a:lnTo>
                <a:lnTo>
                  <a:pt x="33888" y="28692"/>
                </a:lnTo>
                <a:lnTo>
                  <a:pt x="34022" y="31510"/>
                </a:lnTo>
                <a:lnTo>
                  <a:pt x="34171" y="37182"/>
                </a:lnTo>
                <a:lnTo>
                  <a:pt x="34280" y="58846"/>
                </a:lnTo>
                <a:lnTo>
                  <a:pt x="35236" y="63043"/>
                </a:lnTo>
                <a:lnTo>
                  <a:pt x="36826" y="66794"/>
                </a:lnTo>
                <a:lnTo>
                  <a:pt x="38838" y="70247"/>
                </a:lnTo>
                <a:lnTo>
                  <a:pt x="40180" y="73501"/>
                </a:lnTo>
                <a:lnTo>
                  <a:pt x="41074" y="76623"/>
                </a:lnTo>
                <a:lnTo>
                  <a:pt x="41670" y="79657"/>
                </a:lnTo>
                <a:lnTo>
                  <a:pt x="42068" y="83585"/>
                </a:lnTo>
                <a:lnTo>
                  <a:pt x="42332" y="88108"/>
                </a:lnTo>
                <a:lnTo>
                  <a:pt x="42627" y="97261"/>
                </a:lnTo>
                <a:lnTo>
                  <a:pt x="42758" y="104505"/>
                </a:lnTo>
                <a:lnTo>
                  <a:pt x="43745" y="107770"/>
                </a:lnTo>
                <a:lnTo>
                  <a:pt x="45356" y="110899"/>
                </a:lnTo>
                <a:lnTo>
                  <a:pt x="47383" y="113937"/>
                </a:lnTo>
                <a:lnTo>
                  <a:pt x="48733" y="116915"/>
                </a:lnTo>
                <a:lnTo>
                  <a:pt x="49634" y="119854"/>
                </a:lnTo>
                <a:lnTo>
                  <a:pt x="50235" y="122765"/>
                </a:lnTo>
                <a:lnTo>
                  <a:pt x="50635" y="125658"/>
                </a:lnTo>
                <a:lnTo>
                  <a:pt x="50901" y="128539"/>
                </a:lnTo>
                <a:lnTo>
                  <a:pt x="51079" y="131413"/>
                </a:lnTo>
                <a:lnTo>
                  <a:pt x="52150" y="134281"/>
                </a:lnTo>
                <a:lnTo>
                  <a:pt x="53817" y="137145"/>
                </a:lnTo>
                <a:lnTo>
                  <a:pt x="59646" y="145229"/>
                </a:lnTo>
                <a:lnTo>
                  <a:pt x="62387" y="148049"/>
                </a:lnTo>
                <a:lnTo>
                  <a:pt x="68580" y="15430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86"/>
          <p:cNvSpPr/>
          <p:nvPr/>
        </p:nvSpPr>
        <p:spPr>
          <a:xfrm>
            <a:off x="7452359" y="2357437"/>
            <a:ext cx="111444" cy="8574"/>
          </a:xfrm>
          <a:custGeom>
            <a:avLst/>
            <a:gdLst/>
            <a:ahLst/>
            <a:cxnLst/>
            <a:rect l="0" t="0" r="0" b="0"/>
            <a:pathLst>
              <a:path w="111444" h="8574">
                <a:moveTo>
                  <a:pt x="0" y="8573"/>
                </a:moveTo>
                <a:lnTo>
                  <a:pt x="97051" y="8573"/>
                </a:lnTo>
                <a:lnTo>
                  <a:pt x="99943" y="7620"/>
                </a:lnTo>
                <a:lnTo>
                  <a:pt x="102824" y="6033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87"/>
          <p:cNvSpPr/>
          <p:nvPr/>
        </p:nvSpPr>
        <p:spPr>
          <a:xfrm>
            <a:off x="7658100" y="2185987"/>
            <a:ext cx="154306" cy="111444"/>
          </a:xfrm>
          <a:custGeom>
            <a:avLst/>
            <a:gdLst/>
            <a:ahLst/>
            <a:cxnLst/>
            <a:rect l="0" t="0" r="0" b="0"/>
            <a:pathLst>
              <a:path w="154306" h="111444">
                <a:moveTo>
                  <a:pt x="0" y="0"/>
                </a:moveTo>
                <a:lnTo>
                  <a:pt x="0" y="20473"/>
                </a:lnTo>
                <a:lnTo>
                  <a:pt x="952" y="22221"/>
                </a:lnTo>
                <a:lnTo>
                  <a:pt x="2540" y="23387"/>
                </a:lnTo>
                <a:lnTo>
                  <a:pt x="4550" y="24164"/>
                </a:lnTo>
                <a:lnTo>
                  <a:pt x="5891" y="25634"/>
                </a:lnTo>
                <a:lnTo>
                  <a:pt x="6784" y="27567"/>
                </a:lnTo>
                <a:lnTo>
                  <a:pt x="7380" y="29808"/>
                </a:lnTo>
                <a:lnTo>
                  <a:pt x="6825" y="32254"/>
                </a:lnTo>
                <a:lnTo>
                  <a:pt x="5503" y="34838"/>
                </a:lnTo>
                <a:lnTo>
                  <a:pt x="3668" y="37513"/>
                </a:lnTo>
                <a:lnTo>
                  <a:pt x="2445" y="40249"/>
                </a:lnTo>
                <a:lnTo>
                  <a:pt x="1630" y="43025"/>
                </a:lnTo>
                <a:lnTo>
                  <a:pt x="1087" y="45828"/>
                </a:lnTo>
                <a:lnTo>
                  <a:pt x="724" y="48650"/>
                </a:lnTo>
                <a:lnTo>
                  <a:pt x="483" y="51483"/>
                </a:lnTo>
                <a:lnTo>
                  <a:pt x="96" y="58324"/>
                </a:lnTo>
                <a:lnTo>
                  <a:pt x="42" y="61799"/>
                </a:lnTo>
                <a:lnTo>
                  <a:pt x="0" y="81316"/>
                </a:lnTo>
                <a:lnTo>
                  <a:pt x="952" y="82785"/>
                </a:lnTo>
                <a:lnTo>
                  <a:pt x="2540" y="83765"/>
                </a:lnTo>
                <a:lnTo>
                  <a:pt x="4550" y="84418"/>
                </a:lnTo>
                <a:lnTo>
                  <a:pt x="5891" y="85807"/>
                </a:lnTo>
                <a:lnTo>
                  <a:pt x="6784" y="87685"/>
                </a:lnTo>
                <a:lnTo>
                  <a:pt x="8219" y="92991"/>
                </a:lnTo>
                <a:lnTo>
                  <a:pt x="9290" y="93427"/>
                </a:lnTo>
                <a:lnTo>
                  <a:pt x="13018" y="93910"/>
                </a:lnTo>
                <a:lnTo>
                  <a:pt x="17282" y="94221"/>
                </a:lnTo>
                <a:lnTo>
                  <a:pt x="37264" y="94295"/>
                </a:lnTo>
                <a:lnTo>
                  <a:pt x="40082" y="95248"/>
                </a:lnTo>
                <a:lnTo>
                  <a:pt x="42915" y="96836"/>
                </a:lnTo>
                <a:lnTo>
                  <a:pt x="45754" y="98847"/>
                </a:lnTo>
                <a:lnTo>
                  <a:pt x="49552" y="100188"/>
                </a:lnTo>
                <a:lnTo>
                  <a:pt x="53990" y="101082"/>
                </a:lnTo>
                <a:lnTo>
                  <a:pt x="58852" y="101678"/>
                </a:lnTo>
                <a:lnTo>
                  <a:pt x="63048" y="102076"/>
                </a:lnTo>
                <a:lnTo>
                  <a:pt x="66797" y="102340"/>
                </a:lnTo>
                <a:lnTo>
                  <a:pt x="70248" y="102517"/>
                </a:lnTo>
                <a:lnTo>
                  <a:pt x="76624" y="102713"/>
                </a:lnTo>
                <a:lnTo>
                  <a:pt x="93028" y="102839"/>
                </a:lnTo>
                <a:lnTo>
                  <a:pt x="104505" y="102861"/>
                </a:lnTo>
                <a:lnTo>
                  <a:pt x="107770" y="103817"/>
                </a:lnTo>
                <a:lnTo>
                  <a:pt x="110899" y="105406"/>
                </a:lnTo>
                <a:lnTo>
                  <a:pt x="113938" y="107418"/>
                </a:lnTo>
                <a:lnTo>
                  <a:pt x="116916" y="108760"/>
                </a:lnTo>
                <a:lnTo>
                  <a:pt x="119854" y="109654"/>
                </a:lnTo>
                <a:lnTo>
                  <a:pt x="122765" y="110250"/>
                </a:lnTo>
                <a:lnTo>
                  <a:pt x="125658" y="110648"/>
                </a:lnTo>
                <a:lnTo>
                  <a:pt x="128540" y="110913"/>
                </a:lnTo>
                <a:lnTo>
                  <a:pt x="131413" y="111089"/>
                </a:lnTo>
                <a:lnTo>
                  <a:pt x="137145" y="111286"/>
                </a:lnTo>
                <a:lnTo>
                  <a:pt x="154305" y="1114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88"/>
          <p:cNvSpPr/>
          <p:nvPr/>
        </p:nvSpPr>
        <p:spPr>
          <a:xfrm>
            <a:off x="7735252" y="2194560"/>
            <a:ext cx="68581" cy="257176"/>
          </a:xfrm>
          <a:custGeom>
            <a:avLst/>
            <a:gdLst/>
            <a:ahLst/>
            <a:cxnLst/>
            <a:rect l="0" t="0" r="0" b="0"/>
            <a:pathLst>
              <a:path w="68581" h="257176">
                <a:moveTo>
                  <a:pt x="0" y="0"/>
                </a:moveTo>
                <a:lnTo>
                  <a:pt x="0" y="20151"/>
                </a:lnTo>
                <a:lnTo>
                  <a:pt x="953" y="22959"/>
                </a:lnTo>
                <a:lnTo>
                  <a:pt x="2540" y="25783"/>
                </a:lnTo>
                <a:lnTo>
                  <a:pt x="4551" y="28619"/>
                </a:lnTo>
                <a:lnTo>
                  <a:pt x="5891" y="32414"/>
                </a:lnTo>
                <a:lnTo>
                  <a:pt x="6785" y="36849"/>
                </a:lnTo>
                <a:lnTo>
                  <a:pt x="7381" y="41711"/>
                </a:lnTo>
                <a:lnTo>
                  <a:pt x="8043" y="49653"/>
                </a:lnTo>
                <a:lnTo>
                  <a:pt x="8338" y="57310"/>
                </a:lnTo>
                <a:lnTo>
                  <a:pt x="8468" y="67063"/>
                </a:lnTo>
                <a:lnTo>
                  <a:pt x="9455" y="71379"/>
                </a:lnTo>
                <a:lnTo>
                  <a:pt x="11066" y="75208"/>
                </a:lnTo>
                <a:lnTo>
                  <a:pt x="13092" y="78714"/>
                </a:lnTo>
                <a:lnTo>
                  <a:pt x="14443" y="82956"/>
                </a:lnTo>
                <a:lnTo>
                  <a:pt x="15344" y="87689"/>
                </a:lnTo>
                <a:lnTo>
                  <a:pt x="15945" y="92749"/>
                </a:lnTo>
                <a:lnTo>
                  <a:pt x="17298" y="98027"/>
                </a:lnTo>
                <a:lnTo>
                  <a:pt x="19152" y="103452"/>
                </a:lnTo>
                <a:lnTo>
                  <a:pt x="21340" y="108973"/>
                </a:lnTo>
                <a:lnTo>
                  <a:pt x="22800" y="114558"/>
                </a:lnTo>
                <a:lnTo>
                  <a:pt x="23772" y="120187"/>
                </a:lnTo>
                <a:lnTo>
                  <a:pt x="24421" y="125845"/>
                </a:lnTo>
                <a:lnTo>
                  <a:pt x="24853" y="131521"/>
                </a:lnTo>
                <a:lnTo>
                  <a:pt x="25141" y="137211"/>
                </a:lnTo>
                <a:lnTo>
                  <a:pt x="25333" y="142909"/>
                </a:lnTo>
                <a:lnTo>
                  <a:pt x="26414" y="147660"/>
                </a:lnTo>
                <a:lnTo>
                  <a:pt x="28088" y="151780"/>
                </a:lnTo>
                <a:lnTo>
                  <a:pt x="30154" y="155479"/>
                </a:lnTo>
                <a:lnTo>
                  <a:pt x="31533" y="159850"/>
                </a:lnTo>
                <a:lnTo>
                  <a:pt x="32452" y="164669"/>
                </a:lnTo>
                <a:lnTo>
                  <a:pt x="33065" y="169787"/>
                </a:lnTo>
                <a:lnTo>
                  <a:pt x="34425" y="174151"/>
                </a:lnTo>
                <a:lnTo>
                  <a:pt x="36286" y="178013"/>
                </a:lnTo>
                <a:lnTo>
                  <a:pt x="38478" y="181540"/>
                </a:lnTo>
                <a:lnTo>
                  <a:pt x="39940" y="185797"/>
                </a:lnTo>
                <a:lnTo>
                  <a:pt x="40914" y="190539"/>
                </a:lnTo>
                <a:lnTo>
                  <a:pt x="41564" y="195606"/>
                </a:lnTo>
                <a:lnTo>
                  <a:pt x="41997" y="199937"/>
                </a:lnTo>
                <a:lnTo>
                  <a:pt x="42477" y="207288"/>
                </a:lnTo>
                <a:lnTo>
                  <a:pt x="43559" y="210582"/>
                </a:lnTo>
                <a:lnTo>
                  <a:pt x="45232" y="213730"/>
                </a:lnTo>
                <a:lnTo>
                  <a:pt x="47300" y="216782"/>
                </a:lnTo>
                <a:lnTo>
                  <a:pt x="48678" y="219768"/>
                </a:lnTo>
                <a:lnTo>
                  <a:pt x="50209" y="225627"/>
                </a:lnTo>
                <a:lnTo>
                  <a:pt x="50890" y="231406"/>
                </a:lnTo>
                <a:lnTo>
                  <a:pt x="51328" y="238326"/>
                </a:lnTo>
                <a:lnTo>
                  <a:pt x="51404" y="244076"/>
                </a:lnTo>
                <a:lnTo>
                  <a:pt x="52367" y="245584"/>
                </a:lnTo>
                <a:lnTo>
                  <a:pt x="53961" y="246590"/>
                </a:lnTo>
                <a:lnTo>
                  <a:pt x="55977" y="247261"/>
                </a:lnTo>
                <a:lnTo>
                  <a:pt x="57320" y="248660"/>
                </a:lnTo>
                <a:lnTo>
                  <a:pt x="58216" y="250546"/>
                </a:lnTo>
                <a:lnTo>
                  <a:pt x="59903" y="256787"/>
                </a:lnTo>
                <a:lnTo>
                  <a:pt x="60890" y="256916"/>
                </a:lnTo>
                <a:lnTo>
                  <a:pt x="62501" y="257002"/>
                </a:lnTo>
                <a:lnTo>
                  <a:pt x="68580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89"/>
          <p:cNvSpPr/>
          <p:nvPr/>
        </p:nvSpPr>
        <p:spPr>
          <a:xfrm>
            <a:off x="7863850" y="2108835"/>
            <a:ext cx="120006" cy="402908"/>
          </a:xfrm>
          <a:custGeom>
            <a:avLst/>
            <a:gdLst/>
            <a:ahLst/>
            <a:cxnLst/>
            <a:rect l="0" t="0" r="0" b="0"/>
            <a:pathLst>
              <a:path w="120006" h="402908">
                <a:moveTo>
                  <a:pt x="120005" y="0"/>
                </a:moveTo>
                <a:lnTo>
                  <a:pt x="111536" y="0"/>
                </a:lnTo>
                <a:lnTo>
                  <a:pt x="111463" y="4550"/>
                </a:lnTo>
                <a:lnTo>
                  <a:pt x="110501" y="5891"/>
                </a:lnTo>
                <a:lnTo>
                  <a:pt x="108906" y="6785"/>
                </a:lnTo>
                <a:lnTo>
                  <a:pt x="106890" y="7380"/>
                </a:lnTo>
                <a:lnTo>
                  <a:pt x="104595" y="8730"/>
                </a:lnTo>
                <a:lnTo>
                  <a:pt x="102111" y="10583"/>
                </a:lnTo>
                <a:lnTo>
                  <a:pt x="95833" y="15848"/>
                </a:lnTo>
                <a:lnTo>
                  <a:pt x="93412" y="17233"/>
                </a:lnTo>
                <a:lnTo>
                  <a:pt x="85643" y="21311"/>
                </a:lnTo>
                <a:lnTo>
                  <a:pt x="81858" y="23732"/>
                </a:lnTo>
                <a:lnTo>
                  <a:pt x="78380" y="26299"/>
                </a:lnTo>
                <a:lnTo>
                  <a:pt x="75110" y="28962"/>
                </a:lnTo>
                <a:lnTo>
                  <a:pt x="71978" y="32643"/>
                </a:lnTo>
                <a:lnTo>
                  <a:pt x="68937" y="37002"/>
                </a:lnTo>
                <a:lnTo>
                  <a:pt x="65956" y="41813"/>
                </a:lnTo>
                <a:lnTo>
                  <a:pt x="63017" y="45973"/>
                </a:lnTo>
                <a:lnTo>
                  <a:pt x="60106" y="49698"/>
                </a:lnTo>
                <a:lnTo>
                  <a:pt x="57213" y="53134"/>
                </a:lnTo>
                <a:lnTo>
                  <a:pt x="55282" y="57330"/>
                </a:lnTo>
                <a:lnTo>
                  <a:pt x="53140" y="67072"/>
                </a:lnTo>
                <a:lnTo>
                  <a:pt x="49646" y="77752"/>
                </a:lnTo>
                <a:lnTo>
                  <a:pt x="47382" y="83267"/>
                </a:lnTo>
                <a:lnTo>
                  <a:pt x="43968" y="87896"/>
                </a:lnTo>
                <a:lnTo>
                  <a:pt x="39786" y="91935"/>
                </a:lnTo>
                <a:lnTo>
                  <a:pt x="35093" y="95580"/>
                </a:lnTo>
                <a:lnTo>
                  <a:pt x="31964" y="99915"/>
                </a:lnTo>
                <a:lnTo>
                  <a:pt x="28489" y="109811"/>
                </a:lnTo>
                <a:lnTo>
                  <a:pt x="26609" y="115118"/>
                </a:lnTo>
                <a:lnTo>
                  <a:pt x="24403" y="120560"/>
                </a:lnTo>
                <a:lnTo>
                  <a:pt x="21981" y="126093"/>
                </a:lnTo>
                <a:lnTo>
                  <a:pt x="16748" y="137321"/>
                </a:lnTo>
                <a:lnTo>
                  <a:pt x="14019" y="142982"/>
                </a:lnTo>
                <a:lnTo>
                  <a:pt x="10987" y="154352"/>
                </a:lnTo>
                <a:lnTo>
                  <a:pt x="8688" y="165756"/>
                </a:lnTo>
                <a:lnTo>
                  <a:pt x="6741" y="171464"/>
                </a:lnTo>
                <a:lnTo>
                  <a:pt x="4490" y="177174"/>
                </a:lnTo>
                <a:lnTo>
                  <a:pt x="1990" y="188599"/>
                </a:lnTo>
                <a:lnTo>
                  <a:pt x="879" y="200026"/>
                </a:lnTo>
                <a:lnTo>
                  <a:pt x="385" y="211455"/>
                </a:lnTo>
                <a:lnTo>
                  <a:pt x="107" y="228600"/>
                </a:lnTo>
                <a:lnTo>
                  <a:pt x="0" y="262890"/>
                </a:lnTo>
                <a:lnTo>
                  <a:pt x="2534" y="274320"/>
                </a:lnTo>
                <a:lnTo>
                  <a:pt x="5883" y="285750"/>
                </a:lnTo>
                <a:lnTo>
                  <a:pt x="7371" y="297179"/>
                </a:lnTo>
                <a:lnTo>
                  <a:pt x="10574" y="308610"/>
                </a:lnTo>
                <a:lnTo>
                  <a:pt x="12760" y="314325"/>
                </a:lnTo>
                <a:lnTo>
                  <a:pt x="15172" y="320040"/>
                </a:lnTo>
                <a:lnTo>
                  <a:pt x="17731" y="325754"/>
                </a:lnTo>
                <a:lnTo>
                  <a:pt x="20390" y="331469"/>
                </a:lnTo>
                <a:lnTo>
                  <a:pt x="24067" y="336232"/>
                </a:lnTo>
                <a:lnTo>
                  <a:pt x="28424" y="340360"/>
                </a:lnTo>
                <a:lnTo>
                  <a:pt x="33233" y="344064"/>
                </a:lnTo>
                <a:lnTo>
                  <a:pt x="37392" y="347486"/>
                </a:lnTo>
                <a:lnTo>
                  <a:pt x="41117" y="350719"/>
                </a:lnTo>
                <a:lnTo>
                  <a:pt x="44554" y="353828"/>
                </a:lnTo>
                <a:lnTo>
                  <a:pt x="47797" y="357805"/>
                </a:lnTo>
                <a:lnTo>
                  <a:pt x="50911" y="362362"/>
                </a:lnTo>
                <a:lnTo>
                  <a:pt x="53939" y="367304"/>
                </a:lnTo>
                <a:lnTo>
                  <a:pt x="56911" y="371552"/>
                </a:lnTo>
                <a:lnTo>
                  <a:pt x="59844" y="375336"/>
                </a:lnTo>
                <a:lnTo>
                  <a:pt x="62753" y="378811"/>
                </a:lnTo>
                <a:lnTo>
                  <a:pt x="65645" y="381128"/>
                </a:lnTo>
                <a:lnTo>
                  <a:pt x="68524" y="382673"/>
                </a:lnTo>
                <a:lnTo>
                  <a:pt x="71397" y="383703"/>
                </a:lnTo>
                <a:lnTo>
                  <a:pt x="74264" y="385342"/>
                </a:lnTo>
                <a:lnTo>
                  <a:pt x="77128" y="387387"/>
                </a:lnTo>
                <a:lnTo>
                  <a:pt x="79990" y="389703"/>
                </a:lnTo>
                <a:lnTo>
                  <a:pt x="82851" y="392199"/>
                </a:lnTo>
                <a:lnTo>
                  <a:pt x="85710" y="394816"/>
                </a:lnTo>
                <a:lnTo>
                  <a:pt x="88570" y="397513"/>
                </a:lnTo>
                <a:lnTo>
                  <a:pt x="91428" y="399311"/>
                </a:lnTo>
                <a:lnTo>
                  <a:pt x="94286" y="400510"/>
                </a:lnTo>
                <a:lnTo>
                  <a:pt x="97144" y="401309"/>
                </a:lnTo>
                <a:lnTo>
                  <a:pt x="100001" y="401841"/>
                </a:lnTo>
                <a:lnTo>
                  <a:pt x="102859" y="402197"/>
                </a:lnTo>
                <a:lnTo>
                  <a:pt x="109739" y="402767"/>
                </a:lnTo>
                <a:lnTo>
                  <a:pt x="113219" y="402845"/>
                </a:lnTo>
                <a:lnTo>
                  <a:pt x="120005" y="4029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90"/>
          <p:cNvSpPr/>
          <p:nvPr/>
        </p:nvSpPr>
        <p:spPr>
          <a:xfrm>
            <a:off x="7940992" y="2323147"/>
            <a:ext cx="85726" cy="8543"/>
          </a:xfrm>
          <a:custGeom>
            <a:avLst/>
            <a:gdLst/>
            <a:ahLst/>
            <a:cxnLst/>
            <a:rect l="0" t="0" r="0" b="0"/>
            <a:pathLst>
              <a:path w="85726" h="8543">
                <a:moveTo>
                  <a:pt x="0" y="0"/>
                </a:moveTo>
                <a:lnTo>
                  <a:pt x="7382" y="0"/>
                </a:lnTo>
                <a:lnTo>
                  <a:pt x="8731" y="953"/>
                </a:lnTo>
                <a:lnTo>
                  <a:pt x="10583" y="2540"/>
                </a:lnTo>
                <a:lnTo>
                  <a:pt x="15850" y="7381"/>
                </a:lnTo>
                <a:lnTo>
                  <a:pt x="17234" y="7778"/>
                </a:lnTo>
                <a:lnTo>
                  <a:pt x="19109" y="8043"/>
                </a:lnTo>
                <a:lnTo>
                  <a:pt x="21312" y="8220"/>
                </a:lnTo>
                <a:lnTo>
                  <a:pt x="23732" y="8337"/>
                </a:lnTo>
                <a:lnTo>
                  <a:pt x="28964" y="8468"/>
                </a:lnTo>
                <a:lnTo>
                  <a:pt x="41813" y="8542"/>
                </a:lnTo>
                <a:lnTo>
                  <a:pt x="45973" y="7599"/>
                </a:lnTo>
                <a:lnTo>
                  <a:pt x="49699" y="6019"/>
                </a:lnTo>
                <a:lnTo>
                  <a:pt x="57971" y="1189"/>
                </a:lnTo>
                <a:lnTo>
                  <a:pt x="59603" y="793"/>
                </a:lnTo>
                <a:lnTo>
                  <a:pt x="61642" y="528"/>
                </a:lnTo>
                <a:lnTo>
                  <a:pt x="63956" y="352"/>
                </a:lnTo>
                <a:lnTo>
                  <a:pt x="66450" y="235"/>
                </a:lnTo>
                <a:lnTo>
                  <a:pt x="71760" y="104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91"/>
          <p:cNvSpPr/>
          <p:nvPr/>
        </p:nvSpPr>
        <p:spPr>
          <a:xfrm>
            <a:off x="8018144" y="2254673"/>
            <a:ext cx="137162" cy="145627"/>
          </a:xfrm>
          <a:custGeom>
            <a:avLst/>
            <a:gdLst/>
            <a:ahLst/>
            <a:cxnLst/>
            <a:rect l="0" t="0" r="0" b="0"/>
            <a:pathLst>
              <a:path w="137162" h="145627">
                <a:moveTo>
                  <a:pt x="0" y="17039"/>
                </a:moveTo>
                <a:lnTo>
                  <a:pt x="4552" y="17039"/>
                </a:lnTo>
                <a:lnTo>
                  <a:pt x="5892" y="16087"/>
                </a:lnTo>
                <a:lnTo>
                  <a:pt x="6786" y="14499"/>
                </a:lnTo>
                <a:lnTo>
                  <a:pt x="7382" y="12488"/>
                </a:lnTo>
                <a:lnTo>
                  <a:pt x="8731" y="11147"/>
                </a:lnTo>
                <a:lnTo>
                  <a:pt x="10583" y="10254"/>
                </a:lnTo>
                <a:lnTo>
                  <a:pt x="12772" y="9658"/>
                </a:lnTo>
                <a:lnTo>
                  <a:pt x="15182" y="9261"/>
                </a:lnTo>
                <a:lnTo>
                  <a:pt x="17742" y="8996"/>
                </a:lnTo>
                <a:lnTo>
                  <a:pt x="24142" y="8571"/>
                </a:lnTo>
                <a:lnTo>
                  <a:pt x="27557" y="5973"/>
                </a:lnTo>
                <a:lnTo>
                  <a:pt x="29802" y="3947"/>
                </a:lnTo>
                <a:lnTo>
                  <a:pt x="32251" y="2596"/>
                </a:lnTo>
                <a:lnTo>
                  <a:pt x="34836" y="1695"/>
                </a:lnTo>
                <a:lnTo>
                  <a:pt x="37512" y="1095"/>
                </a:lnTo>
                <a:lnTo>
                  <a:pt x="41200" y="695"/>
                </a:lnTo>
                <a:lnTo>
                  <a:pt x="45565" y="428"/>
                </a:lnTo>
                <a:lnTo>
                  <a:pt x="54541" y="131"/>
                </a:lnTo>
                <a:lnTo>
                  <a:pt x="61707" y="0"/>
                </a:lnTo>
                <a:lnTo>
                  <a:pt x="64950" y="917"/>
                </a:lnTo>
                <a:lnTo>
                  <a:pt x="68066" y="2481"/>
                </a:lnTo>
                <a:lnTo>
                  <a:pt x="71094" y="4476"/>
                </a:lnTo>
                <a:lnTo>
                  <a:pt x="74067" y="5806"/>
                </a:lnTo>
                <a:lnTo>
                  <a:pt x="77000" y="6693"/>
                </a:lnTo>
                <a:lnTo>
                  <a:pt x="79909" y="7284"/>
                </a:lnTo>
                <a:lnTo>
                  <a:pt x="82801" y="7678"/>
                </a:lnTo>
                <a:lnTo>
                  <a:pt x="85680" y="7941"/>
                </a:lnTo>
                <a:lnTo>
                  <a:pt x="88553" y="8116"/>
                </a:lnTo>
                <a:lnTo>
                  <a:pt x="90468" y="9185"/>
                </a:lnTo>
                <a:lnTo>
                  <a:pt x="91745" y="10851"/>
                </a:lnTo>
                <a:lnTo>
                  <a:pt x="92595" y="12914"/>
                </a:lnTo>
                <a:lnTo>
                  <a:pt x="94116" y="15241"/>
                </a:lnTo>
                <a:lnTo>
                  <a:pt x="96081" y="17746"/>
                </a:lnTo>
                <a:lnTo>
                  <a:pt x="101529" y="24058"/>
                </a:lnTo>
                <a:lnTo>
                  <a:pt x="102274" y="27461"/>
                </a:lnTo>
                <a:lnTo>
                  <a:pt x="102473" y="29702"/>
                </a:lnTo>
                <a:lnTo>
                  <a:pt x="102606" y="32148"/>
                </a:lnTo>
                <a:lnTo>
                  <a:pt x="102752" y="37407"/>
                </a:lnTo>
                <a:lnTo>
                  <a:pt x="101840" y="40143"/>
                </a:lnTo>
                <a:lnTo>
                  <a:pt x="100279" y="42919"/>
                </a:lnTo>
                <a:lnTo>
                  <a:pt x="98285" y="45722"/>
                </a:lnTo>
                <a:lnTo>
                  <a:pt x="96956" y="49496"/>
                </a:lnTo>
                <a:lnTo>
                  <a:pt x="96070" y="53917"/>
                </a:lnTo>
                <a:lnTo>
                  <a:pt x="95480" y="58770"/>
                </a:lnTo>
                <a:lnTo>
                  <a:pt x="94132" y="62957"/>
                </a:lnTo>
                <a:lnTo>
                  <a:pt x="92284" y="66701"/>
                </a:lnTo>
                <a:lnTo>
                  <a:pt x="90098" y="70149"/>
                </a:lnTo>
                <a:lnTo>
                  <a:pt x="87688" y="73401"/>
                </a:lnTo>
                <a:lnTo>
                  <a:pt x="85129" y="76521"/>
                </a:lnTo>
                <a:lnTo>
                  <a:pt x="82470" y="79554"/>
                </a:lnTo>
                <a:lnTo>
                  <a:pt x="79745" y="82528"/>
                </a:lnTo>
                <a:lnTo>
                  <a:pt x="74178" y="88373"/>
                </a:lnTo>
                <a:lnTo>
                  <a:pt x="72312" y="91265"/>
                </a:lnTo>
                <a:lnTo>
                  <a:pt x="71068" y="94146"/>
                </a:lnTo>
                <a:lnTo>
                  <a:pt x="70239" y="97018"/>
                </a:lnTo>
                <a:lnTo>
                  <a:pt x="68733" y="99886"/>
                </a:lnTo>
                <a:lnTo>
                  <a:pt x="66778" y="102750"/>
                </a:lnTo>
                <a:lnTo>
                  <a:pt x="64521" y="105612"/>
                </a:lnTo>
                <a:lnTo>
                  <a:pt x="63016" y="108473"/>
                </a:lnTo>
                <a:lnTo>
                  <a:pt x="62014" y="111333"/>
                </a:lnTo>
                <a:lnTo>
                  <a:pt x="61345" y="114192"/>
                </a:lnTo>
                <a:lnTo>
                  <a:pt x="60900" y="117050"/>
                </a:lnTo>
                <a:lnTo>
                  <a:pt x="60603" y="119908"/>
                </a:lnTo>
                <a:lnTo>
                  <a:pt x="60404" y="122766"/>
                </a:lnTo>
                <a:lnTo>
                  <a:pt x="59320" y="124671"/>
                </a:lnTo>
                <a:lnTo>
                  <a:pt x="57644" y="125941"/>
                </a:lnTo>
                <a:lnTo>
                  <a:pt x="55575" y="126788"/>
                </a:lnTo>
                <a:lnTo>
                  <a:pt x="55147" y="128305"/>
                </a:lnTo>
                <a:lnTo>
                  <a:pt x="55815" y="130269"/>
                </a:lnTo>
                <a:lnTo>
                  <a:pt x="59763" y="136657"/>
                </a:lnTo>
                <a:lnTo>
                  <a:pt x="62439" y="139418"/>
                </a:lnTo>
                <a:lnTo>
                  <a:pt x="64487" y="141487"/>
                </a:lnTo>
                <a:lnTo>
                  <a:pt x="66804" y="142867"/>
                </a:lnTo>
                <a:lnTo>
                  <a:pt x="69301" y="143787"/>
                </a:lnTo>
                <a:lnTo>
                  <a:pt x="75603" y="145263"/>
                </a:lnTo>
                <a:lnTo>
                  <a:pt x="78023" y="145384"/>
                </a:lnTo>
                <a:lnTo>
                  <a:pt x="89582" y="145555"/>
                </a:lnTo>
                <a:lnTo>
                  <a:pt x="122852" y="145626"/>
                </a:lnTo>
                <a:lnTo>
                  <a:pt x="124763" y="144673"/>
                </a:lnTo>
                <a:lnTo>
                  <a:pt x="126039" y="143086"/>
                </a:lnTo>
                <a:lnTo>
                  <a:pt x="126889" y="141076"/>
                </a:lnTo>
                <a:lnTo>
                  <a:pt x="128407" y="139735"/>
                </a:lnTo>
                <a:lnTo>
                  <a:pt x="130372" y="138841"/>
                </a:lnTo>
                <a:lnTo>
                  <a:pt x="137161" y="13705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92"/>
          <p:cNvSpPr/>
          <p:nvPr/>
        </p:nvSpPr>
        <p:spPr>
          <a:xfrm>
            <a:off x="8129587" y="2168947"/>
            <a:ext cx="145591" cy="308388"/>
          </a:xfrm>
          <a:custGeom>
            <a:avLst/>
            <a:gdLst/>
            <a:ahLst/>
            <a:cxnLst/>
            <a:rect l="0" t="0" r="0" b="0"/>
            <a:pathLst>
              <a:path w="145591" h="308388">
                <a:moveTo>
                  <a:pt x="0" y="8467"/>
                </a:moveTo>
                <a:lnTo>
                  <a:pt x="0" y="3917"/>
                </a:lnTo>
                <a:lnTo>
                  <a:pt x="953" y="2576"/>
                </a:lnTo>
                <a:lnTo>
                  <a:pt x="2539" y="1682"/>
                </a:lnTo>
                <a:lnTo>
                  <a:pt x="7382" y="248"/>
                </a:lnTo>
                <a:lnTo>
                  <a:pt x="10583" y="52"/>
                </a:lnTo>
                <a:lnTo>
                  <a:pt x="12771" y="0"/>
                </a:lnTo>
                <a:lnTo>
                  <a:pt x="14229" y="917"/>
                </a:lnTo>
                <a:lnTo>
                  <a:pt x="15201" y="2482"/>
                </a:lnTo>
                <a:lnTo>
                  <a:pt x="15849" y="4477"/>
                </a:lnTo>
                <a:lnTo>
                  <a:pt x="17234" y="5807"/>
                </a:lnTo>
                <a:lnTo>
                  <a:pt x="19109" y="6694"/>
                </a:lnTo>
                <a:lnTo>
                  <a:pt x="21312" y="7285"/>
                </a:lnTo>
                <a:lnTo>
                  <a:pt x="24686" y="8632"/>
                </a:lnTo>
                <a:lnTo>
                  <a:pt x="28839" y="10482"/>
                </a:lnTo>
                <a:lnTo>
                  <a:pt x="33513" y="12668"/>
                </a:lnTo>
                <a:lnTo>
                  <a:pt x="37582" y="15078"/>
                </a:lnTo>
                <a:lnTo>
                  <a:pt x="41248" y="17637"/>
                </a:lnTo>
                <a:lnTo>
                  <a:pt x="44644" y="20296"/>
                </a:lnTo>
                <a:lnTo>
                  <a:pt x="48813" y="23020"/>
                </a:lnTo>
                <a:lnTo>
                  <a:pt x="53497" y="25789"/>
                </a:lnTo>
                <a:lnTo>
                  <a:pt x="58524" y="28588"/>
                </a:lnTo>
                <a:lnTo>
                  <a:pt x="69191" y="34238"/>
                </a:lnTo>
                <a:lnTo>
                  <a:pt x="91561" y="45625"/>
                </a:lnTo>
                <a:lnTo>
                  <a:pt x="96284" y="49432"/>
                </a:lnTo>
                <a:lnTo>
                  <a:pt x="100384" y="53875"/>
                </a:lnTo>
                <a:lnTo>
                  <a:pt x="104070" y="58742"/>
                </a:lnTo>
                <a:lnTo>
                  <a:pt x="108433" y="63891"/>
                </a:lnTo>
                <a:lnTo>
                  <a:pt x="113246" y="69229"/>
                </a:lnTo>
                <a:lnTo>
                  <a:pt x="118359" y="74693"/>
                </a:lnTo>
                <a:lnTo>
                  <a:pt x="121769" y="80240"/>
                </a:lnTo>
                <a:lnTo>
                  <a:pt x="124042" y="85844"/>
                </a:lnTo>
                <a:lnTo>
                  <a:pt x="125557" y="91484"/>
                </a:lnTo>
                <a:lnTo>
                  <a:pt x="127520" y="97149"/>
                </a:lnTo>
                <a:lnTo>
                  <a:pt x="129780" y="102831"/>
                </a:lnTo>
                <a:lnTo>
                  <a:pt x="132241" y="108524"/>
                </a:lnTo>
                <a:lnTo>
                  <a:pt x="137514" y="119930"/>
                </a:lnTo>
                <a:lnTo>
                  <a:pt x="140253" y="125638"/>
                </a:lnTo>
                <a:lnTo>
                  <a:pt x="142080" y="132301"/>
                </a:lnTo>
                <a:lnTo>
                  <a:pt x="143297" y="139601"/>
                </a:lnTo>
                <a:lnTo>
                  <a:pt x="144110" y="147325"/>
                </a:lnTo>
                <a:lnTo>
                  <a:pt x="144651" y="154379"/>
                </a:lnTo>
                <a:lnTo>
                  <a:pt x="145011" y="160987"/>
                </a:lnTo>
                <a:lnTo>
                  <a:pt x="145411" y="173409"/>
                </a:lnTo>
                <a:lnTo>
                  <a:pt x="145590" y="185280"/>
                </a:lnTo>
                <a:lnTo>
                  <a:pt x="144685" y="192065"/>
                </a:lnTo>
                <a:lnTo>
                  <a:pt x="143129" y="199446"/>
                </a:lnTo>
                <a:lnTo>
                  <a:pt x="141139" y="207224"/>
                </a:lnTo>
                <a:lnTo>
                  <a:pt x="139812" y="214314"/>
                </a:lnTo>
                <a:lnTo>
                  <a:pt x="138929" y="220946"/>
                </a:lnTo>
                <a:lnTo>
                  <a:pt x="138340" y="227273"/>
                </a:lnTo>
                <a:lnTo>
                  <a:pt x="136041" y="233395"/>
                </a:lnTo>
                <a:lnTo>
                  <a:pt x="132604" y="239382"/>
                </a:lnTo>
                <a:lnTo>
                  <a:pt x="128408" y="245278"/>
                </a:lnTo>
                <a:lnTo>
                  <a:pt x="124658" y="250161"/>
                </a:lnTo>
                <a:lnTo>
                  <a:pt x="121205" y="254369"/>
                </a:lnTo>
                <a:lnTo>
                  <a:pt x="117950" y="258127"/>
                </a:lnTo>
                <a:lnTo>
                  <a:pt x="114829" y="262537"/>
                </a:lnTo>
                <a:lnTo>
                  <a:pt x="111796" y="267382"/>
                </a:lnTo>
                <a:lnTo>
                  <a:pt x="108820" y="272517"/>
                </a:lnTo>
                <a:lnTo>
                  <a:pt x="105883" y="276893"/>
                </a:lnTo>
                <a:lnTo>
                  <a:pt x="102974" y="280763"/>
                </a:lnTo>
                <a:lnTo>
                  <a:pt x="100082" y="284295"/>
                </a:lnTo>
                <a:lnTo>
                  <a:pt x="97201" y="287603"/>
                </a:lnTo>
                <a:lnTo>
                  <a:pt x="94329" y="290760"/>
                </a:lnTo>
                <a:lnTo>
                  <a:pt x="91460" y="293818"/>
                </a:lnTo>
                <a:lnTo>
                  <a:pt x="88596" y="295856"/>
                </a:lnTo>
                <a:lnTo>
                  <a:pt x="85734" y="297215"/>
                </a:lnTo>
                <a:lnTo>
                  <a:pt x="82873" y="298121"/>
                </a:lnTo>
                <a:lnTo>
                  <a:pt x="80014" y="299677"/>
                </a:lnTo>
                <a:lnTo>
                  <a:pt x="77156" y="301667"/>
                </a:lnTo>
                <a:lnTo>
                  <a:pt x="69083" y="308105"/>
                </a:lnTo>
                <a:lnTo>
                  <a:pt x="66263" y="308327"/>
                </a:lnTo>
                <a:lnTo>
                  <a:pt x="64177" y="308387"/>
                </a:lnTo>
                <a:lnTo>
                  <a:pt x="62788" y="307473"/>
                </a:lnTo>
                <a:lnTo>
                  <a:pt x="61861" y="305912"/>
                </a:lnTo>
                <a:lnTo>
                  <a:pt x="61244" y="303919"/>
                </a:lnTo>
                <a:lnTo>
                  <a:pt x="61785" y="302590"/>
                </a:lnTo>
                <a:lnTo>
                  <a:pt x="63097" y="301704"/>
                </a:lnTo>
                <a:lnTo>
                  <a:pt x="68580" y="2999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93"/>
          <p:cNvSpPr/>
          <p:nvPr/>
        </p:nvSpPr>
        <p:spPr>
          <a:xfrm>
            <a:off x="8489632" y="2185987"/>
            <a:ext cx="34291" cy="240031"/>
          </a:xfrm>
          <a:custGeom>
            <a:avLst/>
            <a:gdLst/>
            <a:ahLst/>
            <a:cxnLst/>
            <a:rect l="0" t="0" r="0" b="0"/>
            <a:pathLst>
              <a:path w="34291" h="240031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6785" y="9325"/>
                </a:lnTo>
                <a:lnTo>
                  <a:pt x="7778" y="14622"/>
                </a:lnTo>
                <a:lnTo>
                  <a:pt x="8220" y="20151"/>
                </a:lnTo>
                <a:lnTo>
                  <a:pt x="8415" y="28324"/>
                </a:lnTo>
                <a:lnTo>
                  <a:pt x="8570" y="74693"/>
                </a:lnTo>
                <a:lnTo>
                  <a:pt x="9524" y="79323"/>
                </a:lnTo>
                <a:lnTo>
                  <a:pt x="11111" y="83362"/>
                </a:lnTo>
                <a:lnTo>
                  <a:pt x="13124" y="87007"/>
                </a:lnTo>
                <a:lnTo>
                  <a:pt x="14464" y="91342"/>
                </a:lnTo>
                <a:lnTo>
                  <a:pt x="15358" y="96138"/>
                </a:lnTo>
                <a:lnTo>
                  <a:pt x="15953" y="101239"/>
                </a:lnTo>
                <a:lnTo>
                  <a:pt x="16351" y="107498"/>
                </a:lnTo>
                <a:lnTo>
                  <a:pt x="16616" y="114528"/>
                </a:lnTo>
                <a:lnTo>
                  <a:pt x="16792" y="122072"/>
                </a:lnTo>
                <a:lnTo>
                  <a:pt x="17862" y="129006"/>
                </a:lnTo>
                <a:lnTo>
                  <a:pt x="19529" y="135534"/>
                </a:lnTo>
                <a:lnTo>
                  <a:pt x="21591" y="141791"/>
                </a:lnTo>
                <a:lnTo>
                  <a:pt x="22967" y="147867"/>
                </a:lnTo>
                <a:lnTo>
                  <a:pt x="23884" y="153823"/>
                </a:lnTo>
                <a:lnTo>
                  <a:pt x="24495" y="159699"/>
                </a:lnTo>
                <a:lnTo>
                  <a:pt x="24902" y="164568"/>
                </a:lnTo>
                <a:lnTo>
                  <a:pt x="25174" y="168767"/>
                </a:lnTo>
                <a:lnTo>
                  <a:pt x="25356" y="172519"/>
                </a:lnTo>
                <a:lnTo>
                  <a:pt x="26429" y="175973"/>
                </a:lnTo>
                <a:lnTo>
                  <a:pt x="28097" y="179228"/>
                </a:lnTo>
                <a:lnTo>
                  <a:pt x="30162" y="182350"/>
                </a:lnTo>
                <a:lnTo>
                  <a:pt x="31538" y="186337"/>
                </a:lnTo>
                <a:lnTo>
                  <a:pt x="32456" y="190900"/>
                </a:lnTo>
                <a:lnTo>
                  <a:pt x="33067" y="195846"/>
                </a:lnTo>
                <a:lnTo>
                  <a:pt x="33475" y="200097"/>
                </a:lnTo>
                <a:lnTo>
                  <a:pt x="33927" y="207359"/>
                </a:lnTo>
                <a:lnTo>
                  <a:pt x="34129" y="213762"/>
                </a:lnTo>
                <a:lnTo>
                  <a:pt x="34259" y="225634"/>
                </a:lnTo>
                <a:lnTo>
                  <a:pt x="34290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94"/>
          <p:cNvSpPr/>
          <p:nvPr/>
        </p:nvSpPr>
        <p:spPr>
          <a:xfrm>
            <a:off x="8378190" y="2297430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8572"/>
                </a:moveTo>
                <a:lnTo>
                  <a:pt x="49952" y="8572"/>
                </a:lnTo>
                <a:lnTo>
                  <a:pt x="55209" y="7620"/>
                </a:lnTo>
                <a:lnTo>
                  <a:pt x="60618" y="6032"/>
                </a:lnTo>
                <a:lnTo>
                  <a:pt x="66130" y="4021"/>
                </a:lnTo>
                <a:lnTo>
                  <a:pt x="71708" y="2680"/>
                </a:lnTo>
                <a:lnTo>
                  <a:pt x="77333" y="1787"/>
                </a:lnTo>
                <a:lnTo>
                  <a:pt x="82988" y="1191"/>
                </a:lnTo>
                <a:lnTo>
                  <a:pt x="87711" y="794"/>
                </a:lnTo>
                <a:lnTo>
                  <a:pt x="91810" y="529"/>
                </a:lnTo>
                <a:lnTo>
                  <a:pt x="95498" y="353"/>
                </a:lnTo>
                <a:lnTo>
                  <a:pt x="104672" y="157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95"/>
          <p:cNvSpPr/>
          <p:nvPr/>
        </p:nvSpPr>
        <p:spPr>
          <a:xfrm>
            <a:off x="8721093" y="2151697"/>
            <a:ext cx="188592" cy="111443"/>
          </a:xfrm>
          <a:custGeom>
            <a:avLst/>
            <a:gdLst/>
            <a:ahLst/>
            <a:cxnLst/>
            <a:rect l="0" t="0" r="0" b="0"/>
            <a:pathLst>
              <a:path w="188592" h="111443">
                <a:moveTo>
                  <a:pt x="8569" y="0"/>
                </a:moveTo>
                <a:lnTo>
                  <a:pt x="8569" y="8219"/>
                </a:lnTo>
                <a:lnTo>
                  <a:pt x="11109" y="10956"/>
                </a:lnTo>
                <a:lnTo>
                  <a:pt x="13120" y="13019"/>
                </a:lnTo>
                <a:lnTo>
                  <a:pt x="13508" y="14394"/>
                </a:lnTo>
                <a:lnTo>
                  <a:pt x="12814" y="15311"/>
                </a:lnTo>
                <a:lnTo>
                  <a:pt x="11400" y="15923"/>
                </a:lnTo>
                <a:lnTo>
                  <a:pt x="10456" y="17283"/>
                </a:lnTo>
                <a:lnTo>
                  <a:pt x="9827" y="19142"/>
                </a:lnTo>
                <a:lnTo>
                  <a:pt x="9407" y="21334"/>
                </a:lnTo>
                <a:lnTo>
                  <a:pt x="9128" y="23747"/>
                </a:lnTo>
                <a:lnTo>
                  <a:pt x="8942" y="26309"/>
                </a:lnTo>
                <a:lnTo>
                  <a:pt x="8643" y="32714"/>
                </a:lnTo>
                <a:lnTo>
                  <a:pt x="8584" y="40823"/>
                </a:lnTo>
                <a:lnTo>
                  <a:pt x="8569" y="75462"/>
                </a:lnTo>
                <a:lnTo>
                  <a:pt x="6030" y="78941"/>
                </a:lnTo>
                <a:lnTo>
                  <a:pt x="1189" y="84385"/>
                </a:lnTo>
                <a:lnTo>
                  <a:pt x="526" y="87670"/>
                </a:lnTo>
                <a:lnTo>
                  <a:pt x="101" y="92988"/>
                </a:lnTo>
                <a:lnTo>
                  <a:pt x="44" y="96256"/>
                </a:lnTo>
                <a:lnTo>
                  <a:pt x="0" y="102483"/>
                </a:lnTo>
                <a:lnTo>
                  <a:pt x="2538" y="105238"/>
                </a:lnTo>
                <a:lnTo>
                  <a:pt x="7378" y="110217"/>
                </a:lnTo>
                <a:lnTo>
                  <a:pt x="8727" y="110625"/>
                </a:lnTo>
                <a:lnTo>
                  <a:pt x="12767" y="111079"/>
                </a:lnTo>
                <a:lnTo>
                  <a:pt x="17738" y="111281"/>
                </a:lnTo>
                <a:lnTo>
                  <a:pt x="25891" y="111395"/>
                </a:lnTo>
                <a:lnTo>
                  <a:pt x="188591" y="1114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96"/>
          <p:cNvSpPr/>
          <p:nvPr/>
        </p:nvSpPr>
        <p:spPr>
          <a:xfrm>
            <a:off x="8815387" y="2134552"/>
            <a:ext cx="85726" cy="291466"/>
          </a:xfrm>
          <a:custGeom>
            <a:avLst/>
            <a:gdLst/>
            <a:ahLst/>
            <a:cxnLst/>
            <a:rect l="0" t="0" r="0" b="0"/>
            <a:pathLst>
              <a:path w="85726" h="291466">
                <a:moveTo>
                  <a:pt x="0" y="0"/>
                </a:moveTo>
                <a:lnTo>
                  <a:pt x="0" y="8219"/>
                </a:lnTo>
                <a:lnTo>
                  <a:pt x="2540" y="10956"/>
                </a:lnTo>
                <a:lnTo>
                  <a:pt x="4551" y="13019"/>
                </a:lnTo>
                <a:lnTo>
                  <a:pt x="5892" y="16299"/>
                </a:lnTo>
                <a:lnTo>
                  <a:pt x="7382" y="25024"/>
                </a:lnTo>
                <a:lnTo>
                  <a:pt x="8730" y="29065"/>
                </a:lnTo>
                <a:lnTo>
                  <a:pt x="10583" y="32712"/>
                </a:lnTo>
                <a:lnTo>
                  <a:pt x="12771" y="36095"/>
                </a:lnTo>
                <a:lnTo>
                  <a:pt x="15201" y="44935"/>
                </a:lnTo>
                <a:lnTo>
                  <a:pt x="15849" y="49959"/>
                </a:lnTo>
                <a:lnTo>
                  <a:pt x="17234" y="55214"/>
                </a:lnTo>
                <a:lnTo>
                  <a:pt x="19109" y="60621"/>
                </a:lnTo>
                <a:lnTo>
                  <a:pt x="21312" y="66132"/>
                </a:lnTo>
                <a:lnTo>
                  <a:pt x="26299" y="79875"/>
                </a:lnTo>
                <a:lnTo>
                  <a:pt x="28963" y="87540"/>
                </a:lnTo>
                <a:lnTo>
                  <a:pt x="31692" y="94555"/>
                </a:lnTo>
                <a:lnTo>
                  <a:pt x="34463" y="101137"/>
                </a:lnTo>
                <a:lnTo>
                  <a:pt x="37263" y="107429"/>
                </a:lnTo>
                <a:lnTo>
                  <a:pt x="39130" y="114482"/>
                </a:lnTo>
                <a:lnTo>
                  <a:pt x="40374" y="122042"/>
                </a:lnTo>
                <a:lnTo>
                  <a:pt x="41204" y="129939"/>
                </a:lnTo>
                <a:lnTo>
                  <a:pt x="42710" y="137108"/>
                </a:lnTo>
                <a:lnTo>
                  <a:pt x="44665" y="143793"/>
                </a:lnTo>
                <a:lnTo>
                  <a:pt x="46922" y="150155"/>
                </a:lnTo>
                <a:lnTo>
                  <a:pt x="48427" y="156301"/>
                </a:lnTo>
                <a:lnTo>
                  <a:pt x="49429" y="162303"/>
                </a:lnTo>
                <a:lnTo>
                  <a:pt x="50098" y="168209"/>
                </a:lnTo>
                <a:lnTo>
                  <a:pt x="51497" y="175005"/>
                </a:lnTo>
                <a:lnTo>
                  <a:pt x="53381" y="182392"/>
                </a:lnTo>
                <a:lnTo>
                  <a:pt x="55590" y="190175"/>
                </a:lnTo>
                <a:lnTo>
                  <a:pt x="58015" y="197268"/>
                </a:lnTo>
                <a:lnTo>
                  <a:pt x="60584" y="203902"/>
                </a:lnTo>
                <a:lnTo>
                  <a:pt x="63250" y="210230"/>
                </a:lnTo>
                <a:lnTo>
                  <a:pt x="65979" y="216353"/>
                </a:lnTo>
                <a:lnTo>
                  <a:pt x="71552" y="228237"/>
                </a:lnTo>
                <a:lnTo>
                  <a:pt x="73419" y="234073"/>
                </a:lnTo>
                <a:lnTo>
                  <a:pt x="74663" y="239869"/>
                </a:lnTo>
                <a:lnTo>
                  <a:pt x="75493" y="245637"/>
                </a:lnTo>
                <a:lnTo>
                  <a:pt x="76415" y="254587"/>
                </a:lnTo>
                <a:lnTo>
                  <a:pt x="76825" y="261740"/>
                </a:lnTo>
                <a:lnTo>
                  <a:pt x="77007" y="268094"/>
                </a:lnTo>
                <a:lnTo>
                  <a:pt x="78008" y="271122"/>
                </a:lnTo>
                <a:lnTo>
                  <a:pt x="79628" y="274093"/>
                </a:lnTo>
                <a:lnTo>
                  <a:pt x="84520" y="281154"/>
                </a:lnTo>
                <a:lnTo>
                  <a:pt x="85190" y="284660"/>
                </a:lnTo>
                <a:lnTo>
                  <a:pt x="85725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97"/>
          <p:cNvSpPr/>
          <p:nvPr/>
        </p:nvSpPr>
        <p:spPr>
          <a:xfrm>
            <a:off x="6595109" y="2794635"/>
            <a:ext cx="145734" cy="25718"/>
          </a:xfrm>
          <a:custGeom>
            <a:avLst/>
            <a:gdLst/>
            <a:ahLst/>
            <a:cxnLst/>
            <a:rect l="0" t="0" r="0" b="0"/>
            <a:pathLst>
              <a:path w="145734" h="25718">
                <a:moveTo>
                  <a:pt x="0" y="25717"/>
                </a:moveTo>
                <a:lnTo>
                  <a:pt x="20401" y="25717"/>
                </a:lnTo>
                <a:lnTo>
                  <a:pt x="23125" y="24765"/>
                </a:lnTo>
                <a:lnTo>
                  <a:pt x="25895" y="23177"/>
                </a:lnTo>
                <a:lnTo>
                  <a:pt x="28694" y="21166"/>
                </a:lnTo>
                <a:lnTo>
                  <a:pt x="31512" y="19825"/>
                </a:lnTo>
                <a:lnTo>
                  <a:pt x="34343" y="18932"/>
                </a:lnTo>
                <a:lnTo>
                  <a:pt x="37183" y="18336"/>
                </a:lnTo>
                <a:lnTo>
                  <a:pt x="40029" y="17939"/>
                </a:lnTo>
                <a:lnTo>
                  <a:pt x="42878" y="17674"/>
                </a:lnTo>
                <a:lnTo>
                  <a:pt x="45732" y="17498"/>
                </a:lnTo>
                <a:lnTo>
                  <a:pt x="53981" y="17302"/>
                </a:lnTo>
                <a:lnTo>
                  <a:pt x="70247" y="17176"/>
                </a:lnTo>
                <a:lnTo>
                  <a:pt x="73502" y="16213"/>
                </a:lnTo>
                <a:lnTo>
                  <a:pt x="76624" y="14618"/>
                </a:lnTo>
                <a:lnTo>
                  <a:pt x="79657" y="12603"/>
                </a:lnTo>
                <a:lnTo>
                  <a:pt x="82633" y="11259"/>
                </a:lnTo>
                <a:lnTo>
                  <a:pt x="85569" y="10364"/>
                </a:lnTo>
                <a:lnTo>
                  <a:pt x="88479" y="9766"/>
                </a:lnTo>
                <a:lnTo>
                  <a:pt x="92323" y="9368"/>
                </a:lnTo>
                <a:lnTo>
                  <a:pt x="96791" y="9103"/>
                </a:lnTo>
                <a:lnTo>
                  <a:pt x="105884" y="8808"/>
                </a:lnTo>
                <a:lnTo>
                  <a:pt x="113100" y="8677"/>
                </a:lnTo>
                <a:lnTo>
                  <a:pt x="115406" y="7690"/>
                </a:lnTo>
                <a:lnTo>
                  <a:pt x="116942" y="6079"/>
                </a:lnTo>
                <a:lnTo>
                  <a:pt x="117967" y="4052"/>
                </a:lnTo>
                <a:lnTo>
                  <a:pt x="120554" y="2702"/>
                </a:lnTo>
                <a:lnTo>
                  <a:pt x="124185" y="1801"/>
                </a:lnTo>
                <a:lnTo>
                  <a:pt x="128510" y="1200"/>
                </a:lnTo>
                <a:lnTo>
                  <a:pt x="132347" y="800"/>
                </a:lnTo>
                <a:lnTo>
                  <a:pt x="135856" y="533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98"/>
          <p:cNvSpPr/>
          <p:nvPr/>
        </p:nvSpPr>
        <p:spPr>
          <a:xfrm>
            <a:off x="6586537" y="2897867"/>
            <a:ext cx="180023" cy="16783"/>
          </a:xfrm>
          <a:custGeom>
            <a:avLst/>
            <a:gdLst/>
            <a:ahLst/>
            <a:cxnLst/>
            <a:rect l="0" t="0" r="0" b="0"/>
            <a:pathLst>
              <a:path w="180023" h="16783">
                <a:moveTo>
                  <a:pt x="0" y="8210"/>
                </a:moveTo>
                <a:lnTo>
                  <a:pt x="0" y="12761"/>
                </a:lnTo>
                <a:lnTo>
                  <a:pt x="953" y="14101"/>
                </a:lnTo>
                <a:lnTo>
                  <a:pt x="2540" y="14995"/>
                </a:lnTo>
                <a:lnTo>
                  <a:pt x="4551" y="15591"/>
                </a:lnTo>
                <a:lnTo>
                  <a:pt x="6844" y="15988"/>
                </a:lnTo>
                <a:lnTo>
                  <a:pt x="11932" y="16430"/>
                </a:lnTo>
                <a:lnTo>
                  <a:pt x="15601" y="16678"/>
                </a:lnTo>
                <a:lnTo>
                  <a:pt x="50026" y="16780"/>
                </a:lnTo>
                <a:lnTo>
                  <a:pt x="75614" y="16782"/>
                </a:lnTo>
                <a:lnTo>
                  <a:pt x="80890" y="15830"/>
                </a:lnTo>
                <a:lnTo>
                  <a:pt x="86311" y="14243"/>
                </a:lnTo>
                <a:lnTo>
                  <a:pt x="91831" y="12232"/>
                </a:lnTo>
                <a:lnTo>
                  <a:pt x="96463" y="10891"/>
                </a:lnTo>
                <a:lnTo>
                  <a:pt x="100504" y="9997"/>
                </a:lnTo>
                <a:lnTo>
                  <a:pt x="104149" y="9402"/>
                </a:lnTo>
                <a:lnTo>
                  <a:pt x="108486" y="9004"/>
                </a:lnTo>
                <a:lnTo>
                  <a:pt x="113281" y="8740"/>
                </a:lnTo>
                <a:lnTo>
                  <a:pt x="118383" y="8563"/>
                </a:lnTo>
                <a:lnTo>
                  <a:pt x="123690" y="7493"/>
                </a:lnTo>
                <a:lnTo>
                  <a:pt x="129132" y="5827"/>
                </a:lnTo>
                <a:lnTo>
                  <a:pt x="134665" y="3764"/>
                </a:lnTo>
                <a:lnTo>
                  <a:pt x="139307" y="2388"/>
                </a:lnTo>
                <a:lnTo>
                  <a:pt x="143354" y="1471"/>
                </a:lnTo>
                <a:lnTo>
                  <a:pt x="147004" y="860"/>
                </a:lnTo>
                <a:lnTo>
                  <a:pt x="150390" y="453"/>
                </a:lnTo>
                <a:lnTo>
                  <a:pt x="153600" y="181"/>
                </a:lnTo>
                <a:lnTo>
                  <a:pt x="156693" y="0"/>
                </a:lnTo>
                <a:lnTo>
                  <a:pt x="159707" y="832"/>
                </a:lnTo>
                <a:lnTo>
                  <a:pt x="162668" y="2339"/>
                </a:lnTo>
                <a:lnTo>
                  <a:pt x="169715" y="7050"/>
                </a:lnTo>
                <a:lnTo>
                  <a:pt x="171246" y="7437"/>
                </a:lnTo>
                <a:lnTo>
                  <a:pt x="173219" y="7695"/>
                </a:lnTo>
                <a:lnTo>
                  <a:pt x="180022" y="82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99"/>
          <p:cNvSpPr/>
          <p:nvPr/>
        </p:nvSpPr>
        <p:spPr>
          <a:xfrm>
            <a:off x="6955187" y="2700337"/>
            <a:ext cx="188564" cy="111444"/>
          </a:xfrm>
          <a:custGeom>
            <a:avLst/>
            <a:gdLst/>
            <a:ahLst/>
            <a:cxnLst/>
            <a:rect l="0" t="0" r="0" b="0"/>
            <a:pathLst>
              <a:path w="188564" h="111444">
                <a:moveTo>
                  <a:pt x="17113" y="0"/>
                </a:moveTo>
                <a:lnTo>
                  <a:pt x="17113" y="54222"/>
                </a:lnTo>
                <a:lnTo>
                  <a:pt x="16161" y="57103"/>
                </a:lnTo>
                <a:lnTo>
                  <a:pt x="14573" y="59976"/>
                </a:lnTo>
                <a:lnTo>
                  <a:pt x="12562" y="62844"/>
                </a:lnTo>
                <a:lnTo>
                  <a:pt x="11221" y="65709"/>
                </a:lnTo>
                <a:lnTo>
                  <a:pt x="10328" y="68571"/>
                </a:lnTo>
                <a:lnTo>
                  <a:pt x="9732" y="71431"/>
                </a:lnTo>
                <a:lnTo>
                  <a:pt x="9335" y="74291"/>
                </a:lnTo>
                <a:lnTo>
                  <a:pt x="9070" y="77150"/>
                </a:lnTo>
                <a:lnTo>
                  <a:pt x="8894" y="80008"/>
                </a:lnTo>
                <a:lnTo>
                  <a:pt x="7823" y="82866"/>
                </a:lnTo>
                <a:lnTo>
                  <a:pt x="6157" y="85724"/>
                </a:lnTo>
                <a:lnTo>
                  <a:pt x="1190" y="92604"/>
                </a:lnTo>
                <a:lnTo>
                  <a:pt x="511" y="96085"/>
                </a:lnTo>
                <a:lnTo>
                  <a:pt x="75" y="101530"/>
                </a:lnTo>
                <a:lnTo>
                  <a:pt x="15" y="104814"/>
                </a:lnTo>
                <a:lnTo>
                  <a:pt x="0" y="107024"/>
                </a:lnTo>
                <a:lnTo>
                  <a:pt x="941" y="108497"/>
                </a:lnTo>
                <a:lnTo>
                  <a:pt x="2522" y="109479"/>
                </a:lnTo>
                <a:lnTo>
                  <a:pt x="8188" y="111328"/>
                </a:lnTo>
                <a:lnTo>
                  <a:pt x="12986" y="111409"/>
                </a:lnTo>
                <a:lnTo>
                  <a:pt x="15890" y="111433"/>
                </a:lnTo>
                <a:lnTo>
                  <a:pt x="19109" y="108898"/>
                </a:lnTo>
                <a:lnTo>
                  <a:pt x="21301" y="106889"/>
                </a:lnTo>
                <a:lnTo>
                  <a:pt x="24668" y="105549"/>
                </a:lnTo>
                <a:lnTo>
                  <a:pt x="28817" y="104656"/>
                </a:lnTo>
                <a:lnTo>
                  <a:pt x="33487" y="104061"/>
                </a:lnTo>
                <a:lnTo>
                  <a:pt x="37555" y="103664"/>
                </a:lnTo>
                <a:lnTo>
                  <a:pt x="41218" y="103399"/>
                </a:lnTo>
                <a:lnTo>
                  <a:pt x="44613" y="103223"/>
                </a:lnTo>
                <a:lnTo>
                  <a:pt x="47828" y="102153"/>
                </a:lnTo>
                <a:lnTo>
                  <a:pt x="50925" y="100487"/>
                </a:lnTo>
                <a:lnTo>
                  <a:pt x="53942" y="98424"/>
                </a:lnTo>
                <a:lnTo>
                  <a:pt x="57858" y="97048"/>
                </a:lnTo>
                <a:lnTo>
                  <a:pt x="62374" y="96132"/>
                </a:lnTo>
                <a:lnTo>
                  <a:pt x="67289" y="95520"/>
                </a:lnTo>
                <a:lnTo>
                  <a:pt x="72471" y="95113"/>
                </a:lnTo>
                <a:lnTo>
                  <a:pt x="77831" y="94841"/>
                </a:lnTo>
                <a:lnTo>
                  <a:pt x="91936" y="94459"/>
                </a:lnTo>
                <a:lnTo>
                  <a:pt x="122925" y="94304"/>
                </a:lnTo>
                <a:lnTo>
                  <a:pt x="130180" y="94300"/>
                </a:lnTo>
                <a:lnTo>
                  <a:pt x="133449" y="95252"/>
                </a:lnTo>
                <a:lnTo>
                  <a:pt x="136580" y="96839"/>
                </a:lnTo>
                <a:lnTo>
                  <a:pt x="139620" y="98849"/>
                </a:lnTo>
                <a:lnTo>
                  <a:pt x="142599" y="100190"/>
                </a:lnTo>
                <a:lnTo>
                  <a:pt x="148449" y="101679"/>
                </a:lnTo>
                <a:lnTo>
                  <a:pt x="154225" y="102340"/>
                </a:lnTo>
                <a:lnTo>
                  <a:pt x="159967" y="102635"/>
                </a:lnTo>
                <a:lnTo>
                  <a:pt x="169722" y="102839"/>
                </a:lnTo>
                <a:lnTo>
                  <a:pt x="173204" y="105396"/>
                </a:lnTo>
                <a:lnTo>
                  <a:pt x="175466" y="107412"/>
                </a:lnTo>
                <a:lnTo>
                  <a:pt x="177927" y="108755"/>
                </a:lnTo>
                <a:lnTo>
                  <a:pt x="183201" y="110248"/>
                </a:lnTo>
                <a:lnTo>
                  <a:pt x="188563" y="1114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00"/>
          <p:cNvSpPr/>
          <p:nvPr/>
        </p:nvSpPr>
        <p:spPr>
          <a:xfrm>
            <a:off x="7100887" y="2683192"/>
            <a:ext cx="42864" cy="274321"/>
          </a:xfrm>
          <a:custGeom>
            <a:avLst/>
            <a:gdLst/>
            <a:ahLst/>
            <a:cxnLst/>
            <a:rect l="0" t="0" r="0" b="0"/>
            <a:pathLst>
              <a:path w="42864" h="274321">
                <a:moveTo>
                  <a:pt x="0" y="0"/>
                </a:moveTo>
                <a:lnTo>
                  <a:pt x="0" y="4551"/>
                </a:lnTo>
                <a:lnTo>
                  <a:pt x="953" y="7797"/>
                </a:lnTo>
                <a:lnTo>
                  <a:pt x="2540" y="11865"/>
                </a:lnTo>
                <a:lnTo>
                  <a:pt x="4551" y="16483"/>
                </a:lnTo>
                <a:lnTo>
                  <a:pt x="5892" y="20514"/>
                </a:lnTo>
                <a:lnTo>
                  <a:pt x="6785" y="24153"/>
                </a:lnTo>
                <a:lnTo>
                  <a:pt x="7779" y="31690"/>
                </a:lnTo>
                <a:lnTo>
                  <a:pt x="8043" y="36367"/>
                </a:lnTo>
                <a:lnTo>
                  <a:pt x="8220" y="41389"/>
                </a:lnTo>
                <a:lnTo>
                  <a:pt x="8468" y="62111"/>
                </a:lnTo>
                <a:lnTo>
                  <a:pt x="9455" y="69030"/>
                </a:lnTo>
                <a:lnTo>
                  <a:pt x="11066" y="75548"/>
                </a:lnTo>
                <a:lnTo>
                  <a:pt x="13093" y="81797"/>
                </a:lnTo>
                <a:lnTo>
                  <a:pt x="14443" y="87869"/>
                </a:lnTo>
                <a:lnTo>
                  <a:pt x="15344" y="93822"/>
                </a:lnTo>
                <a:lnTo>
                  <a:pt x="15945" y="99696"/>
                </a:lnTo>
                <a:lnTo>
                  <a:pt x="16345" y="105516"/>
                </a:lnTo>
                <a:lnTo>
                  <a:pt x="16611" y="111302"/>
                </a:lnTo>
                <a:lnTo>
                  <a:pt x="16789" y="117064"/>
                </a:lnTo>
                <a:lnTo>
                  <a:pt x="17860" y="123762"/>
                </a:lnTo>
                <a:lnTo>
                  <a:pt x="19527" y="131086"/>
                </a:lnTo>
                <a:lnTo>
                  <a:pt x="21591" y="138826"/>
                </a:lnTo>
                <a:lnTo>
                  <a:pt x="22966" y="145890"/>
                </a:lnTo>
                <a:lnTo>
                  <a:pt x="23884" y="152505"/>
                </a:lnTo>
                <a:lnTo>
                  <a:pt x="24495" y="158820"/>
                </a:lnTo>
                <a:lnTo>
                  <a:pt x="25854" y="164935"/>
                </a:lnTo>
                <a:lnTo>
                  <a:pt x="27714" y="170917"/>
                </a:lnTo>
                <a:lnTo>
                  <a:pt x="29906" y="176810"/>
                </a:lnTo>
                <a:lnTo>
                  <a:pt x="31367" y="182643"/>
                </a:lnTo>
                <a:lnTo>
                  <a:pt x="32341" y="188437"/>
                </a:lnTo>
                <a:lnTo>
                  <a:pt x="32991" y="194205"/>
                </a:lnTo>
                <a:lnTo>
                  <a:pt x="33424" y="199955"/>
                </a:lnTo>
                <a:lnTo>
                  <a:pt x="33713" y="205693"/>
                </a:lnTo>
                <a:lnTo>
                  <a:pt x="34119" y="220331"/>
                </a:lnTo>
                <a:lnTo>
                  <a:pt x="34176" y="224040"/>
                </a:lnTo>
                <a:lnTo>
                  <a:pt x="35166" y="227465"/>
                </a:lnTo>
                <a:lnTo>
                  <a:pt x="36779" y="230701"/>
                </a:lnTo>
                <a:lnTo>
                  <a:pt x="38807" y="233810"/>
                </a:lnTo>
                <a:lnTo>
                  <a:pt x="40159" y="236836"/>
                </a:lnTo>
                <a:lnTo>
                  <a:pt x="41060" y="239806"/>
                </a:lnTo>
                <a:lnTo>
                  <a:pt x="42062" y="245646"/>
                </a:lnTo>
                <a:lnTo>
                  <a:pt x="42507" y="251416"/>
                </a:lnTo>
                <a:lnTo>
                  <a:pt x="42704" y="257155"/>
                </a:lnTo>
                <a:lnTo>
                  <a:pt x="42842" y="265569"/>
                </a:lnTo>
                <a:lnTo>
                  <a:pt x="42863" y="274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01"/>
          <p:cNvSpPr/>
          <p:nvPr/>
        </p:nvSpPr>
        <p:spPr>
          <a:xfrm>
            <a:off x="7340917" y="2828925"/>
            <a:ext cx="154306" cy="1"/>
          </a:xfrm>
          <a:custGeom>
            <a:avLst/>
            <a:gdLst/>
            <a:ahLst/>
            <a:cxnLst/>
            <a:rect l="0" t="0" r="0" b="0"/>
            <a:pathLst>
              <a:path w="154306" h="1">
                <a:moveTo>
                  <a:pt x="0" y="0"/>
                </a:move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02"/>
          <p:cNvSpPr/>
          <p:nvPr/>
        </p:nvSpPr>
        <p:spPr>
          <a:xfrm>
            <a:off x="7598105" y="2708910"/>
            <a:ext cx="196746" cy="221574"/>
          </a:xfrm>
          <a:custGeom>
            <a:avLst/>
            <a:gdLst/>
            <a:ahLst/>
            <a:cxnLst/>
            <a:rect l="0" t="0" r="0" b="0"/>
            <a:pathLst>
              <a:path w="196746" h="221574">
                <a:moveTo>
                  <a:pt x="111429" y="8572"/>
                </a:moveTo>
                <a:lnTo>
                  <a:pt x="102962" y="104"/>
                </a:lnTo>
                <a:lnTo>
                  <a:pt x="98337" y="31"/>
                </a:lnTo>
                <a:lnTo>
                  <a:pt x="78158" y="2"/>
                </a:lnTo>
                <a:lnTo>
                  <a:pt x="74008" y="954"/>
                </a:lnTo>
                <a:lnTo>
                  <a:pt x="70289" y="2541"/>
                </a:lnTo>
                <a:lnTo>
                  <a:pt x="66858" y="4551"/>
                </a:lnTo>
                <a:lnTo>
                  <a:pt x="63618" y="5892"/>
                </a:lnTo>
                <a:lnTo>
                  <a:pt x="57478" y="7381"/>
                </a:lnTo>
                <a:lnTo>
                  <a:pt x="51573" y="10583"/>
                </a:lnTo>
                <a:lnTo>
                  <a:pt x="48666" y="12770"/>
                </a:lnTo>
                <a:lnTo>
                  <a:pt x="44822" y="15181"/>
                </a:lnTo>
                <a:lnTo>
                  <a:pt x="40355" y="17740"/>
                </a:lnTo>
                <a:lnTo>
                  <a:pt x="35471" y="20399"/>
                </a:lnTo>
                <a:lnTo>
                  <a:pt x="31263" y="22172"/>
                </a:lnTo>
                <a:lnTo>
                  <a:pt x="27506" y="23354"/>
                </a:lnTo>
                <a:lnTo>
                  <a:pt x="24048" y="24142"/>
                </a:lnTo>
                <a:lnTo>
                  <a:pt x="20790" y="25619"/>
                </a:lnTo>
                <a:lnTo>
                  <a:pt x="17666" y="27557"/>
                </a:lnTo>
                <a:lnTo>
                  <a:pt x="11654" y="32250"/>
                </a:lnTo>
                <a:lnTo>
                  <a:pt x="5807" y="37510"/>
                </a:lnTo>
                <a:lnTo>
                  <a:pt x="3867" y="40247"/>
                </a:lnTo>
                <a:lnTo>
                  <a:pt x="1711" y="45827"/>
                </a:lnTo>
                <a:lnTo>
                  <a:pt x="754" y="51482"/>
                </a:lnTo>
                <a:lnTo>
                  <a:pt x="328" y="57171"/>
                </a:lnTo>
                <a:lnTo>
                  <a:pt x="31" y="66889"/>
                </a:lnTo>
                <a:lnTo>
                  <a:pt x="0" y="72630"/>
                </a:lnTo>
                <a:lnTo>
                  <a:pt x="948" y="74137"/>
                </a:lnTo>
                <a:lnTo>
                  <a:pt x="2533" y="75142"/>
                </a:lnTo>
                <a:lnTo>
                  <a:pt x="4542" y="75812"/>
                </a:lnTo>
                <a:lnTo>
                  <a:pt x="9314" y="79097"/>
                </a:lnTo>
                <a:lnTo>
                  <a:pt x="11920" y="81306"/>
                </a:lnTo>
                <a:lnTo>
                  <a:pt x="15562" y="82779"/>
                </a:lnTo>
                <a:lnTo>
                  <a:pt x="19895" y="83761"/>
                </a:lnTo>
                <a:lnTo>
                  <a:pt x="24690" y="84416"/>
                </a:lnTo>
                <a:lnTo>
                  <a:pt x="28837" y="85804"/>
                </a:lnTo>
                <a:lnTo>
                  <a:pt x="32556" y="87683"/>
                </a:lnTo>
                <a:lnTo>
                  <a:pt x="35987" y="89888"/>
                </a:lnTo>
                <a:lnTo>
                  <a:pt x="40180" y="91357"/>
                </a:lnTo>
                <a:lnTo>
                  <a:pt x="44880" y="92337"/>
                </a:lnTo>
                <a:lnTo>
                  <a:pt x="49918" y="92991"/>
                </a:lnTo>
                <a:lnTo>
                  <a:pt x="55182" y="94379"/>
                </a:lnTo>
                <a:lnTo>
                  <a:pt x="60596" y="96256"/>
                </a:lnTo>
                <a:lnTo>
                  <a:pt x="66111" y="98461"/>
                </a:lnTo>
                <a:lnTo>
                  <a:pt x="79858" y="103450"/>
                </a:lnTo>
                <a:lnTo>
                  <a:pt x="87524" y="106114"/>
                </a:lnTo>
                <a:lnTo>
                  <a:pt x="94540" y="107890"/>
                </a:lnTo>
                <a:lnTo>
                  <a:pt x="101122" y="109074"/>
                </a:lnTo>
                <a:lnTo>
                  <a:pt x="107416" y="109864"/>
                </a:lnTo>
                <a:lnTo>
                  <a:pt x="113516" y="111342"/>
                </a:lnTo>
                <a:lnTo>
                  <a:pt x="119489" y="113280"/>
                </a:lnTo>
                <a:lnTo>
                  <a:pt x="125374" y="115525"/>
                </a:lnTo>
                <a:lnTo>
                  <a:pt x="130251" y="117974"/>
                </a:lnTo>
                <a:lnTo>
                  <a:pt x="134454" y="120559"/>
                </a:lnTo>
                <a:lnTo>
                  <a:pt x="138210" y="123235"/>
                </a:lnTo>
                <a:lnTo>
                  <a:pt x="142618" y="125972"/>
                </a:lnTo>
                <a:lnTo>
                  <a:pt x="147462" y="128748"/>
                </a:lnTo>
                <a:lnTo>
                  <a:pt x="157923" y="134374"/>
                </a:lnTo>
                <a:lnTo>
                  <a:pt x="168924" y="140049"/>
                </a:lnTo>
                <a:lnTo>
                  <a:pt x="173572" y="142896"/>
                </a:lnTo>
                <a:lnTo>
                  <a:pt x="177622" y="145746"/>
                </a:lnTo>
                <a:lnTo>
                  <a:pt x="181275" y="148599"/>
                </a:lnTo>
                <a:lnTo>
                  <a:pt x="183711" y="151453"/>
                </a:lnTo>
                <a:lnTo>
                  <a:pt x="185335" y="154309"/>
                </a:lnTo>
                <a:lnTo>
                  <a:pt x="186418" y="157165"/>
                </a:lnTo>
                <a:lnTo>
                  <a:pt x="190160" y="162878"/>
                </a:lnTo>
                <a:lnTo>
                  <a:pt x="192492" y="165735"/>
                </a:lnTo>
                <a:lnTo>
                  <a:pt x="194045" y="168593"/>
                </a:lnTo>
                <a:lnTo>
                  <a:pt x="195773" y="174307"/>
                </a:lnTo>
                <a:lnTo>
                  <a:pt x="196233" y="178117"/>
                </a:lnTo>
                <a:lnTo>
                  <a:pt x="196540" y="182562"/>
                </a:lnTo>
                <a:lnTo>
                  <a:pt x="196745" y="187430"/>
                </a:lnTo>
                <a:lnTo>
                  <a:pt x="195929" y="191629"/>
                </a:lnTo>
                <a:lnTo>
                  <a:pt x="194433" y="195380"/>
                </a:lnTo>
                <a:lnTo>
                  <a:pt x="189738" y="203693"/>
                </a:lnTo>
                <a:lnTo>
                  <a:pt x="184374" y="209684"/>
                </a:lnTo>
                <a:lnTo>
                  <a:pt x="181967" y="211227"/>
                </a:lnTo>
                <a:lnTo>
                  <a:pt x="176752" y="212941"/>
                </a:lnTo>
                <a:lnTo>
                  <a:pt x="171259" y="216243"/>
                </a:lnTo>
                <a:lnTo>
                  <a:pt x="168461" y="218457"/>
                </a:lnTo>
                <a:lnTo>
                  <a:pt x="165643" y="219932"/>
                </a:lnTo>
                <a:lnTo>
                  <a:pt x="159971" y="221573"/>
                </a:lnTo>
                <a:lnTo>
                  <a:pt x="157126" y="221057"/>
                </a:lnTo>
                <a:lnTo>
                  <a:pt x="151425" y="217945"/>
                </a:lnTo>
                <a:lnTo>
                  <a:pt x="145715" y="215927"/>
                </a:lnTo>
                <a:lnTo>
                  <a:pt x="140003" y="215030"/>
                </a:lnTo>
                <a:lnTo>
                  <a:pt x="134289" y="214631"/>
                </a:lnTo>
                <a:lnTo>
                  <a:pt x="131432" y="213572"/>
                </a:lnTo>
                <a:lnTo>
                  <a:pt x="125717" y="209856"/>
                </a:lnTo>
                <a:lnTo>
                  <a:pt x="121695" y="206959"/>
                </a:lnTo>
                <a:lnTo>
                  <a:pt x="118215" y="201202"/>
                </a:lnTo>
                <a:lnTo>
                  <a:pt x="115953" y="196999"/>
                </a:lnTo>
                <a:lnTo>
                  <a:pt x="113493" y="193245"/>
                </a:lnTo>
                <a:lnTo>
                  <a:pt x="108219" y="186534"/>
                </a:lnTo>
                <a:lnTo>
                  <a:pt x="105241" y="180376"/>
                </a:lnTo>
                <a:lnTo>
                  <a:pt x="104446" y="177401"/>
                </a:lnTo>
                <a:lnTo>
                  <a:pt x="104869" y="174464"/>
                </a:lnTo>
                <a:lnTo>
                  <a:pt x="106103" y="171554"/>
                </a:lnTo>
                <a:lnTo>
                  <a:pt x="107879" y="168662"/>
                </a:lnTo>
                <a:lnTo>
                  <a:pt x="109063" y="164829"/>
                </a:lnTo>
                <a:lnTo>
                  <a:pt x="109851" y="160368"/>
                </a:lnTo>
                <a:lnTo>
                  <a:pt x="110377" y="155489"/>
                </a:lnTo>
                <a:lnTo>
                  <a:pt x="111680" y="151284"/>
                </a:lnTo>
                <a:lnTo>
                  <a:pt x="113502" y="147529"/>
                </a:lnTo>
                <a:lnTo>
                  <a:pt x="115669" y="144072"/>
                </a:lnTo>
                <a:lnTo>
                  <a:pt x="118065" y="139863"/>
                </a:lnTo>
                <a:lnTo>
                  <a:pt x="123269" y="130106"/>
                </a:lnTo>
                <a:lnTo>
                  <a:pt x="125038" y="125790"/>
                </a:lnTo>
                <a:lnTo>
                  <a:pt x="126216" y="121960"/>
                </a:lnTo>
                <a:lnTo>
                  <a:pt x="127003" y="118454"/>
                </a:lnTo>
                <a:lnTo>
                  <a:pt x="128479" y="114212"/>
                </a:lnTo>
                <a:lnTo>
                  <a:pt x="130416" y="109478"/>
                </a:lnTo>
                <a:lnTo>
                  <a:pt x="132660" y="104418"/>
                </a:lnTo>
                <a:lnTo>
                  <a:pt x="137693" y="93715"/>
                </a:lnTo>
                <a:lnTo>
                  <a:pt x="140369" y="88194"/>
                </a:lnTo>
                <a:lnTo>
                  <a:pt x="142152" y="83561"/>
                </a:lnTo>
                <a:lnTo>
                  <a:pt x="143341" y="79520"/>
                </a:lnTo>
                <a:lnTo>
                  <a:pt x="144134" y="75873"/>
                </a:lnTo>
                <a:lnTo>
                  <a:pt x="147555" y="69281"/>
                </a:lnTo>
                <a:lnTo>
                  <a:pt x="149801" y="66190"/>
                </a:lnTo>
                <a:lnTo>
                  <a:pt x="151297" y="62224"/>
                </a:lnTo>
                <a:lnTo>
                  <a:pt x="152296" y="57675"/>
                </a:lnTo>
                <a:lnTo>
                  <a:pt x="152962" y="52737"/>
                </a:lnTo>
                <a:lnTo>
                  <a:pt x="153405" y="48493"/>
                </a:lnTo>
                <a:lnTo>
                  <a:pt x="153700" y="44711"/>
                </a:lnTo>
                <a:lnTo>
                  <a:pt x="154029" y="37969"/>
                </a:lnTo>
                <a:lnTo>
                  <a:pt x="154176" y="31797"/>
                </a:lnTo>
                <a:lnTo>
                  <a:pt x="153262" y="28818"/>
                </a:lnTo>
                <a:lnTo>
                  <a:pt x="149707" y="22968"/>
                </a:lnTo>
                <a:lnTo>
                  <a:pt x="145554" y="17342"/>
                </a:lnTo>
                <a:lnTo>
                  <a:pt x="141519" y="13105"/>
                </a:lnTo>
                <a:lnTo>
                  <a:pt x="139109" y="11594"/>
                </a:lnTo>
                <a:lnTo>
                  <a:pt x="133892" y="9915"/>
                </a:lnTo>
                <a:lnTo>
                  <a:pt x="128397" y="9169"/>
                </a:lnTo>
                <a:lnTo>
                  <a:pt x="122781" y="8837"/>
                </a:lnTo>
                <a:lnTo>
                  <a:pt x="117110" y="8690"/>
                </a:lnTo>
                <a:lnTo>
                  <a:pt x="114264" y="7698"/>
                </a:lnTo>
                <a:lnTo>
                  <a:pt x="108562" y="4056"/>
                </a:lnTo>
                <a:lnTo>
                  <a:pt x="102852" y="1803"/>
                </a:lnTo>
                <a:lnTo>
                  <a:pt x="9428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03"/>
          <p:cNvSpPr/>
          <p:nvPr/>
        </p:nvSpPr>
        <p:spPr>
          <a:xfrm>
            <a:off x="8078152" y="2703970"/>
            <a:ext cx="60008" cy="236398"/>
          </a:xfrm>
          <a:custGeom>
            <a:avLst/>
            <a:gdLst/>
            <a:ahLst/>
            <a:cxnLst/>
            <a:rect l="0" t="0" r="0" b="0"/>
            <a:pathLst>
              <a:path w="60008" h="236398">
                <a:moveTo>
                  <a:pt x="0" y="4940"/>
                </a:moveTo>
                <a:lnTo>
                  <a:pt x="0" y="0"/>
                </a:lnTo>
                <a:lnTo>
                  <a:pt x="0" y="22254"/>
                </a:lnTo>
                <a:lnTo>
                  <a:pt x="952" y="26008"/>
                </a:lnTo>
                <a:lnTo>
                  <a:pt x="2540" y="29462"/>
                </a:lnTo>
                <a:lnTo>
                  <a:pt x="4551" y="32718"/>
                </a:lnTo>
                <a:lnTo>
                  <a:pt x="5891" y="35841"/>
                </a:lnTo>
                <a:lnTo>
                  <a:pt x="7382" y="41851"/>
                </a:lnTo>
                <a:lnTo>
                  <a:pt x="7778" y="45740"/>
                </a:lnTo>
                <a:lnTo>
                  <a:pt x="8043" y="50237"/>
                </a:lnTo>
                <a:lnTo>
                  <a:pt x="8220" y="55141"/>
                </a:lnTo>
                <a:lnTo>
                  <a:pt x="9290" y="60314"/>
                </a:lnTo>
                <a:lnTo>
                  <a:pt x="10956" y="65669"/>
                </a:lnTo>
                <a:lnTo>
                  <a:pt x="13019" y="71143"/>
                </a:lnTo>
                <a:lnTo>
                  <a:pt x="14394" y="76698"/>
                </a:lnTo>
                <a:lnTo>
                  <a:pt x="15312" y="82306"/>
                </a:lnTo>
                <a:lnTo>
                  <a:pt x="15922" y="87950"/>
                </a:lnTo>
                <a:lnTo>
                  <a:pt x="17283" y="93617"/>
                </a:lnTo>
                <a:lnTo>
                  <a:pt x="19142" y="99300"/>
                </a:lnTo>
                <a:lnTo>
                  <a:pt x="21334" y="104994"/>
                </a:lnTo>
                <a:lnTo>
                  <a:pt x="22795" y="110695"/>
                </a:lnTo>
                <a:lnTo>
                  <a:pt x="23769" y="116401"/>
                </a:lnTo>
                <a:lnTo>
                  <a:pt x="24419" y="122110"/>
                </a:lnTo>
                <a:lnTo>
                  <a:pt x="24852" y="127821"/>
                </a:lnTo>
                <a:lnTo>
                  <a:pt x="25141" y="133532"/>
                </a:lnTo>
                <a:lnTo>
                  <a:pt x="25333" y="139246"/>
                </a:lnTo>
                <a:lnTo>
                  <a:pt x="26413" y="144959"/>
                </a:lnTo>
                <a:lnTo>
                  <a:pt x="28087" y="150674"/>
                </a:lnTo>
                <a:lnTo>
                  <a:pt x="30154" y="156388"/>
                </a:lnTo>
                <a:lnTo>
                  <a:pt x="31532" y="161150"/>
                </a:lnTo>
                <a:lnTo>
                  <a:pt x="32452" y="165278"/>
                </a:lnTo>
                <a:lnTo>
                  <a:pt x="33065" y="168981"/>
                </a:lnTo>
                <a:lnTo>
                  <a:pt x="34426" y="173356"/>
                </a:lnTo>
                <a:lnTo>
                  <a:pt x="36286" y="178177"/>
                </a:lnTo>
                <a:lnTo>
                  <a:pt x="38478" y="183296"/>
                </a:lnTo>
                <a:lnTo>
                  <a:pt x="39940" y="187662"/>
                </a:lnTo>
                <a:lnTo>
                  <a:pt x="40914" y="191524"/>
                </a:lnTo>
                <a:lnTo>
                  <a:pt x="41564" y="195052"/>
                </a:lnTo>
                <a:lnTo>
                  <a:pt x="42949" y="198356"/>
                </a:lnTo>
                <a:lnTo>
                  <a:pt x="44825" y="201511"/>
                </a:lnTo>
                <a:lnTo>
                  <a:pt x="47028" y="204567"/>
                </a:lnTo>
                <a:lnTo>
                  <a:pt x="48498" y="207557"/>
                </a:lnTo>
                <a:lnTo>
                  <a:pt x="50130" y="213419"/>
                </a:lnTo>
                <a:lnTo>
                  <a:pt x="50855" y="219200"/>
                </a:lnTo>
                <a:lnTo>
                  <a:pt x="51048" y="222075"/>
                </a:lnTo>
                <a:lnTo>
                  <a:pt x="52130" y="224944"/>
                </a:lnTo>
                <a:lnTo>
                  <a:pt x="53803" y="227809"/>
                </a:lnTo>
                <a:lnTo>
                  <a:pt x="60007" y="2363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04"/>
          <p:cNvSpPr/>
          <p:nvPr/>
        </p:nvSpPr>
        <p:spPr>
          <a:xfrm>
            <a:off x="8018144" y="2820352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25718"/>
                </a:moveTo>
                <a:lnTo>
                  <a:pt x="11932" y="25718"/>
                </a:lnTo>
                <a:lnTo>
                  <a:pt x="14623" y="24765"/>
                </a:lnTo>
                <a:lnTo>
                  <a:pt x="17368" y="23178"/>
                </a:lnTo>
                <a:lnTo>
                  <a:pt x="20152" y="21167"/>
                </a:lnTo>
                <a:lnTo>
                  <a:pt x="23912" y="19826"/>
                </a:lnTo>
                <a:lnTo>
                  <a:pt x="28325" y="18932"/>
                </a:lnTo>
                <a:lnTo>
                  <a:pt x="33171" y="18337"/>
                </a:lnTo>
                <a:lnTo>
                  <a:pt x="38307" y="17940"/>
                </a:lnTo>
                <a:lnTo>
                  <a:pt x="43636" y="17674"/>
                </a:lnTo>
                <a:lnTo>
                  <a:pt x="54636" y="17380"/>
                </a:lnTo>
                <a:lnTo>
                  <a:pt x="65875" y="17250"/>
                </a:lnTo>
                <a:lnTo>
                  <a:pt x="71540" y="16262"/>
                </a:lnTo>
                <a:lnTo>
                  <a:pt x="77221" y="14652"/>
                </a:lnTo>
                <a:lnTo>
                  <a:pt x="82914" y="12625"/>
                </a:lnTo>
                <a:lnTo>
                  <a:pt x="88613" y="11274"/>
                </a:lnTo>
                <a:lnTo>
                  <a:pt x="94318" y="10374"/>
                </a:lnTo>
                <a:lnTo>
                  <a:pt x="100027" y="9773"/>
                </a:lnTo>
                <a:lnTo>
                  <a:pt x="106690" y="9373"/>
                </a:lnTo>
                <a:lnTo>
                  <a:pt x="121713" y="8928"/>
                </a:lnTo>
                <a:lnTo>
                  <a:pt x="128767" y="7857"/>
                </a:lnTo>
                <a:lnTo>
                  <a:pt x="135376" y="6191"/>
                </a:lnTo>
                <a:lnTo>
                  <a:pt x="141685" y="4127"/>
                </a:lnTo>
                <a:lnTo>
                  <a:pt x="147797" y="2751"/>
                </a:lnTo>
                <a:lnTo>
                  <a:pt x="153776" y="1834"/>
                </a:lnTo>
                <a:lnTo>
                  <a:pt x="159667" y="1223"/>
                </a:lnTo>
                <a:lnTo>
                  <a:pt x="165500" y="815"/>
                </a:lnTo>
                <a:lnTo>
                  <a:pt x="171294" y="544"/>
                </a:lnTo>
                <a:lnTo>
                  <a:pt x="186009" y="161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05"/>
          <p:cNvSpPr/>
          <p:nvPr/>
        </p:nvSpPr>
        <p:spPr>
          <a:xfrm>
            <a:off x="8310835" y="2708910"/>
            <a:ext cx="170225" cy="85726"/>
          </a:xfrm>
          <a:custGeom>
            <a:avLst/>
            <a:gdLst/>
            <a:ahLst/>
            <a:cxnLst/>
            <a:rect l="0" t="0" r="0" b="0"/>
            <a:pathLst>
              <a:path w="170225" h="85726">
                <a:moveTo>
                  <a:pt x="33065" y="0"/>
                </a:moveTo>
                <a:lnTo>
                  <a:pt x="33065" y="20399"/>
                </a:lnTo>
                <a:lnTo>
                  <a:pt x="32113" y="23124"/>
                </a:lnTo>
                <a:lnTo>
                  <a:pt x="30525" y="25894"/>
                </a:lnTo>
                <a:lnTo>
                  <a:pt x="28514" y="28692"/>
                </a:lnTo>
                <a:lnTo>
                  <a:pt x="27173" y="31510"/>
                </a:lnTo>
                <a:lnTo>
                  <a:pt x="26280" y="34342"/>
                </a:lnTo>
                <a:lnTo>
                  <a:pt x="25684" y="37182"/>
                </a:lnTo>
                <a:lnTo>
                  <a:pt x="24334" y="40028"/>
                </a:lnTo>
                <a:lnTo>
                  <a:pt x="22481" y="42878"/>
                </a:lnTo>
                <a:lnTo>
                  <a:pt x="20295" y="45730"/>
                </a:lnTo>
                <a:lnTo>
                  <a:pt x="18836" y="48584"/>
                </a:lnTo>
                <a:lnTo>
                  <a:pt x="17864" y="51439"/>
                </a:lnTo>
                <a:lnTo>
                  <a:pt x="17216" y="54295"/>
                </a:lnTo>
                <a:lnTo>
                  <a:pt x="15831" y="57151"/>
                </a:lnTo>
                <a:lnTo>
                  <a:pt x="13956" y="60008"/>
                </a:lnTo>
                <a:lnTo>
                  <a:pt x="8652" y="66886"/>
                </a:lnTo>
                <a:lnTo>
                  <a:pt x="8218" y="68403"/>
                </a:lnTo>
                <a:lnTo>
                  <a:pt x="7928" y="70367"/>
                </a:lnTo>
                <a:lnTo>
                  <a:pt x="7734" y="72629"/>
                </a:lnTo>
                <a:lnTo>
                  <a:pt x="6652" y="74136"/>
                </a:lnTo>
                <a:lnTo>
                  <a:pt x="4979" y="75142"/>
                </a:lnTo>
                <a:lnTo>
                  <a:pt x="0" y="76755"/>
                </a:lnTo>
                <a:lnTo>
                  <a:pt x="544" y="77840"/>
                </a:lnTo>
                <a:lnTo>
                  <a:pt x="1859" y="79516"/>
                </a:lnTo>
                <a:lnTo>
                  <a:pt x="7026" y="85361"/>
                </a:lnTo>
                <a:lnTo>
                  <a:pt x="11803" y="85617"/>
                </a:lnTo>
                <a:lnTo>
                  <a:pt x="27490" y="85715"/>
                </a:lnTo>
                <a:lnTo>
                  <a:pt x="57622" y="85724"/>
                </a:lnTo>
                <a:lnTo>
                  <a:pt x="61819" y="84772"/>
                </a:lnTo>
                <a:lnTo>
                  <a:pt x="65569" y="83185"/>
                </a:lnTo>
                <a:lnTo>
                  <a:pt x="69021" y="81174"/>
                </a:lnTo>
                <a:lnTo>
                  <a:pt x="73228" y="79833"/>
                </a:lnTo>
                <a:lnTo>
                  <a:pt x="77939" y="78939"/>
                </a:lnTo>
                <a:lnTo>
                  <a:pt x="82983" y="78344"/>
                </a:lnTo>
                <a:lnTo>
                  <a:pt x="88251" y="77947"/>
                </a:lnTo>
                <a:lnTo>
                  <a:pt x="93669" y="77682"/>
                </a:lnTo>
                <a:lnTo>
                  <a:pt x="107855" y="77309"/>
                </a:lnTo>
                <a:lnTo>
                  <a:pt x="137462" y="77161"/>
                </a:lnTo>
                <a:lnTo>
                  <a:pt x="141715" y="78111"/>
                </a:lnTo>
                <a:lnTo>
                  <a:pt x="146455" y="79696"/>
                </a:lnTo>
                <a:lnTo>
                  <a:pt x="158650" y="84534"/>
                </a:lnTo>
                <a:lnTo>
                  <a:pt x="162857" y="85195"/>
                </a:lnTo>
                <a:lnTo>
                  <a:pt x="170224" y="857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06"/>
          <p:cNvSpPr/>
          <p:nvPr/>
        </p:nvSpPr>
        <p:spPr>
          <a:xfrm>
            <a:off x="8421052" y="2700337"/>
            <a:ext cx="77154" cy="240031"/>
          </a:xfrm>
          <a:custGeom>
            <a:avLst/>
            <a:gdLst/>
            <a:ahLst/>
            <a:cxnLst/>
            <a:rect l="0" t="0" r="0" b="0"/>
            <a:pathLst>
              <a:path w="77154" h="240031">
                <a:moveTo>
                  <a:pt x="0" y="0"/>
                </a:moveTo>
                <a:lnTo>
                  <a:pt x="8220" y="8220"/>
                </a:lnTo>
                <a:lnTo>
                  <a:pt x="8416" y="13496"/>
                </a:lnTo>
                <a:lnTo>
                  <a:pt x="8563" y="41485"/>
                </a:lnTo>
                <a:lnTo>
                  <a:pt x="9518" y="46707"/>
                </a:lnTo>
                <a:lnTo>
                  <a:pt x="11108" y="52093"/>
                </a:lnTo>
                <a:lnTo>
                  <a:pt x="13120" y="57588"/>
                </a:lnTo>
                <a:lnTo>
                  <a:pt x="14462" y="63157"/>
                </a:lnTo>
                <a:lnTo>
                  <a:pt x="15357" y="68775"/>
                </a:lnTo>
                <a:lnTo>
                  <a:pt x="15953" y="74425"/>
                </a:lnTo>
                <a:lnTo>
                  <a:pt x="16350" y="80097"/>
                </a:lnTo>
                <a:lnTo>
                  <a:pt x="16615" y="85783"/>
                </a:lnTo>
                <a:lnTo>
                  <a:pt x="16791" y="91478"/>
                </a:lnTo>
                <a:lnTo>
                  <a:pt x="17862" y="97181"/>
                </a:lnTo>
                <a:lnTo>
                  <a:pt x="19528" y="102887"/>
                </a:lnTo>
                <a:lnTo>
                  <a:pt x="21591" y="108596"/>
                </a:lnTo>
                <a:lnTo>
                  <a:pt x="23920" y="114308"/>
                </a:lnTo>
                <a:lnTo>
                  <a:pt x="26424" y="120020"/>
                </a:lnTo>
                <a:lnTo>
                  <a:pt x="29046" y="125733"/>
                </a:lnTo>
                <a:lnTo>
                  <a:pt x="30794" y="131447"/>
                </a:lnTo>
                <a:lnTo>
                  <a:pt x="31959" y="137162"/>
                </a:lnTo>
                <a:lnTo>
                  <a:pt x="32736" y="142876"/>
                </a:lnTo>
                <a:lnTo>
                  <a:pt x="34207" y="147638"/>
                </a:lnTo>
                <a:lnTo>
                  <a:pt x="36139" y="151766"/>
                </a:lnTo>
                <a:lnTo>
                  <a:pt x="38381" y="155470"/>
                </a:lnTo>
                <a:lnTo>
                  <a:pt x="40827" y="159844"/>
                </a:lnTo>
                <a:lnTo>
                  <a:pt x="46086" y="169784"/>
                </a:lnTo>
                <a:lnTo>
                  <a:pt x="47869" y="174150"/>
                </a:lnTo>
                <a:lnTo>
                  <a:pt x="49850" y="181540"/>
                </a:lnTo>
                <a:lnTo>
                  <a:pt x="51331" y="185797"/>
                </a:lnTo>
                <a:lnTo>
                  <a:pt x="53271" y="190539"/>
                </a:lnTo>
                <a:lnTo>
                  <a:pt x="55516" y="195606"/>
                </a:lnTo>
                <a:lnTo>
                  <a:pt x="57014" y="199937"/>
                </a:lnTo>
                <a:lnTo>
                  <a:pt x="58676" y="207288"/>
                </a:lnTo>
                <a:lnTo>
                  <a:pt x="60072" y="210582"/>
                </a:lnTo>
                <a:lnTo>
                  <a:pt x="61956" y="213731"/>
                </a:lnTo>
                <a:lnTo>
                  <a:pt x="67272" y="221077"/>
                </a:lnTo>
                <a:lnTo>
                  <a:pt x="68660" y="222632"/>
                </a:lnTo>
                <a:lnTo>
                  <a:pt x="72744" y="226900"/>
                </a:lnTo>
                <a:lnTo>
                  <a:pt x="74213" y="229372"/>
                </a:lnTo>
                <a:lnTo>
                  <a:pt x="76282" y="236449"/>
                </a:lnTo>
                <a:lnTo>
                  <a:pt x="77153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07"/>
          <p:cNvSpPr/>
          <p:nvPr/>
        </p:nvSpPr>
        <p:spPr>
          <a:xfrm>
            <a:off x="6620827" y="3163252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27854" y="8573"/>
                </a:lnTo>
                <a:lnTo>
                  <a:pt x="31904" y="7620"/>
                </a:lnTo>
                <a:lnTo>
                  <a:pt x="36510" y="6033"/>
                </a:lnTo>
                <a:lnTo>
                  <a:pt x="41485" y="4022"/>
                </a:lnTo>
                <a:lnTo>
                  <a:pt x="46707" y="2681"/>
                </a:lnTo>
                <a:lnTo>
                  <a:pt x="52092" y="1787"/>
                </a:lnTo>
                <a:lnTo>
                  <a:pt x="57589" y="1192"/>
                </a:lnTo>
                <a:lnTo>
                  <a:pt x="63158" y="794"/>
                </a:lnTo>
                <a:lnTo>
                  <a:pt x="68775" y="530"/>
                </a:lnTo>
                <a:lnTo>
                  <a:pt x="80097" y="235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08"/>
          <p:cNvSpPr/>
          <p:nvPr/>
        </p:nvSpPr>
        <p:spPr>
          <a:xfrm>
            <a:off x="6612255" y="3231832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8573"/>
                </a:moveTo>
                <a:lnTo>
                  <a:pt x="69894" y="8573"/>
                </a:lnTo>
                <a:lnTo>
                  <a:pt x="75170" y="7620"/>
                </a:lnTo>
                <a:lnTo>
                  <a:pt x="81546" y="6033"/>
                </a:lnTo>
                <a:lnTo>
                  <a:pt x="88654" y="4022"/>
                </a:lnTo>
                <a:lnTo>
                  <a:pt x="94345" y="2681"/>
                </a:lnTo>
                <a:lnTo>
                  <a:pt x="99092" y="1787"/>
                </a:lnTo>
                <a:lnTo>
                  <a:pt x="103208" y="1192"/>
                </a:lnTo>
                <a:lnTo>
                  <a:pt x="107858" y="795"/>
                </a:lnTo>
                <a:lnTo>
                  <a:pt x="112863" y="530"/>
                </a:lnTo>
                <a:lnTo>
                  <a:pt x="123503" y="236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09"/>
          <p:cNvSpPr/>
          <p:nvPr/>
        </p:nvSpPr>
        <p:spPr>
          <a:xfrm>
            <a:off x="6929448" y="3120389"/>
            <a:ext cx="239902" cy="179981"/>
          </a:xfrm>
          <a:custGeom>
            <a:avLst/>
            <a:gdLst/>
            <a:ahLst/>
            <a:cxnLst/>
            <a:rect l="0" t="0" r="0" b="0"/>
            <a:pathLst>
              <a:path w="239902" h="179981">
                <a:moveTo>
                  <a:pt x="102859" y="0"/>
                </a:moveTo>
                <a:lnTo>
                  <a:pt x="82460" y="0"/>
                </a:lnTo>
                <a:lnTo>
                  <a:pt x="79735" y="953"/>
                </a:lnTo>
                <a:lnTo>
                  <a:pt x="74167" y="4552"/>
                </a:lnTo>
                <a:lnTo>
                  <a:pt x="68517" y="9326"/>
                </a:lnTo>
                <a:lnTo>
                  <a:pt x="65676" y="11932"/>
                </a:lnTo>
                <a:lnTo>
                  <a:pt x="62831" y="13670"/>
                </a:lnTo>
                <a:lnTo>
                  <a:pt x="57129" y="15601"/>
                </a:lnTo>
                <a:lnTo>
                  <a:pt x="51419" y="18999"/>
                </a:lnTo>
                <a:lnTo>
                  <a:pt x="44754" y="23684"/>
                </a:lnTo>
                <a:lnTo>
                  <a:pt x="40311" y="26267"/>
                </a:lnTo>
                <a:lnTo>
                  <a:pt x="35443" y="28942"/>
                </a:lnTo>
                <a:lnTo>
                  <a:pt x="31244" y="31677"/>
                </a:lnTo>
                <a:lnTo>
                  <a:pt x="24040" y="37257"/>
                </a:lnTo>
                <a:lnTo>
                  <a:pt x="20785" y="41031"/>
                </a:lnTo>
                <a:lnTo>
                  <a:pt x="17664" y="45451"/>
                </a:lnTo>
                <a:lnTo>
                  <a:pt x="14629" y="50304"/>
                </a:lnTo>
                <a:lnTo>
                  <a:pt x="12607" y="54491"/>
                </a:lnTo>
                <a:lnTo>
                  <a:pt x="11258" y="58235"/>
                </a:lnTo>
                <a:lnTo>
                  <a:pt x="10360" y="61683"/>
                </a:lnTo>
                <a:lnTo>
                  <a:pt x="8807" y="64935"/>
                </a:lnTo>
                <a:lnTo>
                  <a:pt x="6820" y="68055"/>
                </a:lnTo>
                <a:lnTo>
                  <a:pt x="4543" y="71088"/>
                </a:lnTo>
                <a:lnTo>
                  <a:pt x="3025" y="74062"/>
                </a:lnTo>
                <a:lnTo>
                  <a:pt x="2014" y="76997"/>
                </a:lnTo>
                <a:lnTo>
                  <a:pt x="1339" y="79907"/>
                </a:lnTo>
                <a:lnTo>
                  <a:pt x="888" y="83751"/>
                </a:lnTo>
                <a:lnTo>
                  <a:pt x="589" y="88219"/>
                </a:lnTo>
                <a:lnTo>
                  <a:pt x="256" y="97312"/>
                </a:lnTo>
                <a:lnTo>
                  <a:pt x="68" y="107785"/>
                </a:lnTo>
                <a:lnTo>
                  <a:pt x="0" y="122768"/>
                </a:lnTo>
                <a:lnTo>
                  <a:pt x="949" y="125660"/>
                </a:lnTo>
                <a:lnTo>
                  <a:pt x="2534" y="128541"/>
                </a:lnTo>
                <a:lnTo>
                  <a:pt x="4543" y="131414"/>
                </a:lnTo>
                <a:lnTo>
                  <a:pt x="5882" y="135235"/>
                </a:lnTo>
                <a:lnTo>
                  <a:pt x="6775" y="139687"/>
                </a:lnTo>
                <a:lnTo>
                  <a:pt x="7371" y="144560"/>
                </a:lnTo>
                <a:lnTo>
                  <a:pt x="8720" y="147808"/>
                </a:lnTo>
                <a:lnTo>
                  <a:pt x="10572" y="149974"/>
                </a:lnTo>
                <a:lnTo>
                  <a:pt x="17730" y="155562"/>
                </a:lnTo>
                <a:lnTo>
                  <a:pt x="24067" y="160579"/>
                </a:lnTo>
                <a:lnTo>
                  <a:pt x="28423" y="163250"/>
                </a:lnTo>
                <a:lnTo>
                  <a:pt x="33233" y="165984"/>
                </a:lnTo>
                <a:lnTo>
                  <a:pt x="37391" y="168759"/>
                </a:lnTo>
                <a:lnTo>
                  <a:pt x="44552" y="174381"/>
                </a:lnTo>
                <a:lnTo>
                  <a:pt x="48748" y="176262"/>
                </a:lnTo>
                <a:lnTo>
                  <a:pt x="53450" y="177516"/>
                </a:lnTo>
                <a:lnTo>
                  <a:pt x="58489" y="178352"/>
                </a:lnTo>
                <a:lnTo>
                  <a:pt x="63754" y="178909"/>
                </a:lnTo>
                <a:lnTo>
                  <a:pt x="69169" y="179280"/>
                </a:lnTo>
                <a:lnTo>
                  <a:pt x="79314" y="179693"/>
                </a:lnTo>
                <a:lnTo>
                  <a:pt x="86997" y="179876"/>
                </a:lnTo>
                <a:lnTo>
                  <a:pt x="101228" y="179980"/>
                </a:lnTo>
                <a:lnTo>
                  <a:pt x="106534" y="179042"/>
                </a:lnTo>
                <a:lnTo>
                  <a:pt x="111977" y="177464"/>
                </a:lnTo>
                <a:lnTo>
                  <a:pt x="117510" y="175459"/>
                </a:lnTo>
                <a:lnTo>
                  <a:pt x="122151" y="174123"/>
                </a:lnTo>
                <a:lnTo>
                  <a:pt x="126198" y="173232"/>
                </a:lnTo>
                <a:lnTo>
                  <a:pt x="129849" y="172639"/>
                </a:lnTo>
                <a:lnTo>
                  <a:pt x="134187" y="171290"/>
                </a:lnTo>
                <a:lnTo>
                  <a:pt x="138984" y="169438"/>
                </a:lnTo>
                <a:lnTo>
                  <a:pt x="144087" y="167252"/>
                </a:lnTo>
                <a:lnTo>
                  <a:pt x="154838" y="162282"/>
                </a:lnTo>
                <a:lnTo>
                  <a:pt x="160371" y="159623"/>
                </a:lnTo>
                <a:lnTo>
                  <a:pt x="165013" y="156898"/>
                </a:lnTo>
                <a:lnTo>
                  <a:pt x="169060" y="154129"/>
                </a:lnTo>
                <a:lnTo>
                  <a:pt x="172711" y="151331"/>
                </a:lnTo>
                <a:lnTo>
                  <a:pt x="177050" y="148512"/>
                </a:lnTo>
                <a:lnTo>
                  <a:pt x="181847" y="145681"/>
                </a:lnTo>
                <a:lnTo>
                  <a:pt x="186950" y="142841"/>
                </a:lnTo>
                <a:lnTo>
                  <a:pt x="197701" y="137145"/>
                </a:lnTo>
                <a:lnTo>
                  <a:pt x="203234" y="134293"/>
                </a:lnTo>
                <a:lnTo>
                  <a:pt x="207876" y="131439"/>
                </a:lnTo>
                <a:lnTo>
                  <a:pt x="211923" y="128584"/>
                </a:lnTo>
                <a:lnTo>
                  <a:pt x="215574" y="125728"/>
                </a:lnTo>
                <a:lnTo>
                  <a:pt x="218959" y="122871"/>
                </a:lnTo>
                <a:lnTo>
                  <a:pt x="222169" y="120014"/>
                </a:lnTo>
                <a:lnTo>
                  <a:pt x="225261" y="117157"/>
                </a:lnTo>
                <a:lnTo>
                  <a:pt x="227323" y="113347"/>
                </a:lnTo>
                <a:lnTo>
                  <a:pt x="228698" y="108903"/>
                </a:lnTo>
                <a:lnTo>
                  <a:pt x="229615" y="104034"/>
                </a:lnTo>
                <a:lnTo>
                  <a:pt x="231177" y="99837"/>
                </a:lnTo>
                <a:lnTo>
                  <a:pt x="233172" y="96085"/>
                </a:lnTo>
                <a:lnTo>
                  <a:pt x="235454" y="92632"/>
                </a:lnTo>
                <a:lnTo>
                  <a:pt x="236976" y="89377"/>
                </a:lnTo>
                <a:lnTo>
                  <a:pt x="237991" y="86255"/>
                </a:lnTo>
                <a:lnTo>
                  <a:pt x="238667" y="83221"/>
                </a:lnTo>
                <a:lnTo>
                  <a:pt x="239118" y="80246"/>
                </a:lnTo>
                <a:lnTo>
                  <a:pt x="239418" y="77310"/>
                </a:lnTo>
                <a:lnTo>
                  <a:pt x="239619" y="74400"/>
                </a:lnTo>
                <a:lnTo>
                  <a:pt x="239752" y="71508"/>
                </a:lnTo>
                <a:lnTo>
                  <a:pt x="239901" y="65754"/>
                </a:lnTo>
                <a:lnTo>
                  <a:pt x="238988" y="61934"/>
                </a:lnTo>
                <a:lnTo>
                  <a:pt x="237426" y="57482"/>
                </a:lnTo>
                <a:lnTo>
                  <a:pt x="235434" y="52609"/>
                </a:lnTo>
                <a:lnTo>
                  <a:pt x="233152" y="48408"/>
                </a:lnTo>
                <a:lnTo>
                  <a:pt x="230679" y="44655"/>
                </a:lnTo>
                <a:lnTo>
                  <a:pt x="228077" y="41200"/>
                </a:lnTo>
                <a:lnTo>
                  <a:pt x="225390" y="37944"/>
                </a:lnTo>
                <a:lnTo>
                  <a:pt x="222647" y="34821"/>
                </a:lnTo>
                <a:lnTo>
                  <a:pt x="219865" y="31787"/>
                </a:lnTo>
                <a:lnTo>
                  <a:pt x="216105" y="28812"/>
                </a:lnTo>
                <a:lnTo>
                  <a:pt x="211694" y="25875"/>
                </a:lnTo>
                <a:lnTo>
                  <a:pt x="206848" y="22966"/>
                </a:lnTo>
                <a:lnTo>
                  <a:pt x="202666" y="21026"/>
                </a:lnTo>
                <a:lnTo>
                  <a:pt x="195478" y="18870"/>
                </a:lnTo>
                <a:lnTo>
                  <a:pt x="189108" y="15372"/>
                </a:lnTo>
                <a:lnTo>
                  <a:pt x="182149" y="10642"/>
                </a:lnTo>
                <a:lnTo>
                  <a:pt x="177627" y="8047"/>
                </a:lnTo>
                <a:lnTo>
                  <a:pt x="172707" y="5365"/>
                </a:lnTo>
                <a:lnTo>
                  <a:pt x="167521" y="3577"/>
                </a:lnTo>
                <a:lnTo>
                  <a:pt x="162160" y="2385"/>
                </a:lnTo>
                <a:lnTo>
                  <a:pt x="156680" y="1590"/>
                </a:lnTo>
                <a:lnTo>
                  <a:pt x="151122" y="1060"/>
                </a:lnTo>
                <a:lnTo>
                  <a:pt x="145512" y="707"/>
                </a:lnTo>
                <a:lnTo>
                  <a:pt x="134199" y="314"/>
                </a:lnTo>
                <a:lnTo>
                  <a:pt x="122820" y="140"/>
                </a:lnTo>
                <a:lnTo>
                  <a:pt x="118071" y="1046"/>
                </a:lnTo>
                <a:lnTo>
                  <a:pt x="113953" y="2603"/>
                </a:lnTo>
                <a:lnTo>
                  <a:pt x="110255" y="4593"/>
                </a:lnTo>
                <a:lnTo>
                  <a:pt x="105885" y="5919"/>
                </a:lnTo>
                <a:lnTo>
                  <a:pt x="101067" y="6804"/>
                </a:lnTo>
                <a:lnTo>
                  <a:pt x="95949" y="7394"/>
                </a:lnTo>
                <a:lnTo>
                  <a:pt x="90632" y="8739"/>
                </a:lnTo>
                <a:lnTo>
                  <a:pt x="85183" y="10589"/>
                </a:lnTo>
                <a:lnTo>
                  <a:pt x="68569" y="1714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10"/>
          <p:cNvSpPr/>
          <p:nvPr/>
        </p:nvSpPr>
        <p:spPr>
          <a:xfrm>
            <a:off x="6672262" y="3531870"/>
            <a:ext cx="162879" cy="214312"/>
          </a:xfrm>
          <a:custGeom>
            <a:avLst/>
            <a:gdLst/>
            <a:ahLst/>
            <a:cxnLst/>
            <a:rect l="0" t="0" r="0" b="0"/>
            <a:pathLst>
              <a:path w="162879" h="214312">
                <a:moveTo>
                  <a:pt x="0" y="42862"/>
                </a:moveTo>
                <a:lnTo>
                  <a:pt x="4551" y="42862"/>
                </a:lnTo>
                <a:lnTo>
                  <a:pt x="5892" y="43815"/>
                </a:lnTo>
                <a:lnTo>
                  <a:pt x="6785" y="45402"/>
                </a:lnTo>
                <a:lnTo>
                  <a:pt x="8220" y="50243"/>
                </a:lnTo>
                <a:lnTo>
                  <a:pt x="13019" y="55632"/>
                </a:lnTo>
                <a:lnTo>
                  <a:pt x="15346" y="58996"/>
                </a:lnTo>
                <a:lnTo>
                  <a:pt x="17852" y="63143"/>
                </a:lnTo>
                <a:lnTo>
                  <a:pt x="20473" y="67812"/>
                </a:lnTo>
                <a:lnTo>
                  <a:pt x="22221" y="71878"/>
                </a:lnTo>
                <a:lnTo>
                  <a:pt x="23387" y="75541"/>
                </a:lnTo>
                <a:lnTo>
                  <a:pt x="24164" y="78936"/>
                </a:lnTo>
                <a:lnTo>
                  <a:pt x="25634" y="83104"/>
                </a:lnTo>
                <a:lnTo>
                  <a:pt x="27567" y="87787"/>
                </a:lnTo>
                <a:lnTo>
                  <a:pt x="29808" y="92815"/>
                </a:lnTo>
                <a:lnTo>
                  <a:pt x="32255" y="97119"/>
                </a:lnTo>
                <a:lnTo>
                  <a:pt x="34838" y="100941"/>
                </a:lnTo>
                <a:lnTo>
                  <a:pt x="37513" y="104441"/>
                </a:lnTo>
                <a:lnTo>
                  <a:pt x="40249" y="108680"/>
                </a:lnTo>
                <a:lnTo>
                  <a:pt x="43025" y="113411"/>
                </a:lnTo>
                <a:lnTo>
                  <a:pt x="45828" y="118469"/>
                </a:lnTo>
                <a:lnTo>
                  <a:pt x="51483" y="129170"/>
                </a:lnTo>
                <a:lnTo>
                  <a:pt x="54325" y="134691"/>
                </a:lnTo>
                <a:lnTo>
                  <a:pt x="57172" y="139324"/>
                </a:lnTo>
                <a:lnTo>
                  <a:pt x="60022" y="143365"/>
                </a:lnTo>
                <a:lnTo>
                  <a:pt x="62874" y="147012"/>
                </a:lnTo>
                <a:lnTo>
                  <a:pt x="65729" y="151348"/>
                </a:lnTo>
                <a:lnTo>
                  <a:pt x="68584" y="156143"/>
                </a:lnTo>
                <a:lnTo>
                  <a:pt x="71441" y="161246"/>
                </a:lnTo>
                <a:lnTo>
                  <a:pt x="74297" y="165600"/>
                </a:lnTo>
                <a:lnTo>
                  <a:pt x="77154" y="169454"/>
                </a:lnTo>
                <a:lnTo>
                  <a:pt x="80011" y="172977"/>
                </a:lnTo>
                <a:lnTo>
                  <a:pt x="83186" y="179431"/>
                </a:lnTo>
                <a:lnTo>
                  <a:pt x="84032" y="182485"/>
                </a:lnTo>
                <a:lnTo>
                  <a:pt x="87512" y="188419"/>
                </a:lnTo>
                <a:lnTo>
                  <a:pt x="92235" y="194232"/>
                </a:lnTo>
                <a:lnTo>
                  <a:pt x="94828" y="197115"/>
                </a:lnTo>
                <a:lnTo>
                  <a:pt x="101281" y="204036"/>
                </a:lnTo>
                <a:lnTo>
                  <a:pt x="111048" y="213915"/>
                </a:lnTo>
                <a:lnTo>
                  <a:pt x="115877" y="214194"/>
                </a:lnTo>
                <a:lnTo>
                  <a:pt x="119983" y="214311"/>
                </a:lnTo>
                <a:lnTo>
                  <a:pt x="120015" y="132238"/>
                </a:lnTo>
                <a:lnTo>
                  <a:pt x="120968" y="126259"/>
                </a:lnTo>
                <a:lnTo>
                  <a:pt x="122555" y="120367"/>
                </a:lnTo>
                <a:lnTo>
                  <a:pt x="124566" y="114534"/>
                </a:lnTo>
                <a:lnTo>
                  <a:pt x="125906" y="107789"/>
                </a:lnTo>
                <a:lnTo>
                  <a:pt x="126800" y="100434"/>
                </a:lnTo>
                <a:lnTo>
                  <a:pt x="127396" y="92673"/>
                </a:lnTo>
                <a:lnTo>
                  <a:pt x="128746" y="85595"/>
                </a:lnTo>
                <a:lnTo>
                  <a:pt x="130598" y="78970"/>
                </a:lnTo>
                <a:lnTo>
                  <a:pt x="132786" y="72649"/>
                </a:lnTo>
                <a:lnTo>
                  <a:pt x="134244" y="66530"/>
                </a:lnTo>
                <a:lnTo>
                  <a:pt x="135216" y="60546"/>
                </a:lnTo>
                <a:lnTo>
                  <a:pt x="135864" y="54651"/>
                </a:lnTo>
                <a:lnTo>
                  <a:pt x="137248" y="49769"/>
                </a:lnTo>
                <a:lnTo>
                  <a:pt x="139124" y="45562"/>
                </a:lnTo>
                <a:lnTo>
                  <a:pt x="141327" y="41804"/>
                </a:lnTo>
                <a:lnTo>
                  <a:pt x="143748" y="37394"/>
                </a:lnTo>
                <a:lnTo>
                  <a:pt x="148978" y="27415"/>
                </a:lnTo>
                <a:lnTo>
                  <a:pt x="150754" y="23039"/>
                </a:lnTo>
                <a:lnTo>
                  <a:pt x="151937" y="19169"/>
                </a:lnTo>
                <a:lnTo>
                  <a:pt x="152726" y="15637"/>
                </a:lnTo>
                <a:lnTo>
                  <a:pt x="156144" y="9172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11"/>
          <p:cNvSpPr/>
          <p:nvPr/>
        </p:nvSpPr>
        <p:spPr>
          <a:xfrm>
            <a:off x="6912292" y="3566204"/>
            <a:ext cx="111443" cy="162684"/>
          </a:xfrm>
          <a:custGeom>
            <a:avLst/>
            <a:gdLst/>
            <a:ahLst/>
            <a:cxnLst/>
            <a:rect l="0" t="0" r="0" b="0"/>
            <a:pathLst>
              <a:path w="111443" h="162684">
                <a:moveTo>
                  <a:pt x="0" y="85681"/>
                </a:moveTo>
                <a:lnTo>
                  <a:pt x="7381" y="93061"/>
                </a:lnTo>
                <a:lnTo>
                  <a:pt x="10583" y="93724"/>
                </a:lnTo>
                <a:lnTo>
                  <a:pt x="12771" y="93900"/>
                </a:lnTo>
                <a:lnTo>
                  <a:pt x="15182" y="94018"/>
                </a:lnTo>
                <a:lnTo>
                  <a:pt x="20400" y="94148"/>
                </a:lnTo>
                <a:lnTo>
                  <a:pt x="28693" y="94222"/>
                </a:lnTo>
                <a:lnTo>
                  <a:pt x="31511" y="93280"/>
                </a:lnTo>
                <a:lnTo>
                  <a:pt x="34342" y="91699"/>
                </a:lnTo>
                <a:lnTo>
                  <a:pt x="37183" y="89693"/>
                </a:lnTo>
                <a:lnTo>
                  <a:pt x="40028" y="87403"/>
                </a:lnTo>
                <a:lnTo>
                  <a:pt x="42878" y="84924"/>
                </a:lnTo>
                <a:lnTo>
                  <a:pt x="45731" y="82319"/>
                </a:lnTo>
                <a:lnTo>
                  <a:pt x="51440" y="76884"/>
                </a:lnTo>
                <a:lnTo>
                  <a:pt x="62866" y="65634"/>
                </a:lnTo>
                <a:lnTo>
                  <a:pt x="64771" y="62791"/>
                </a:lnTo>
                <a:lnTo>
                  <a:pt x="66040" y="59944"/>
                </a:lnTo>
                <a:lnTo>
                  <a:pt x="66888" y="57093"/>
                </a:lnTo>
                <a:lnTo>
                  <a:pt x="68404" y="54239"/>
                </a:lnTo>
                <a:lnTo>
                  <a:pt x="70368" y="51385"/>
                </a:lnTo>
                <a:lnTo>
                  <a:pt x="72629" y="48529"/>
                </a:lnTo>
                <a:lnTo>
                  <a:pt x="75090" y="45673"/>
                </a:lnTo>
                <a:lnTo>
                  <a:pt x="77682" y="42817"/>
                </a:lnTo>
                <a:lnTo>
                  <a:pt x="80364" y="39959"/>
                </a:lnTo>
                <a:lnTo>
                  <a:pt x="82151" y="37102"/>
                </a:lnTo>
                <a:lnTo>
                  <a:pt x="83343" y="34245"/>
                </a:lnTo>
                <a:lnTo>
                  <a:pt x="84136" y="31388"/>
                </a:lnTo>
                <a:lnTo>
                  <a:pt x="84666" y="28530"/>
                </a:lnTo>
                <a:lnTo>
                  <a:pt x="85019" y="25673"/>
                </a:lnTo>
                <a:lnTo>
                  <a:pt x="85255" y="22816"/>
                </a:lnTo>
                <a:lnTo>
                  <a:pt x="85411" y="19958"/>
                </a:lnTo>
                <a:lnTo>
                  <a:pt x="85585" y="14243"/>
                </a:lnTo>
                <a:lnTo>
                  <a:pt x="84680" y="11386"/>
                </a:lnTo>
                <a:lnTo>
                  <a:pt x="83123" y="8528"/>
                </a:lnTo>
                <a:lnTo>
                  <a:pt x="78332" y="1649"/>
                </a:lnTo>
                <a:lnTo>
                  <a:pt x="76986" y="1084"/>
                </a:lnTo>
                <a:lnTo>
                  <a:pt x="75137" y="708"/>
                </a:lnTo>
                <a:lnTo>
                  <a:pt x="72951" y="457"/>
                </a:lnTo>
                <a:lnTo>
                  <a:pt x="70542" y="290"/>
                </a:lnTo>
                <a:lnTo>
                  <a:pt x="67983" y="179"/>
                </a:lnTo>
                <a:lnTo>
                  <a:pt x="62600" y="55"/>
                </a:lnTo>
                <a:lnTo>
                  <a:pt x="57032" y="0"/>
                </a:lnTo>
                <a:lnTo>
                  <a:pt x="54214" y="937"/>
                </a:lnTo>
                <a:lnTo>
                  <a:pt x="51382" y="2515"/>
                </a:lnTo>
                <a:lnTo>
                  <a:pt x="48542" y="4519"/>
                </a:lnTo>
                <a:lnTo>
                  <a:pt x="44745" y="6808"/>
                </a:lnTo>
                <a:lnTo>
                  <a:pt x="40307" y="9287"/>
                </a:lnTo>
                <a:lnTo>
                  <a:pt x="35444" y="11891"/>
                </a:lnTo>
                <a:lnTo>
                  <a:pt x="31250" y="14580"/>
                </a:lnTo>
                <a:lnTo>
                  <a:pt x="27501" y="17325"/>
                </a:lnTo>
                <a:lnTo>
                  <a:pt x="24049" y="20108"/>
                </a:lnTo>
                <a:lnTo>
                  <a:pt x="20795" y="23868"/>
                </a:lnTo>
                <a:lnTo>
                  <a:pt x="17674" y="28280"/>
                </a:lnTo>
                <a:lnTo>
                  <a:pt x="14640" y="33126"/>
                </a:lnTo>
                <a:lnTo>
                  <a:pt x="12617" y="38262"/>
                </a:lnTo>
                <a:lnTo>
                  <a:pt x="11269" y="43590"/>
                </a:lnTo>
                <a:lnTo>
                  <a:pt x="10370" y="49048"/>
                </a:lnTo>
                <a:lnTo>
                  <a:pt x="8818" y="53639"/>
                </a:lnTo>
                <a:lnTo>
                  <a:pt x="6832" y="57652"/>
                </a:lnTo>
                <a:lnTo>
                  <a:pt x="4554" y="61280"/>
                </a:lnTo>
                <a:lnTo>
                  <a:pt x="3037" y="65603"/>
                </a:lnTo>
                <a:lnTo>
                  <a:pt x="2024" y="70391"/>
                </a:lnTo>
                <a:lnTo>
                  <a:pt x="1349" y="75488"/>
                </a:lnTo>
                <a:lnTo>
                  <a:pt x="899" y="79838"/>
                </a:lnTo>
                <a:lnTo>
                  <a:pt x="599" y="83690"/>
                </a:lnTo>
                <a:lnTo>
                  <a:pt x="400" y="87211"/>
                </a:lnTo>
                <a:lnTo>
                  <a:pt x="1219" y="91463"/>
                </a:lnTo>
                <a:lnTo>
                  <a:pt x="2718" y="96203"/>
                </a:lnTo>
                <a:lnTo>
                  <a:pt x="4670" y="101269"/>
                </a:lnTo>
                <a:lnTo>
                  <a:pt x="5970" y="106550"/>
                </a:lnTo>
                <a:lnTo>
                  <a:pt x="6838" y="111976"/>
                </a:lnTo>
                <a:lnTo>
                  <a:pt x="7416" y="117498"/>
                </a:lnTo>
                <a:lnTo>
                  <a:pt x="8754" y="122132"/>
                </a:lnTo>
                <a:lnTo>
                  <a:pt x="10598" y="126174"/>
                </a:lnTo>
                <a:lnTo>
                  <a:pt x="12781" y="129821"/>
                </a:lnTo>
                <a:lnTo>
                  <a:pt x="15189" y="133205"/>
                </a:lnTo>
                <a:lnTo>
                  <a:pt x="17745" y="136414"/>
                </a:lnTo>
                <a:lnTo>
                  <a:pt x="20403" y="139505"/>
                </a:lnTo>
                <a:lnTo>
                  <a:pt x="23127" y="142519"/>
                </a:lnTo>
                <a:lnTo>
                  <a:pt x="28694" y="148407"/>
                </a:lnTo>
                <a:lnTo>
                  <a:pt x="37183" y="157077"/>
                </a:lnTo>
                <a:lnTo>
                  <a:pt x="40981" y="158996"/>
                </a:lnTo>
                <a:lnTo>
                  <a:pt x="45418" y="160275"/>
                </a:lnTo>
                <a:lnTo>
                  <a:pt x="50282" y="161128"/>
                </a:lnTo>
                <a:lnTo>
                  <a:pt x="54476" y="161696"/>
                </a:lnTo>
                <a:lnTo>
                  <a:pt x="58225" y="162075"/>
                </a:lnTo>
                <a:lnTo>
                  <a:pt x="61677" y="162328"/>
                </a:lnTo>
                <a:lnTo>
                  <a:pt x="64930" y="162496"/>
                </a:lnTo>
                <a:lnTo>
                  <a:pt x="71085" y="162683"/>
                </a:lnTo>
                <a:lnTo>
                  <a:pt x="75013" y="161781"/>
                </a:lnTo>
                <a:lnTo>
                  <a:pt x="79537" y="160227"/>
                </a:lnTo>
                <a:lnTo>
                  <a:pt x="84456" y="158238"/>
                </a:lnTo>
                <a:lnTo>
                  <a:pt x="88689" y="155960"/>
                </a:lnTo>
                <a:lnTo>
                  <a:pt x="92464" y="153488"/>
                </a:lnTo>
                <a:lnTo>
                  <a:pt x="95932" y="150888"/>
                </a:lnTo>
                <a:lnTo>
                  <a:pt x="99197" y="149155"/>
                </a:lnTo>
                <a:lnTo>
                  <a:pt x="102327" y="147999"/>
                </a:lnTo>
                <a:lnTo>
                  <a:pt x="111442" y="1456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12"/>
          <p:cNvSpPr/>
          <p:nvPr/>
        </p:nvSpPr>
        <p:spPr>
          <a:xfrm>
            <a:off x="7075169" y="3566160"/>
            <a:ext cx="94299" cy="171330"/>
          </a:xfrm>
          <a:custGeom>
            <a:avLst/>
            <a:gdLst/>
            <a:ahLst/>
            <a:cxnLst/>
            <a:rect l="0" t="0" r="0" b="0"/>
            <a:pathLst>
              <a:path w="94299" h="171330">
                <a:moveTo>
                  <a:pt x="0" y="0"/>
                </a:moveTo>
                <a:lnTo>
                  <a:pt x="0" y="16482"/>
                </a:lnTo>
                <a:lnTo>
                  <a:pt x="954" y="20513"/>
                </a:lnTo>
                <a:lnTo>
                  <a:pt x="2541" y="24153"/>
                </a:lnTo>
                <a:lnTo>
                  <a:pt x="4552" y="27532"/>
                </a:lnTo>
                <a:lnTo>
                  <a:pt x="6845" y="31689"/>
                </a:lnTo>
                <a:lnTo>
                  <a:pt x="11932" y="41389"/>
                </a:lnTo>
                <a:lnTo>
                  <a:pt x="20152" y="57560"/>
                </a:lnTo>
                <a:lnTo>
                  <a:pt x="22007" y="63138"/>
                </a:lnTo>
                <a:lnTo>
                  <a:pt x="23245" y="68762"/>
                </a:lnTo>
                <a:lnTo>
                  <a:pt x="24069" y="74416"/>
                </a:lnTo>
                <a:lnTo>
                  <a:pt x="25571" y="81043"/>
                </a:lnTo>
                <a:lnTo>
                  <a:pt x="27525" y="88319"/>
                </a:lnTo>
                <a:lnTo>
                  <a:pt x="29781" y="96026"/>
                </a:lnTo>
                <a:lnTo>
                  <a:pt x="32236" y="103070"/>
                </a:lnTo>
                <a:lnTo>
                  <a:pt x="34826" y="109671"/>
                </a:lnTo>
                <a:lnTo>
                  <a:pt x="37505" y="115976"/>
                </a:lnTo>
                <a:lnTo>
                  <a:pt x="40243" y="121132"/>
                </a:lnTo>
                <a:lnTo>
                  <a:pt x="43022" y="125522"/>
                </a:lnTo>
                <a:lnTo>
                  <a:pt x="45827" y="129402"/>
                </a:lnTo>
                <a:lnTo>
                  <a:pt x="47696" y="133893"/>
                </a:lnTo>
                <a:lnTo>
                  <a:pt x="48943" y="138792"/>
                </a:lnTo>
                <a:lnTo>
                  <a:pt x="49774" y="143963"/>
                </a:lnTo>
                <a:lnTo>
                  <a:pt x="51280" y="148362"/>
                </a:lnTo>
                <a:lnTo>
                  <a:pt x="53237" y="152248"/>
                </a:lnTo>
                <a:lnTo>
                  <a:pt x="58671" y="160778"/>
                </a:lnTo>
                <a:lnTo>
                  <a:pt x="60069" y="162430"/>
                </a:lnTo>
                <a:lnTo>
                  <a:pt x="61954" y="164484"/>
                </a:lnTo>
                <a:lnTo>
                  <a:pt x="68193" y="171042"/>
                </a:lnTo>
                <a:lnTo>
                  <a:pt x="65868" y="171268"/>
                </a:lnTo>
                <a:lnTo>
                  <a:pt x="63915" y="171329"/>
                </a:lnTo>
                <a:lnTo>
                  <a:pt x="61660" y="170416"/>
                </a:lnTo>
                <a:lnTo>
                  <a:pt x="59204" y="168856"/>
                </a:lnTo>
                <a:lnTo>
                  <a:pt x="56615" y="166863"/>
                </a:lnTo>
                <a:lnTo>
                  <a:pt x="54888" y="164582"/>
                </a:lnTo>
                <a:lnTo>
                  <a:pt x="53738" y="162109"/>
                </a:lnTo>
                <a:lnTo>
                  <a:pt x="52970" y="159507"/>
                </a:lnTo>
                <a:lnTo>
                  <a:pt x="51506" y="156820"/>
                </a:lnTo>
                <a:lnTo>
                  <a:pt x="49578" y="154077"/>
                </a:lnTo>
                <a:lnTo>
                  <a:pt x="47340" y="151295"/>
                </a:lnTo>
                <a:lnTo>
                  <a:pt x="45848" y="148488"/>
                </a:lnTo>
                <a:lnTo>
                  <a:pt x="44852" y="145664"/>
                </a:lnTo>
                <a:lnTo>
                  <a:pt x="44190" y="142830"/>
                </a:lnTo>
                <a:lnTo>
                  <a:pt x="42795" y="139035"/>
                </a:lnTo>
                <a:lnTo>
                  <a:pt x="40912" y="134600"/>
                </a:lnTo>
                <a:lnTo>
                  <a:pt x="38705" y="129738"/>
                </a:lnTo>
                <a:lnTo>
                  <a:pt x="37234" y="124592"/>
                </a:lnTo>
                <a:lnTo>
                  <a:pt x="36252" y="119256"/>
                </a:lnTo>
                <a:lnTo>
                  <a:pt x="35599" y="113794"/>
                </a:lnTo>
                <a:lnTo>
                  <a:pt x="35162" y="109200"/>
                </a:lnTo>
                <a:lnTo>
                  <a:pt x="34872" y="105185"/>
                </a:lnTo>
                <a:lnTo>
                  <a:pt x="34678" y="101556"/>
                </a:lnTo>
                <a:lnTo>
                  <a:pt x="34462" y="92443"/>
                </a:lnTo>
                <a:lnTo>
                  <a:pt x="34405" y="87346"/>
                </a:lnTo>
                <a:lnTo>
                  <a:pt x="35320" y="82995"/>
                </a:lnTo>
                <a:lnTo>
                  <a:pt x="36882" y="79143"/>
                </a:lnTo>
                <a:lnTo>
                  <a:pt x="38875" y="75621"/>
                </a:lnTo>
                <a:lnTo>
                  <a:pt x="40205" y="72322"/>
                </a:lnTo>
                <a:lnTo>
                  <a:pt x="41091" y="69170"/>
                </a:lnTo>
                <a:lnTo>
                  <a:pt x="41681" y="66115"/>
                </a:lnTo>
                <a:lnTo>
                  <a:pt x="43028" y="64079"/>
                </a:lnTo>
                <a:lnTo>
                  <a:pt x="44878" y="62722"/>
                </a:lnTo>
                <a:lnTo>
                  <a:pt x="47064" y="61817"/>
                </a:lnTo>
                <a:lnTo>
                  <a:pt x="49473" y="60261"/>
                </a:lnTo>
                <a:lnTo>
                  <a:pt x="52033" y="58271"/>
                </a:lnTo>
                <a:lnTo>
                  <a:pt x="54691" y="55992"/>
                </a:lnTo>
                <a:lnTo>
                  <a:pt x="58368" y="53520"/>
                </a:lnTo>
                <a:lnTo>
                  <a:pt x="62725" y="50920"/>
                </a:lnTo>
                <a:lnTo>
                  <a:pt x="67535" y="48234"/>
                </a:lnTo>
                <a:lnTo>
                  <a:pt x="71693" y="46443"/>
                </a:lnTo>
                <a:lnTo>
                  <a:pt x="75418" y="45250"/>
                </a:lnTo>
                <a:lnTo>
                  <a:pt x="78854" y="44454"/>
                </a:lnTo>
                <a:lnTo>
                  <a:pt x="82097" y="43923"/>
                </a:lnTo>
                <a:lnTo>
                  <a:pt x="85212" y="43570"/>
                </a:lnTo>
                <a:lnTo>
                  <a:pt x="94298" y="428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13"/>
          <p:cNvSpPr/>
          <p:nvPr/>
        </p:nvSpPr>
        <p:spPr>
          <a:xfrm>
            <a:off x="7323772" y="3437572"/>
            <a:ext cx="34291" cy="274321"/>
          </a:xfrm>
          <a:custGeom>
            <a:avLst/>
            <a:gdLst/>
            <a:ahLst/>
            <a:cxnLst/>
            <a:rect l="0" t="0" r="0" b="0"/>
            <a:pathLst>
              <a:path w="34291" h="274321">
                <a:moveTo>
                  <a:pt x="0" y="0"/>
                </a:moveTo>
                <a:lnTo>
                  <a:pt x="0" y="78900"/>
                </a:lnTo>
                <a:lnTo>
                  <a:pt x="953" y="86890"/>
                </a:lnTo>
                <a:lnTo>
                  <a:pt x="2540" y="95074"/>
                </a:lnTo>
                <a:lnTo>
                  <a:pt x="4551" y="103388"/>
                </a:lnTo>
                <a:lnTo>
                  <a:pt x="5892" y="111788"/>
                </a:lnTo>
                <a:lnTo>
                  <a:pt x="6785" y="120245"/>
                </a:lnTo>
                <a:lnTo>
                  <a:pt x="7381" y="128741"/>
                </a:lnTo>
                <a:lnTo>
                  <a:pt x="8731" y="137262"/>
                </a:lnTo>
                <a:lnTo>
                  <a:pt x="10583" y="145801"/>
                </a:lnTo>
                <a:lnTo>
                  <a:pt x="12771" y="154351"/>
                </a:lnTo>
                <a:lnTo>
                  <a:pt x="14229" y="161955"/>
                </a:lnTo>
                <a:lnTo>
                  <a:pt x="15201" y="168930"/>
                </a:lnTo>
                <a:lnTo>
                  <a:pt x="15849" y="175485"/>
                </a:lnTo>
                <a:lnTo>
                  <a:pt x="16281" y="182713"/>
                </a:lnTo>
                <a:lnTo>
                  <a:pt x="16761" y="198363"/>
                </a:lnTo>
                <a:lnTo>
                  <a:pt x="17841" y="205585"/>
                </a:lnTo>
                <a:lnTo>
                  <a:pt x="19515" y="212304"/>
                </a:lnTo>
                <a:lnTo>
                  <a:pt x="21582" y="218688"/>
                </a:lnTo>
                <a:lnTo>
                  <a:pt x="22960" y="224850"/>
                </a:lnTo>
                <a:lnTo>
                  <a:pt x="23880" y="230862"/>
                </a:lnTo>
                <a:lnTo>
                  <a:pt x="24492" y="236776"/>
                </a:lnTo>
                <a:lnTo>
                  <a:pt x="25853" y="242623"/>
                </a:lnTo>
                <a:lnTo>
                  <a:pt x="27713" y="248426"/>
                </a:lnTo>
                <a:lnTo>
                  <a:pt x="29906" y="254200"/>
                </a:lnTo>
                <a:lnTo>
                  <a:pt x="31367" y="259001"/>
                </a:lnTo>
                <a:lnTo>
                  <a:pt x="32341" y="263155"/>
                </a:lnTo>
                <a:lnTo>
                  <a:pt x="34290" y="274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14"/>
          <p:cNvSpPr/>
          <p:nvPr/>
        </p:nvSpPr>
        <p:spPr>
          <a:xfrm>
            <a:off x="7272337" y="3549050"/>
            <a:ext cx="231458" cy="154150"/>
          </a:xfrm>
          <a:custGeom>
            <a:avLst/>
            <a:gdLst/>
            <a:ahLst/>
            <a:cxnLst/>
            <a:rect l="0" t="0" r="0" b="0"/>
            <a:pathLst>
              <a:path w="231458" h="154150">
                <a:moveTo>
                  <a:pt x="0" y="94262"/>
                </a:moveTo>
                <a:lnTo>
                  <a:pt x="33170" y="94262"/>
                </a:lnTo>
                <a:lnTo>
                  <a:pt x="38305" y="93309"/>
                </a:lnTo>
                <a:lnTo>
                  <a:pt x="43635" y="91722"/>
                </a:lnTo>
                <a:lnTo>
                  <a:pt x="49092" y="89712"/>
                </a:lnTo>
                <a:lnTo>
                  <a:pt x="54635" y="88370"/>
                </a:lnTo>
                <a:lnTo>
                  <a:pt x="60236" y="87477"/>
                </a:lnTo>
                <a:lnTo>
                  <a:pt x="65875" y="86881"/>
                </a:lnTo>
                <a:lnTo>
                  <a:pt x="71539" y="85532"/>
                </a:lnTo>
                <a:lnTo>
                  <a:pt x="77221" y="83679"/>
                </a:lnTo>
                <a:lnTo>
                  <a:pt x="82913" y="81492"/>
                </a:lnTo>
                <a:lnTo>
                  <a:pt x="88612" y="80033"/>
                </a:lnTo>
                <a:lnTo>
                  <a:pt x="94318" y="79061"/>
                </a:lnTo>
                <a:lnTo>
                  <a:pt x="100026" y="78413"/>
                </a:lnTo>
                <a:lnTo>
                  <a:pt x="105737" y="77029"/>
                </a:lnTo>
                <a:lnTo>
                  <a:pt x="111449" y="75153"/>
                </a:lnTo>
                <a:lnTo>
                  <a:pt x="117162" y="72951"/>
                </a:lnTo>
                <a:lnTo>
                  <a:pt x="122875" y="70529"/>
                </a:lnTo>
                <a:lnTo>
                  <a:pt x="134303" y="65299"/>
                </a:lnTo>
                <a:lnTo>
                  <a:pt x="140019" y="63524"/>
                </a:lnTo>
                <a:lnTo>
                  <a:pt x="145733" y="62340"/>
                </a:lnTo>
                <a:lnTo>
                  <a:pt x="151448" y="61550"/>
                </a:lnTo>
                <a:lnTo>
                  <a:pt x="156211" y="60072"/>
                </a:lnTo>
                <a:lnTo>
                  <a:pt x="160338" y="58134"/>
                </a:lnTo>
                <a:lnTo>
                  <a:pt x="167464" y="53440"/>
                </a:lnTo>
                <a:lnTo>
                  <a:pt x="170697" y="50855"/>
                </a:lnTo>
                <a:lnTo>
                  <a:pt x="173806" y="48179"/>
                </a:lnTo>
                <a:lnTo>
                  <a:pt x="176831" y="45442"/>
                </a:lnTo>
                <a:lnTo>
                  <a:pt x="182731" y="39862"/>
                </a:lnTo>
                <a:lnTo>
                  <a:pt x="198949" y="23891"/>
                </a:lnTo>
                <a:lnTo>
                  <a:pt x="201213" y="21630"/>
                </a:lnTo>
                <a:lnTo>
                  <a:pt x="201769" y="19171"/>
                </a:lnTo>
                <a:lnTo>
                  <a:pt x="201188" y="16579"/>
                </a:lnTo>
                <a:lnTo>
                  <a:pt x="197962" y="10126"/>
                </a:lnTo>
                <a:lnTo>
                  <a:pt x="194980" y="6703"/>
                </a:lnTo>
                <a:lnTo>
                  <a:pt x="192852" y="4457"/>
                </a:lnTo>
                <a:lnTo>
                  <a:pt x="190481" y="2959"/>
                </a:lnTo>
                <a:lnTo>
                  <a:pt x="185306" y="1296"/>
                </a:lnTo>
                <a:lnTo>
                  <a:pt x="179831" y="556"/>
                </a:lnTo>
                <a:lnTo>
                  <a:pt x="173106" y="81"/>
                </a:lnTo>
                <a:lnTo>
                  <a:pt x="167391" y="0"/>
                </a:lnTo>
                <a:lnTo>
                  <a:pt x="164933" y="1893"/>
                </a:lnTo>
                <a:lnTo>
                  <a:pt x="162344" y="5060"/>
                </a:lnTo>
                <a:lnTo>
                  <a:pt x="159664" y="9077"/>
                </a:lnTo>
                <a:lnTo>
                  <a:pt x="156925" y="12707"/>
                </a:lnTo>
                <a:lnTo>
                  <a:pt x="154147" y="16079"/>
                </a:lnTo>
                <a:lnTo>
                  <a:pt x="151342" y="19281"/>
                </a:lnTo>
                <a:lnTo>
                  <a:pt x="148520" y="22367"/>
                </a:lnTo>
                <a:lnTo>
                  <a:pt x="142844" y="28336"/>
                </a:lnTo>
                <a:lnTo>
                  <a:pt x="139997" y="32214"/>
                </a:lnTo>
                <a:lnTo>
                  <a:pt x="137147" y="36704"/>
                </a:lnTo>
                <a:lnTo>
                  <a:pt x="134293" y="41603"/>
                </a:lnTo>
                <a:lnTo>
                  <a:pt x="132391" y="46773"/>
                </a:lnTo>
                <a:lnTo>
                  <a:pt x="131124" y="52125"/>
                </a:lnTo>
                <a:lnTo>
                  <a:pt x="130278" y="57598"/>
                </a:lnTo>
                <a:lnTo>
                  <a:pt x="129715" y="63152"/>
                </a:lnTo>
                <a:lnTo>
                  <a:pt x="129339" y="68760"/>
                </a:lnTo>
                <a:lnTo>
                  <a:pt x="129089" y="74403"/>
                </a:lnTo>
                <a:lnTo>
                  <a:pt x="128811" y="85753"/>
                </a:lnTo>
                <a:lnTo>
                  <a:pt x="128632" y="104011"/>
                </a:lnTo>
                <a:lnTo>
                  <a:pt x="129570" y="107429"/>
                </a:lnTo>
                <a:lnTo>
                  <a:pt x="131147" y="110660"/>
                </a:lnTo>
                <a:lnTo>
                  <a:pt x="133152" y="113767"/>
                </a:lnTo>
                <a:lnTo>
                  <a:pt x="135441" y="117742"/>
                </a:lnTo>
                <a:lnTo>
                  <a:pt x="140522" y="127240"/>
                </a:lnTo>
                <a:lnTo>
                  <a:pt x="143212" y="131488"/>
                </a:lnTo>
                <a:lnTo>
                  <a:pt x="145958" y="135272"/>
                </a:lnTo>
                <a:lnTo>
                  <a:pt x="148740" y="138747"/>
                </a:lnTo>
                <a:lnTo>
                  <a:pt x="151547" y="141064"/>
                </a:lnTo>
                <a:lnTo>
                  <a:pt x="154372" y="142608"/>
                </a:lnTo>
                <a:lnTo>
                  <a:pt x="157207" y="143638"/>
                </a:lnTo>
                <a:lnTo>
                  <a:pt x="162897" y="147322"/>
                </a:lnTo>
                <a:lnTo>
                  <a:pt x="165748" y="149638"/>
                </a:lnTo>
                <a:lnTo>
                  <a:pt x="169554" y="151182"/>
                </a:lnTo>
                <a:lnTo>
                  <a:pt x="173996" y="152211"/>
                </a:lnTo>
                <a:lnTo>
                  <a:pt x="178863" y="152897"/>
                </a:lnTo>
                <a:lnTo>
                  <a:pt x="183059" y="153355"/>
                </a:lnTo>
                <a:lnTo>
                  <a:pt x="190262" y="153863"/>
                </a:lnTo>
                <a:lnTo>
                  <a:pt x="199179" y="154089"/>
                </a:lnTo>
                <a:lnTo>
                  <a:pt x="204223" y="154149"/>
                </a:lnTo>
                <a:lnTo>
                  <a:pt x="208538" y="153237"/>
                </a:lnTo>
                <a:lnTo>
                  <a:pt x="212368" y="151676"/>
                </a:lnTo>
                <a:lnTo>
                  <a:pt x="219163" y="148354"/>
                </a:lnTo>
                <a:lnTo>
                  <a:pt x="222309" y="147469"/>
                </a:lnTo>
                <a:lnTo>
                  <a:pt x="231457" y="1456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15"/>
          <p:cNvSpPr/>
          <p:nvPr/>
        </p:nvSpPr>
        <p:spPr>
          <a:xfrm>
            <a:off x="7606665" y="3531870"/>
            <a:ext cx="162878" cy="180023"/>
          </a:xfrm>
          <a:custGeom>
            <a:avLst/>
            <a:gdLst/>
            <a:ahLst/>
            <a:cxnLst/>
            <a:rect l="0" t="0" r="0" b="0"/>
            <a:pathLst>
              <a:path w="162878" h="180023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8731" y="17233"/>
                </a:lnTo>
                <a:lnTo>
                  <a:pt x="12770" y="21311"/>
                </a:lnTo>
                <a:lnTo>
                  <a:pt x="15181" y="24685"/>
                </a:lnTo>
                <a:lnTo>
                  <a:pt x="17740" y="28839"/>
                </a:lnTo>
                <a:lnTo>
                  <a:pt x="20399" y="33513"/>
                </a:lnTo>
                <a:lnTo>
                  <a:pt x="24077" y="37582"/>
                </a:lnTo>
                <a:lnTo>
                  <a:pt x="28434" y="41247"/>
                </a:lnTo>
                <a:lnTo>
                  <a:pt x="33243" y="44643"/>
                </a:lnTo>
                <a:lnTo>
                  <a:pt x="37402" y="48812"/>
                </a:lnTo>
                <a:lnTo>
                  <a:pt x="41127" y="53496"/>
                </a:lnTo>
                <a:lnTo>
                  <a:pt x="44563" y="58524"/>
                </a:lnTo>
                <a:lnTo>
                  <a:pt x="48759" y="63781"/>
                </a:lnTo>
                <a:lnTo>
                  <a:pt x="53461" y="69190"/>
                </a:lnTo>
                <a:lnTo>
                  <a:pt x="58500" y="74702"/>
                </a:lnTo>
                <a:lnTo>
                  <a:pt x="69180" y="85906"/>
                </a:lnTo>
                <a:lnTo>
                  <a:pt x="74694" y="91560"/>
                </a:lnTo>
                <a:lnTo>
                  <a:pt x="80276" y="96282"/>
                </a:lnTo>
                <a:lnTo>
                  <a:pt x="85902" y="100383"/>
                </a:lnTo>
                <a:lnTo>
                  <a:pt x="91558" y="104070"/>
                </a:lnTo>
                <a:lnTo>
                  <a:pt x="96281" y="108432"/>
                </a:lnTo>
                <a:lnTo>
                  <a:pt x="100382" y="113245"/>
                </a:lnTo>
                <a:lnTo>
                  <a:pt x="104068" y="118359"/>
                </a:lnTo>
                <a:lnTo>
                  <a:pt x="108431" y="123673"/>
                </a:lnTo>
                <a:lnTo>
                  <a:pt x="113245" y="129122"/>
                </a:lnTo>
                <a:lnTo>
                  <a:pt x="118359" y="134658"/>
                </a:lnTo>
                <a:lnTo>
                  <a:pt x="122721" y="140255"/>
                </a:lnTo>
                <a:lnTo>
                  <a:pt x="126582" y="145890"/>
                </a:lnTo>
                <a:lnTo>
                  <a:pt x="130107" y="151553"/>
                </a:lnTo>
                <a:lnTo>
                  <a:pt x="133411" y="156280"/>
                </a:lnTo>
                <a:lnTo>
                  <a:pt x="136566" y="160384"/>
                </a:lnTo>
                <a:lnTo>
                  <a:pt x="139621" y="164073"/>
                </a:lnTo>
                <a:lnTo>
                  <a:pt x="142610" y="167484"/>
                </a:lnTo>
                <a:lnTo>
                  <a:pt x="145556" y="170711"/>
                </a:lnTo>
                <a:lnTo>
                  <a:pt x="148472" y="173815"/>
                </a:lnTo>
                <a:lnTo>
                  <a:pt x="151369" y="175884"/>
                </a:lnTo>
                <a:lnTo>
                  <a:pt x="154253" y="177263"/>
                </a:lnTo>
                <a:lnTo>
                  <a:pt x="162877" y="18002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16"/>
          <p:cNvSpPr/>
          <p:nvPr/>
        </p:nvSpPr>
        <p:spPr>
          <a:xfrm>
            <a:off x="7598092" y="3566160"/>
            <a:ext cx="111443" cy="171451"/>
          </a:xfrm>
          <a:custGeom>
            <a:avLst/>
            <a:gdLst/>
            <a:ahLst/>
            <a:cxnLst/>
            <a:rect l="0" t="0" r="0" b="0"/>
            <a:pathLst>
              <a:path w="111443" h="171451">
                <a:moveTo>
                  <a:pt x="111442" y="0"/>
                </a:moveTo>
                <a:lnTo>
                  <a:pt x="103223" y="0"/>
                </a:lnTo>
                <a:lnTo>
                  <a:pt x="102975" y="4551"/>
                </a:lnTo>
                <a:lnTo>
                  <a:pt x="101987" y="6844"/>
                </a:lnTo>
                <a:lnTo>
                  <a:pt x="100377" y="9325"/>
                </a:lnTo>
                <a:lnTo>
                  <a:pt x="98350" y="11932"/>
                </a:lnTo>
                <a:lnTo>
                  <a:pt x="97000" y="15574"/>
                </a:lnTo>
                <a:lnTo>
                  <a:pt x="96099" y="19908"/>
                </a:lnTo>
                <a:lnTo>
                  <a:pt x="95498" y="24702"/>
                </a:lnTo>
                <a:lnTo>
                  <a:pt x="94145" y="29803"/>
                </a:lnTo>
                <a:lnTo>
                  <a:pt x="92292" y="35108"/>
                </a:lnTo>
                <a:lnTo>
                  <a:pt x="90103" y="40550"/>
                </a:lnTo>
                <a:lnTo>
                  <a:pt x="86738" y="46084"/>
                </a:lnTo>
                <a:lnTo>
                  <a:pt x="82591" y="51677"/>
                </a:lnTo>
                <a:lnTo>
                  <a:pt x="77920" y="57311"/>
                </a:lnTo>
                <a:lnTo>
                  <a:pt x="73855" y="62972"/>
                </a:lnTo>
                <a:lnTo>
                  <a:pt x="70191" y="68651"/>
                </a:lnTo>
                <a:lnTo>
                  <a:pt x="66797" y="74342"/>
                </a:lnTo>
                <a:lnTo>
                  <a:pt x="63581" y="80042"/>
                </a:lnTo>
                <a:lnTo>
                  <a:pt x="57468" y="91454"/>
                </a:lnTo>
                <a:lnTo>
                  <a:pt x="48672" y="108589"/>
                </a:lnTo>
                <a:lnTo>
                  <a:pt x="44830" y="114302"/>
                </a:lnTo>
                <a:lnTo>
                  <a:pt x="40365" y="120016"/>
                </a:lnTo>
                <a:lnTo>
                  <a:pt x="35482" y="125731"/>
                </a:lnTo>
                <a:lnTo>
                  <a:pt x="31274" y="131446"/>
                </a:lnTo>
                <a:lnTo>
                  <a:pt x="27517" y="137160"/>
                </a:lnTo>
                <a:lnTo>
                  <a:pt x="24060" y="142875"/>
                </a:lnTo>
                <a:lnTo>
                  <a:pt x="21755" y="147637"/>
                </a:lnTo>
                <a:lnTo>
                  <a:pt x="20218" y="151765"/>
                </a:lnTo>
                <a:lnTo>
                  <a:pt x="19194" y="155469"/>
                </a:lnTo>
                <a:lnTo>
                  <a:pt x="17558" y="158891"/>
                </a:lnTo>
                <a:lnTo>
                  <a:pt x="15516" y="162125"/>
                </a:lnTo>
                <a:lnTo>
                  <a:pt x="9945" y="169608"/>
                </a:lnTo>
                <a:lnTo>
                  <a:pt x="8535" y="170222"/>
                </a:lnTo>
                <a:lnTo>
                  <a:pt x="6643" y="170631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17"/>
          <p:cNvSpPr/>
          <p:nvPr/>
        </p:nvSpPr>
        <p:spPr>
          <a:xfrm>
            <a:off x="7876380" y="3351847"/>
            <a:ext cx="150338" cy="411481"/>
          </a:xfrm>
          <a:custGeom>
            <a:avLst/>
            <a:gdLst/>
            <a:ahLst/>
            <a:cxnLst/>
            <a:rect l="0" t="0" r="0" b="0"/>
            <a:pathLst>
              <a:path w="150338" h="411481">
                <a:moveTo>
                  <a:pt x="150337" y="0"/>
                </a:moveTo>
                <a:lnTo>
                  <a:pt x="137318" y="0"/>
                </a:lnTo>
                <a:lnTo>
                  <a:pt x="134991" y="953"/>
                </a:lnTo>
                <a:lnTo>
                  <a:pt x="132486" y="2540"/>
                </a:lnTo>
                <a:lnTo>
                  <a:pt x="129864" y="4551"/>
                </a:lnTo>
                <a:lnTo>
                  <a:pt x="127164" y="7797"/>
                </a:lnTo>
                <a:lnTo>
                  <a:pt x="124410" y="11865"/>
                </a:lnTo>
                <a:lnTo>
                  <a:pt x="121623" y="16483"/>
                </a:lnTo>
                <a:lnTo>
                  <a:pt x="118812" y="20514"/>
                </a:lnTo>
                <a:lnTo>
                  <a:pt x="115985" y="24153"/>
                </a:lnTo>
                <a:lnTo>
                  <a:pt x="113148" y="27532"/>
                </a:lnTo>
                <a:lnTo>
                  <a:pt x="109352" y="31690"/>
                </a:lnTo>
                <a:lnTo>
                  <a:pt x="100054" y="41390"/>
                </a:lnTo>
                <a:lnTo>
                  <a:pt x="95860" y="46643"/>
                </a:lnTo>
                <a:lnTo>
                  <a:pt x="92111" y="52051"/>
                </a:lnTo>
                <a:lnTo>
                  <a:pt x="88660" y="57560"/>
                </a:lnTo>
                <a:lnTo>
                  <a:pt x="83501" y="64091"/>
                </a:lnTo>
                <a:lnTo>
                  <a:pt x="77205" y="71302"/>
                </a:lnTo>
                <a:lnTo>
                  <a:pt x="70150" y="78968"/>
                </a:lnTo>
                <a:lnTo>
                  <a:pt x="64494" y="85983"/>
                </a:lnTo>
                <a:lnTo>
                  <a:pt x="59772" y="92564"/>
                </a:lnTo>
                <a:lnTo>
                  <a:pt x="55669" y="98857"/>
                </a:lnTo>
                <a:lnTo>
                  <a:pt x="51982" y="105910"/>
                </a:lnTo>
                <a:lnTo>
                  <a:pt x="48573" y="113469"/>
                </a:lnTo>
                <a:lnTo>
                  <a:pt x="45347" y="121366"/>
                </a:lnTo>
                <a:lnTo>
                  <a:pt x="42243" y="129488"/>
                </a:lnTo>
                <a:lnTo>
                  <a:pt x="36255" y="146133"/>
                </a:lnTo>
                <a:lnTo>
                  <a:pt x="10326" y="222896"/>
                </a:lnTo>
                <a:lnTo>
                  <a:pt x="8419" y="231465"/>
                </a:lnTo>
                <a:lnTo>
                  <a:pt x="7148" y="240035"/>
                </a:lnTo>
                <a:lnTo>
                  <a:pt x="6300" y="248606"/>
                </a:lnTo>
                <a:lnTo>
                  <a:pt x="4783" y="257177"/>
                </a:lnTo>
                <a:lnTo>
                  <a:pt x="2818" y="265749"/>
                </a:lnTo>
                <a:lnTo>
                  <a:pt x="556" y="274321"/>
                </a:lnTo>
                <a:lnTo>
                  <a:pt x="0" y="282893"/>
                </a:lnTo>
                <a:lnTo>
                  <a:pt x="583" y="291466"/>
                </a:lnTo>
                <a:lnTo>
                  <a:pt x="1924" y="300038"/>
                </a:lnTo>
                <a:lnTo>
                  <a:pt x="2817" y="307658"/>
                </a:lnTo>
                <a:lnTo>
                  <a:pt x="3413" y="314643"/>
                </a:lnTo>
                <a:lnTo>
                  <a:pt x="4075" y="327484"/>
                </a:lnTo>
                <a:lnTo>
                  <a:pt x="4369" y="339541"/>
                </a:lnTo>
                <a:lnTo>
                  <a:pt x="5401" y="344471"/>
                </a:lnTo>
                <a:lnTo>
                  <a:pt x="9085" y="352488"/>
                </a:lnTo>
                <a:lnTo>
                  <a:pt x="11358" y="361767"/>
                </a:lnTo>
                <a:lnTo>
                  <a:pt x="11965" y="366908"/>
                </a:lnTo>
                <a:lnTo>
                  <a:pt x="15178" y="375160"/>
                </a:lnTo>
                <a:lnTo>
                  <a:pt x="17368" y="378694"/>
                </a:lnTo>
                <a:lnTo>
                  <a:pt x="20734" y="382003"/>
                </a:lnTo>
                <a:lnTo>
                  <a:pt x="24883" y="385161"/>
                </a:lnTo>
                <a:lnTo>
                  <a:pt x="29553" y="388219"/>
                </a:lnTo>
                <a:lnTo>
                  <a:pt x="32667" y="391210"/>
                </a:lnTo>
                <a:lnTo>
                  <a:pt x="34744" y="394157"/>
                </a:lnTo>
                <a:lnTo>
                  <a:pt x="36126" y="397074"/>
                </a:lnTo>
                <a:lnTo>
                  <a:pt x="38954" y="399019"/>
                </a:lnTo>
                <a:lnTo>
                  <a:pt x="42745" y="400315"/>
                </a:lnTo>
                <a:lnTo>
                  <a:pt x="47176" y="401179"/>
                </a:lnTo>
                <a:lnTo>
                  <a:pt x="51084" y="402708"/>
                </a:lnTo>
                <a:lnTo>
                  <a:pt x="54640" y="404679"/>
                </a:lnTo>
                <a:lnTo>
                  <a:pt x="57964" y="406946"/>
                </a:lnTo>
                <a:lnTo>
                  <a:pt x="61133" y="408457"/>
                </a:lnTo>
                <a:lnTo>
                  <a:pt x="64198" y="409465"/>
                </a:lnTo>
                <a:lnTo>
                  <a:pt x="67193" y="410137"/>
                </a:lnTo>
                <a:lnTo>
                  <a:pt x="70142" y="410584"/>
                </a:lnTo>
                <a:lnTo>
                  <a:pt x="73062" y="410883"/>
                </a:lnTo>
                <a:lnTo>
                  <a:pt x="81757" y="4114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18"/>
          <p:cNvSpPr/>
          <p:nvPr/>
        </p:nvSpPr>
        <p:spPr>
          <a:xfrm>
            <a:off x="8018144" y="3643312"/>
            <a:ext cx="111444" cy="8574"/>
          </a:xfrm>
          <a:custGeom>
            <a:avLst/>
            <a:gdLst/>
            <a:ahLst/>
            <a:cxnLst/>
            <a:rect l="0" t="0" r="0" b="0"/>
            <a:pathLst>
              <a:path w="111444" h="8574">
                <a:moveTo>
                  <a:pt x="0" y="0"/>
                </a:moveTo>
                <a:lnTo>
                  <a:pt x="12772" y="0"/>
                </a:lnTo>
                <a:lnTo>
                  <a:pt x="14229" y="953"/>
                </a:lnTo>
                <a:lnTo>
                  <a:pt x="15202" y="2540"/>
                </a:lnTo>
                <a:lnTo>
                  <a:pt x="15850" y="4551"/>
                </a:lnTo>
                <a:lnTo>
                  <a:pt x="17235" y="5892"/>
                </a:lnTo>
                <a:lnTo>
                  <a:pt x="19110" y="6785"/>
                </a:lnTo>
                <a:lnTo>
                  <a:pt x="21313" y="7381"/>
                </a:lnTo>
                <a:lnTo>
                  <a:pt x="24686" y="7778"/>
                </a:lnTo>
                <a:lnTo>
                  <a:pt x="28840" y="8043"/>
                </a:lnTo>
                <a:lnTo>
                  <a:pt x="37582" y="8337"/>
                </a:lnTo>
                <a:lnTo>
                  <a:pt x="48813" y="8503"/>
                </a:lnTo>
                <a:lnTo>
                  <a:pt x="111443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19"/>
          <p:cNvSpPr/>
          <p:nvPr/>
        </p:nvSpPr>
        <p:spPr>
          <a:xfrm>
            <a:off x="8155305" y="3489039"/>
            <a:ext cx="171451" cy="214174"/>
          </a:xfrm>
          <a:custGeom>
            <a:avLst/>
            <a:gdLst/>
            <a:ahLst/>
            <a:cxnLst/>
            <a:rect l="0" t="0" r="0" b="0"/>
            <a:pathLst>
              <a:path w="171451" h="214174">
                <a:moveTo>
                  <a:pt x="0" y="42831"/>
                </a:moveTo>
                <a:lnTo>
                  <a:pt x="0" y="38280"/>
                </a:lnTo>
                <a:lnTo>
                  <a:pt x="952" y="36939"/>
                </a:lnTo>
                <a:lnTo>
                  <a:pt x="2539" y="36045"/>
                </a:lnTo>
                <a:lnTo>
                  <a:pt x="4551" y="35450"/>
                </a:lnTo>
                <a:lnTo>
                  <a:pt x="5891" y="34100"/>
                </a:lnTo>
                <a:lnTo>
                  <a:pt x="6785" y="32248"/>
                </a:lnTo>
                <a:lnTo>
                  <a:pt x="7382" y="30060"/>
                </a:lnTo>
                <a:lnTo>
                  <a:pt x="8730" y="28602"/>
                </a:lnTo>
                <a:lnTo>
                  <a:pt x="10582" y="27630"/>
                </a:lnTo>
                <a:lnTo>
                  <a:pt x="12770" y="26982"/>
                </a:lnTo>
                <a:lnTo>
                  <a:pt x="14228" y="25597"/>
                </a:lnTo>
                <a:lnTo>
                  <a:pt x="15200" y="23722"/>
                </a:lnTo>
                <a:lnTo>
                  <a:pt x="15849" y="21519"/>
                </a:lnTo>
                <a:lnTo>
                  <a:pt x="19109" y="16531"/>
                </a:lnTo>
                <a:lnTo>
                  <a:pt x="21312" y="13868"/>
                </a:lnTo>
                <a:lnTo>
                  <a:pt x="24685" y="12092"/>
                </a:lnTo>
                <a:lnTo>
                  <a:pt x="28838" y="10908"/>
                </a:lnTo>
                <a:lnTo>
                  <a:pt x="33513" y="10119"/>
                </a:lnTo>
                <a:lnTo>
                  <a:pt x="37582" y="9593"/>
                </a:lnTo>
                <a:lnTo>
                  <a:pt x="41248" y="9242"/>
                </a:lnTo>
                <a:lnTo>
                  <a:pt x="44643" y="9008"/>
                </a:lnTo>
                <a:lnTo>
                  <a:pt x="47860" y="7900"/>
                </a:lnTo>
                <a:lnTo>
                  <a:pt x="50956" y="6208"/>
                </a:lnTo>
                <a:lnTo>
                  <a:pt x="53973" y="4128"/>
                </a:lnTo>
                <a:lnTo>
                  <a:pt x="57890" y="2742"/>
                </a:lnTo>
                <a:lnTo>
                  <a:pt x="62405" y="1817"/>
                </a:lnTo>
                <a:lnTo>
                  <a:pt x="67321" y="1201"/>
                </a:lnTo>
                <a:lnTo>
                  <a:pt x="71550" y="790"/>
                </a:lnTo>
                <a:lnTo>
                  <a:pt x="75323" y="516"/>
                </a:lnTo>
                <a:lnTo>
                  <a:pt x="78790" y="333"/>
                </a:lnTo>
                <a:lnTo>
                  <a:pt x="87722" y="130"/>
                </a:lnTo>
                <a:lnTo>
                  <a:pt x="104429" y="0"/>
                </a:lnTo>
                <a:lnTo>
                  <a:pt x="107719" y="942"/>
                </a:lnTo>
                <a:lnTo>
                  <a:pt x="110865" y="2523"/>
                </a:lnTo>
                <a:lnTo>
                  <a:pt x="113915" y="4529"/>
                </a:lnTo>
                <a:lnTo>
                  <a:pt x="117854" y="5866"/>
                </a:lnTo>
                <a:lnTo>
                  <a:pt x="122384" y="6758"/>
                </a:lnTo>
                <a:lnTo>
                  <a:pt x="127309" y="7352"/>
                </a:lnTo>
                <a:lnTo>
                  <a:pt x="131545" y="8700"/>
                </a:lnTo>
                <a:lnTo>
                  <a:pt x="135322" y="10552"/>
                </a:lnTo>
                <a:lnTo>
                  <a:pt x="138792" y="12739"/>
                </a:lnTo>
                <a:lnTo>
                  <a:pt x="142058" y="15150"/>
                </a:lnTo>
                <a:lnTo>
                  <a:pt x="145188" y="17709"/>
                </a:lnTo>
                <a:lnTo>
                  <a:pt x="148226" y="20368"/>
                </a:lnTo>
                <a:lnTo>
                  <a:pt x="150253" y="23093"/>
                </a:lnTo>
                <a:lnTo>
                  <a:pt x="152504" y="28661"/>
                </a:lnTo>
                <a:lnTo>
                  <a:pt x="153504" y="34311"/>
                </a:lnTo>
                <a:lnTo>
                  <a:pt x="153949" y="40949"/>
                </a:lnTo>
                <a:lnTo>
                  <a:pt x="154146" y="50249"/>
                </a:lnTo>
                <a:lnTo>
                  <a:pt x="153246" y="55396"/>
                </a:lnTo>
                <a:lnTo>
                  <a:pt x="151694" y="60733"/>
                </a:lnTo>
                <a:lnTo>
                  <a:pt x="149708" y="66195"/>
                </a:lnTo>
                <a:lnTo>
                  <a:pt x="147430" y="70790"/>
                </a:lnTo>
                <a:lnTo>
                  <a:pt x="144958" y="74805"/>
                </a:lnTo>
                <a:lnTo>
                  <a:pt x="142359" y="78434"/>
                </a:lnTo>
                <a:lnTo>
                  <a:pt x="139673" y="82759"/>
                </a:lnTo>
                <a:lnTo>
                  <a:pt x="136930" y="87547"/>
                </a:lnTo>
                <a:lnTo>
                  <a:pt x="134150" y="92644"/>
                </a:lnTo>
                <a:lnTo>
                  <a:pt x="130390" y="97947"/>
                </a:lnTo>
                <a:lnTo>
                  <a:pt x="125979" y="103387"/>
                </a:lnTo>
                <a:lnTo>
                  <a:pt x="121134" y="108919"/>
                </a:lnTo>
                <a:lnTo>
                  <a:pt x="116951" y="114512"/>
                </a:lnTo>
                <a:lnTo>
                  <a:pt x="113209" y="120146"/>
                </a:lnTo>
                <a:lnTo>
                  <a:pt x="109762" y="125807"/>
                </a:lnTo>
                <a:lnTo>
                  <a:pt x="106512" y="131485"/>
                </a:lnTo>
                <a:lnTo>
                  <a:pt x="100361" y="142875"/>
                </a:lnTo>
                <a:lnTo>
                  <a:pt x="96435" y="147627"/>
                </a:lnTo>
                <a:lnTo>
                  <a:pt x="91912" y="151748"/>
                </a:lnTo>
                <a:lnTo>
                  <a:pt x="86991" y="155447"/>
                </a:lnTo>
                <a:lnTo>
                  <a:pt x="82760" y="158866"/>
                </a:lnTo>
                <a:lnTo>
                  <a:pt x="78986" y="162097"/>
                </a:lnTo>
                <a:lnTo>
                  <a:pt x="75516" y="165204"/>
                </a:lnTo>
                <a:lnTo>
                  <a:pt x="69123" y="171196"/>
                </a:lnTo>
                <a:lnTo>
                  <a:pt x="66083" y="174128"/>
                </a:lnTo>
                <a:lnTo>
                  <a:pt x="64059" y="177035"/>
                </a:lnTo>
                <a:lnTo>
                  <a:pt x="61808" y="182805"/>
                </a:lnTo>
                <a:lnTo>
                  <a:pt x="58268" y="188544"/>
                </a:lnTo>
                <a:lnTo>
                  <a:pt x="52784" y="195438"/>
                </a:lnTo>
                <a:lnTo>
                  <a:pt x="52034" y="198921"/>
                </a:lnTo>
                <a:lnTo>
                  <a:pt x="51835" y="201183"/>
                </a:lnTo>
                <a:lnTo>
                  <a:pt x="52654" y="202692"/>
                </a:lnTo>
                <a:lnTo>
                  <a:pt x="54152" y="203698"/>
                </a:lnTo>
                <a:lnTo>
                  <a:pt x="58850" y="205311"/>
                </a:lnTo>
                <a:lnTo>
                  <a:pt x="62033" y="208072"/>
                </a:lnTo>
                <a:lnTo>
                  <a:pt x="64214" y="210141"/>
                </a:lnTo>
                <a:lnTo>
                  <a:pt x="66623" y="211521"/>
                </a:lnTo>
                <a:lnTo>
                  <a:pt x="71837" y="213054"/>
                </a:lnTo>
                <a:lnTo>
                  <a:pt x="74561" y="213463"/>
                </a:lnTo>
                <a:lnTo>
                  <a:pt x="77330" y="213736"/>
                </a:lnTo>
                <a:lnTo>
                  <a:pt x="80128" y="213917"/>
                </a:lnTo>
                <a:lnTo>
                  <a:pt x="82946" y="214038"/>
                </a:lnTo>
                <a:lnTo>
                  <a:pt x="88618" y="214173"/>
                </a:lnTo>
                <a:lnTo>
                  <a:pt x="91463" y="213256"/>
                </a:lnTo>
                <a:lnTo>
                  <a:pt x="94313" y="211693"/>
                </a:lnTo>
                <a:lnTo>
                  <a:pt x="97165" y="209698"/>
                </a:lnTo>
                <a:lnTo>
                  <a:pt x="100971" y="208368"/>
                </a:lnTo>
                <a:lnTo>
                  <a:pt x="105414" y="207481"/>
                </a:lnTo>
                <a:lnTo>
                  <a:pt x="110281" y="206890"/>
                </a:lnTo>
                <a:lnTo>
                  <a:pt x="115431" y="206496"/>
                </a:lnTo>
                <a:lnTo>
                  <a:pt x="120769" y="206234"/>
                </a:lnTo>
                <a:lnTo>
                  <a:pt x="126232" y="206058"/>
                </a:lnTo>
                <a:lnTo>
                  <a:pt x="131779" y="204989"/>
                </a:lnTo>
                <a:lnTo>
                  <a:pt x="137384" y="203324"/>
                </a:lnTo>
                <a:lnTo>
                  <a:pt x="143024" y="201261"/>
                </a:lnTo>
                <a:lnTo>
                  <a:pt x="147736" y="199886"/>
                </a:lnTo>
                <a:lnTo>
                  <a:pt x="151831" y="198969"/>
                </a:lnTo>
                <a:lnTo>
                  <a:pt x="155513" y="198358"/>
                </a:lnTo>
                <a:lnTo>
                  <a:pt x="158920" y="197951"/>
                </a:lnTo>
                <a:lnTo>
                  <a:pt x="162144" y="197679"/>
                </a:lnTo>
                <a:lnTo>
                  <a:pt x="171450" y="19713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20"/>
          <p:cNvSpPr/>
          <p:nvPr/>
        </p:nvSpPr>
        <p:spPr>
          <a:xfrm>
            <a:off x="8412480" y="3669029"/>
            <a:ext cx="8573" cy="137162"/>
          </a:xfrm>
          <a:custGeom>
            <a:avLst/>
            <a:gdLst/>
            <a:ahLst/>
            <a:cxnLst/>
            <a:rect l="0" t="0" r="0" b="0"/>
            <a:pathLst>
              <a:path w="8573" h="137162">
                <a:moveTo>
                  <a:pt x="0" y="0"/>
                </a:moveTo>
                <a:lnTo>
                  <a:pt x="8219" y="8220"/>
                </a:lnTo>
                <a:lnTo>
                  <a:pt x="8415" y="10956"/>
                </a:lnTo>
                <a:lnTo>
                  <a:pt x="8502" y="15347"/>
                </a:lnTo>
                <a:lnTo>
                  <a:pt x="8572" y="91559"/>
                </a:lnTo>
                <a:lnTo>
                  <a:pt x="7620" y="96283"/>
                </a:lnTo>
                <a:lnTo>
                  <a:pt x="6032" y="100383"/>
                </a:lnTo>
                <a:lnTo>
                  <a:pt x="4021" y="104070"/>
                </a:lnTo>
                <a:lnTo>
                  <a:pt x="3633" y="108433"/>
                </a:lnTo>
                <a:lnTo>
                  <a:pt x="4327" y="113246"/>
                </a:lnTo>
                <a:lnTo>
                  <a:pt x="5741" y="118360"/>
                </a:lnTo>
                <a:lnTo>
                  <a:pt x="5733" y="122722"/>
                </a:lnTo>
                <a:lnTo>
                  <a:pt x="4775" y="126582"/>
                </a:lnTo>
                <a:lnTo>
                  <a:pt x="0" y="13716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21"/>
          <p:cNvSpPr/>
          <p:nvPr/>
        </p:nvSpPr>
        <p:spPr>
          <a:xfrm>
            <a:off x="8524008" y="3531870"/>
            <a:ext cx="162290" cy="188477"/>
          </a:xfrm>
          <a:custGeom>
            <a:avLst/>
            <a:gdLst/>
            <a:ahLst/>
            <a:cxnLst/>
            <a:rect l="0" t="0" r="0" b="0"/>
            <a:pathLst>
              <a:path w="162290" h="188477">
                <a:moveTo>
                  <a:pt x="42776" y="0"/>
                </a:moveTo>
                <a:lnTo>
                  <a:pt x="35396" y="7381"/>
                </a:lnTo>
                <a:lnTo>
                  <a:pt x="32194" y="13122"/>
                </a:lnTo>
                <a:lnTo>
                  <a:pt x="30007" y="17321"/>
                </a:lnTo>
                <a:lnTo>
                  <a:pt x="28548" y="21072"/>
                </a:lnTo>
                <a:lnTo>
                  <a:pt x="27576" y="24526"/>
                </a:lnTo>
                <a:lnTo>
                  <a:pt x="26928" y="27780"/>
                </a:lnTo>
                <a:lnTo>
                  <a:pt x="25543" y="30902"/>
                </a:lnTo>
                <a:lnTo>
                  <a:pt x="23667" y="33936"/>
                </a:lnTo>
                <a:lnTo>
                  <a:pt x="21464" y="36912"/>
                </a:lnTo>
                <a:lnTo>
                  <a:pt x="19044" y="40800"/>
                </a:lnTo>
                <a:lnTo>
                  <a:pt x="16477" y="45298"/>
                </a:lnTo>
                <a:lnTo>
                  <a:pt x="13814" y="50201"/>
                </a:lnTo>
                <a:lnTo>
                  <a:pt x="11086" y="56327"/>
                </a:lnTo>
                <a:lnTo>
                  <a:pt x="8315" y="63269"/>
                </a:lnTo>
                <a:lnTo>
                  <a:pt x="5514" y="70754"/>
                </a:lnTo>
                <a:lnTo>
                  <a:pt x="4600" y="77649"/>
                </a:lnTo>
                <a:lnTo>
                  <a:pt x="4943" y="84151"/>
                </a:lnTo>
                <a:lnTo>
                  <a:pt x="6125" y="90391"/>
                </a:lnTo>
                <a:lnTo>
                  <a:pt x="5959" y="96455"/>
                </a:lnTo>
                <a:lnTo>
                  <a:pt x="4897" y="102403"/>
                </a:lnTo>
                <a:lnTo>
                  <a:pt x="3237" y="108274"/>
                </a:lnTo>
                <a:lnTo>
                  <a:pt x="2128" y="113140"/>
                </a:lnTo>
                <a:lnTo>
                  <a:pt x="1390" y="117337"/>
                </a:lnTo>
                <a:lnTo>
                  <a:pt x="899" y="121087"/>
                </a:lnTo>
                <a:lnTo>
                  <a:pt x="570" y="125492"/>
                </a:lnTo>
                <a:lnTo>
                  <a:pt x="352" y="130333"/>
                </a:lnTo>
                <a:lnTo>
                  <a:pt x="108" y="140793"/>
                </a:lnTo>
                <a:lnTo>
                  <a:pt x="0" y="151792"/>
                </a:lnTo>
                <a:lnTo>
                  <a:pt x="924" y="156440"/>
                </a:lnTo>
                <a:lnTo>
                  <a:pt x="2493" y="160491"/>
                </a:lnTo>
                <a:lnTo>
                  <a:pt x="4490" y="164143"/>
                </a:lnTo>
                <a:lnTo>
                  <a:pt x="6775" y="167531"/>
                </a:lnTo>
                <a:lnTo>
                  <a:pt x="9250" y="170742"/>
                </a:lnTo>
                <a:lnTo>
                  <a:pt x="11853" y="173836"/>
                </a:lnTo>
                <a:lnTo>
                  <a:pt x="14542" y="175898"/>
                </a:lnTo>
                <a:lnTo>
                  <a:pt x="17285" y="177272"/>
                </a:lnTo>
                <a:lnTo>
                  <a:pt x="20068" y="178189"/>
                </a:lnTo>
                <a:lnTo>
                  <a:pt x="22874" y="179753"/>
                </a:lnTo>
                <a:lnTo>
                  <a:pt x="25698" y="181747"/>
                </a:lnTo>
                <a:lnTo>
                  <a:pt x="28533" y="184030"/>
                </a:lnTo>
                <a:lnTo>
                  <a:pt x="31376" y="185551"/>
                </a:lnTo>
                <a:lnTo>
                  <a:pt x="34224" y="186566"/>
                </a:lnTo>
                <a:lnTo>
                  <a:pt x="37074" y="187242"/>
                </a:lnTo>
                <a:lnTo>
                  <a:pt x="39928" y="187693"/>
                </a:lnTo>
                <a:lnTo>
                  <a:pt x="42783" y="187994"/>
                </a:lnTo>
                <a:lnTo>
                  <a:pt x="45637" y="188194"/>
                </a:lnTo>
                <a:lnTo>
                  <a:pt x="49446" y="188328"/>
                </a:lnTo>
                <a:lnTo>
                  <a:pt x="58759" y="188476"/>
                </a:lnTo>
                <a:lnTo>
                  <a:pt x="62957" y="187563"/>
                </a:lnTo>
                <a:lnTo>
                  <a:pt x="66707" y="186002"/>
                </a:lnTo>
                <a:lnTo>
                  <a:pt x="70160" y="184009"/>
                </a:lnTo>
                <a:lnTo>
                  <a:pt x="79076" y="179254"/>
                </a:lnTo>
                <a:lnTo>
                  <a:pt x="84123" y="176652"/>
                </a:lnTo>
                <a:lnTo>
                  <a:pt x="88439" y="173965"/>
                </a:lnTo>
                <a:lnTo>
                  <a:pt x="92267" y="171222"/>
                </a:lnTo>
                <a:lnTo>
                  <a:pt x="95773" y="168440"/>
                </a:lnTo>
                <a:lnTo>
                  <a:pt x="100015" y="164681"/>
                </a:lnTo>
                <a:lnTo>
                  <a:pt x="109808" y="155424"/>
                </a:lnTo>
                <a:lnTo>
                  <a:pt x="114134" y="150288"/>
                </a:lnTo>
                <a:lnTo>
                  <a:pt x="117971" y="144959"/>
                </a:lnTo>
                <a:lnTo>
                  <a:pt x="121481" y="139502"/>
                </a:lnTo>
                <a:lnTo>
                  <a:pt x="124774" y="133959"/>
                </a:lnTo>
                <a:lnTo>
                  <a:pt x="127922" y="128358"/>
                </a:lnTo>
                <a:lnTo>
                  <a:pt x="133959" y="117056"/>
                </a:lnTo>
                <a:lnTo>
                  <a:pt x="139817" y="105682"/>
                </a:lnTo>
                <a:lnTo>
                  <a:pt x="142712" y="99030"/>
                </a:lnTo>
                <a:lnTo>
                  <a:pt x="145596" y="91737"/>
                </a:lnTo>
                <a:lnTo>
                  <a:pt x="148470" y="84018"/>
                </a:lnTo>
                <a:lnTo>
                  <a:pt x="151339" y="77919"/>
                </a:lnTo>
                <a:lnTo>
                  <a:pt x="154204" y="72901"/>
                </a:lnTo>
                <a:lnTo>
                  <a:pt x="157066" y="68603"/>
                </a:lnTo>
                <a:lnTo>
                  <a:pt x="158975" y="63833"/>
                </a:lnTo>
                <a:lnTo>
                  <a:pt x="160247" y="58748"/>
                </a:lnTo>
                <a:lnTo>
                  <a:pt x="161095" y="53453"/>
                </a:lnTo>
                <a:lnTo>
                  <a:pt x="161661" y="48970"/>
                </a:lnTo>
                <a:lnTo>
                  <a:pt x="162038" y="45029"/>
                </a:lnTo>
                <a:lnTo>
                  <a:pt x="162289" y="41449"/>
                </a:lnTo>
                <a:lnTo>
                  <a:pt x="161505" y="37158"/>
                </a:lnTo>
                <a:lnTo>
                  <a:pt x="160029" y="32391"/>
                </a:lnTo>
                <a:lnTo>
                  <a:pt x="158092" y="27309"/>
                </a:lnTo>
                <a:lnTo>
                  <a:pt x="154896" y="22969"/>
                </a:lnTo>
                <a:lnTo>
                  <a:pt x="150860" y="19122"/>
                </a:lnTo>
                <a:lnTo>
                  <a:pt x="146265" y="15606"/>
                </a:lnTo>
                <a:lnTo>
                  <a:pt x="142249" y="13261"/>
                </a:lnTo>
                <a:lnTo>
                  <a:pt x="138619" y="11698"/>
                </a:lnTo>
                <a:lnTo>
                  <a:pt x="135247" y="10656"/>
                </a:lnTo>
                <a:lnTo>
                  <a:pt x="132046" y="9009"/>
                </a:lnTo>
                <a:lnTo>
                  <a:pt x="128960" y="6958"/>
                </a:lnTo>
                <a:lnTo>
                  <a:pt x="125950" y="4639"/>
                </a:lnTo>
                <a:lnTo>
                  <a:pt x="122037" y="3092"/>
                </a:lnTo>
                <a:lnTo>
                  <a:pt x="117524" y="2061"/>
                </a:lnTo>
                <a:lnTo>
                  <a:pt x="112612" y="1374"/>
                </a:lnTo>
                <a:lnTo>
                  <a:pt x="107431" y="916"/>
                </a:lnTo>
                <a:lnTo>
                  <a:pt x="102071" y="610"/>
                </a:lnTo>
                <a:lnTo>
                  <a:pt x="91990" y="271"/>
                </a:lnTo>
                <a:lnTo>
                  <a:pt x="80007" y="80"/>
                </a:lnTo>
                <a:lnTo>
                  <a:pt x="53842" y="10"/>
                </a:lnTo>
                <a:lnTo>
                  <a:pt x="49201" y="959"/>
                </a:lnTo>
                <a:lnTo>
                  <a:pt x="45154" y="2544"/>
                </a:lnTo>
                <a:lnTo>
                  <a:pt x="41504" y="4554"/>
                </a:lnTo>
                <a:lnTo>
                  <a:pt x="38118" y="5893"/>
                </a:lnTo>
                <a:lnTo>
                  <a:pt x="34909" y="6786"/>
                </a:lnTo>
                <a:lnTo>
                  <a:pt x="25632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22"/>
          <p:cNvSpPr/>
          <p:nvPr/>
        </p:nvSpPr>
        <p:spPr>
          <a:xfrm>
            <a:off x="8669655" y="3403282"/>
            <a:ext cx="184549" cy="325756"/>
          </a:xfrm>
          <a:custGeom>
            <a:avLst/>
            <a:gdLst/>
            <a:ahLst/>
            <a:cxnLst/>
            <a:rect l="0" t="0" r="0" b="0"/>
            <a:pathLst>
              <a:path w="184549" h="325756">
                <a:moveTo>
                  <a:pt x="0" y="0"/>
                </a:moveTo>
                <a:lnTo>
                  <a:pt x="20151" y="0"/>
                </a:lnTo>
                <a:lnTo>
                  <a:pt x="22959" y="953"/>
                </a:lnTo>
                <a:lnTo>
                  <a:pt x="28619" y="4551"/>
                </a:lnTo>
                <a:lnTo>
                  <a:pt x="34309" y="9325"/>
                </a:lnTo>
                <a:lnTo>
                  <a:pt x="40014" y="14622"/>
                </a:lnTo>
                <a:lnTo>
                  <a:pt x="51437" y="25784"/>
                </a:lnTo>
                <a:lnTo>
                  <a:pt x="54293" y="28619"/>
                </a:lnTo>
                <a:lnTo>
                  <a:pt x="58102" y="31462"/>
                </a:lnTo>
                <a:lnTo>
                  <a:pt x="62548" y="34310"/>
                </a:lnTo>
                <a:lnTo>
                  <a:pt x="67416" y="37161"/>
                </a:lnTo>
                <a:lnTo>
                  <a:pt x="72567" y="40014"/>
                </a:lnTo>
                <a:lnTo>
                  <a:pt x="83369" y="45724"/>
                </a:lnTo>
                <a:lnTo>
                  <a:pt x="88916" y="47627"/>
                </a:lnTo>
                <a:lnTo>
                  <a:pt x="94520" y="48897"/>
                </a:lnTo>
                <a:lnTo>
                  <a:pt x="100161" y="49743"/>
                </a:lnTo>
                <a:lnTo>
                  <a:pt x="105827" y="52212"/>
                </a:lnTo>
                <a:lnTo>
                  <a:pt x="111508" y="55763"/>
                </a:lnTo>
                <a:lnTo>
                  <a:pt x="117200" y="60035"/>
                </a:lnTo>
                <a:lnTo>
                  <a:pt x="122902" y="63836"/>
                </a:lnTo>
                <a:lnTo>
                  <a:pt x="128607" y="67322"/>
                </a:lnTo>
                <a:lnTo>
                  <a:pt x="134316" y="70599"/>
                </a:lnTo>
                <a:lnTo>
                  <a:pt x="139073" y="73736"/>
                </a:lnTo>
                <a:lnTo>
                  <a:pt x="143197" y="76780"/>
                </a:lnTo>
                <a:lnTo>
                  <a:pt x="146901" y="79761"/>
                </a:lnTo>
                <a:lnTo>
                  <a:pt x="151273" y="83654"/>
                </a:lnTo>
                <a:lnTo>
                  <a:pt x="161213" y="93060"/>
                </a:lnTo>
                <a:lnTo>
                  <a:pt x="165578" y="98235"/>
                </a:lnTo>
                <a:lnTo>
                  <a:pt x="169441" y="103590"/>
                </a:lnTo>
                <a:lnTo>
                  <a:pt x="172967" y="109065"/>
                </a:lnTo>
                <a:lnTo>
                  <a:pt x="176887" y="117689"/>
                </a:lnTo>
                <a:lnTo>
                  <a:pt x="179582" y="126601"/>
                </a:lnTo>
                <a:lnTo>
                  <a:pt x="183954" y="140087"/>
                </a:lnTo>
                <a:lnTo>
                  <a:pt x="184548" y="146731"/>
                </a:lnTo>
                <a:lnTo>
                  <a:pt x="183992" y="153066"/>
                </a:lnTo>
                <a:lnTo>
                  <a:pt x="182669" y="159194"/>
                </a:lnTo>
                <a:lnTo>
                  <a:pt x="181786" y="165185"/>
                </a:lnTo>
                <a:lnTo>
                  <a:pt x="181198" y="171083"/>
                </a:lnTo>
                <a:lnTo>
                  <a:pt x="180807" y="176920"/>
                </a:lnTo>
                <a:lnTo>
                  <a:pt x="179593" y="182717"/>
                </a:lnTo>
                <a:lnTo>
                  <a:pt x="177831" y="188486"/>
                </a:lnTo>
                <a:lnTo>
                  <a:pt x="175703" y="194237"/>
                </a:lnTo>
                <a:lnTo>
                  <a:pt x="173333" y="199977"/>
                </a:lnTo>
                <a:lnTo>
                  <a:pt x="170801" y="205708"/>
                </a:lnTo>
                <a:lnTo>
                  <a:pt x="168159" y="211434"/>
                </a:lnTo>
                <a:lnTo>
                  <a:pt x="166398" y="217156"/>
                </a:lnTo>
                <a:lnTo>
                  <a:pt x="165225" y="222876"/>
                </a:lnTo>
                <a:lnTo>
                  <a:pt x="164442" y="228594"/>
                </a:lnTo>
                <a:lnTo>
                  <a:pt x="162016" y="234311"/>
                </a:lnTo>
                <a:lnTo>
                  <a:pt x="158492" y="240027"/>
                </a:lnTo>
                <a:lnTo>
                  <a:pt x="154240" y="245743"/>
                </a:lnTo>
                <a:lnTo>
                  <a:pt x="151404" y="251459"/>
                </a:lnTo>
                <a:lnTo>
                  <a:pt x="149513" y="257174"/>
                </a:lnTo>
                <a:lnTo>
                  <a:pt x="148253" y="262890"/>
                </a:lnTo>
                <a:lnTo>
                  <a:pt x="144312" y="271780"/>
                </a:lnTo>
                <a:lnTo>
                  <a:pt x="141928" y="275484"/>
                </a:lnTo>
                <a:lnTo>
                  <a:pt x="138434" y="279859"/>
                </a:lnTo>
                <a:lnTo>
                  <a:pt x="134199" y="284680"/>
                </a:lnTo>
                <a:lnTo>
                  <a:pt x="125366" y="294164"/>
                </a:lnTo>
                <a:lnTo>
                  <a:pt x="115039" y="304859"/>
                </a:lnTo>
                <a:lnTo>
                  <a:pt x="108913" y="311071"/>
                </a:lnTo>
                <a:lnTo>
                  <a:pt x="105946" y="313108"/>
                </a:lnTo>
                <a:lnTo>
                  <a:pt x="103016" y="314466"/>
                </a:lnTo>
                <a:lnTo>
                  <a:pt x="100109" y="315372"/>
                </a:lnTo>
                <a:lnTo>
                  <a:pt x="98172" y="316928"/>
                </a:lnTo>
                <a:lnTo>
                  <a:pt x="96881" y="318918"/>
                </a:lnTo>
                <a:lnTo>
                  <a:pt x="94808" y="324404"/>
                </a:lnTo>
                <a:lnTo>
                  <a:pt x="93685" y="324855"/>
                </a:lnTo>
                <a:lnTo>
                  <a:pt x="88506" y="325488"/>
                </a:lnTo>
                <a:lnTo>
                  <a:pt x="85725" y="3257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23"/>
          <p:cNvSpPr/>
          <p:nvPr/>
        </p:nvSpPr>
        <p:spPr>
          <a:xfrm>
            <a:off x="3843340" y="3840481"/>
            <a:ext cx="85605" cy="59610"/>
          </a:xfrm>
          <a:custGeom>
            <a:avLst/>
            <a:gdLst/>
            <a:ahLst/>
            <a:cxnLst/>
            <a:rect l="0" t="0" r="0" b="0"/>
            <a:pathLst>
              <a:path w="85605" h="59610">
                <a:moveTo>
                  <a:pt x="51432" y="34289"/>
                </a:moveTo>
                <a:lnTo>
                  <a:pt x="26173" y="34289"/>
                </a:lnTo>
                <a:lnTo>
                  <a:pt x="25068" y="33336"/>
                </a:lnTo>
                <a:lnTo>
                  <a:pt x="23378" y="31748"/>
                </a:lnTo>
                <a:lnTo>
                  <a:pt x="17507" y="26069"/>
                </a:lnTo>
                <a:lnTo>
                  <a:pt x="16433" y="25951"/>
                </a:lnTo>
                <a:lnTo>
                  <a:pt x="14764" y="25873"/>
                </a:lnTo>
                <a:lnTo>
                  <a:pt x="12699" y="25821"/>
                </a:lnTo>
                <a:lnTo>
                  <a:pt x="11323" y="24833"/>
                </a:lnTo>
                <a:lnTo>
                  <a:pt x="10405" y="23223"/>
                </a:lnTo>
                <a:lnTo>
                  <a:pt x="8677" y="17499"/>
                </a:lnTo>
                <a:lnTo>
                  <a:pt x="9593" y="16428"/>
                </a:lnTo>
                <a:lnTo>
                  <a:pt x="11157" y="14762"/>
                </a:lnTo>
                <a:lnTo>
                  <a:pt x="15960" y="9794"/>
                </a:lnTo>
                <a:lnTo>
                  <a:pt x="17306" y="9386"/>
                </a:lnTo>
                <a:lnTo>
                  <a:pt x="19156" y="9115"/>
                </a:lnTo>
                <a:lnTo>
                  <a:pt x="21343" y="8934"/>
                </a:lnTo>
                <a:lnTo>
                  <a:pt x="23753" y="8813"/>
                </a:lnTo>
                <a:lnTo>
                  <a:pt x="32712" y="8603"/>
                </a:lnTo>
                <a:lnTo>
                  <a:pt x="50124" y="8571"/>
                </a:lnTo>
                <a:lnTo>
                  <a:pt x="51512" y="9524"/>
                </a:lnTo>
                <a:lnTo>
                  <a:pt x="53390" y="11111"/>
                </a:lnTo>
                <a:lnTo>
                  <a:pt x="59890" y="17039"/>
                </a:lnTo>
                <a:lnTo>
                  <a:pt x="67375" y="24515"/>
                </a:lnTo>
                <a:lnTo>
                  <a:pt x="66824" y="24916"/>
                </a:lnTo>
                <a:lnTo>
                  <a:pt x="65503" y="25183"/>
                </a:lnTo>
                <a:lnTo>
                  <a:pt x="63670" y="25360"/>
                </a:lnTo>
                <a:lnTo>
                  <a:pt x="62449" y="26431"/>
                </a:lnTo>
                <a:lnTo>
                  <a:pt x="61634" y="28098"/>
                </a:lnTo>
                <a:lnTo>
                  <a:pt x="61091" y="30162"/>
                </a:lnTo>
                <a:lnTo>
                  <a:pt x="59776" y="31537"/>
                </a:lnTo>
                <a:lnTo>
                  <a:pt x="57947" y="32455"/>
                </a:lnTo>
                <a:lnTo>
                  <a:pt x="55776" y="33066"/>
                </a:lnTo>
                <a:lnTo>
                  <a:pt x="53375" y="33474"/>
                </a:lnTo>
                <a:lnTo>
                  <a:pt x="50823" y="33745"/>
                </a:lnTo>
                <a:lnTo>
                  <a:pt x="43326" y="34257"/>
                </a:lnTo>
                <a:lnTo>
                  <a:pt x="13081" y="34289"/>
                </a:lnTo>
                <a:lnTo>
                  <a:pt x="11577" y="33336"/>
                </a:lnTo>
                <a:lnTo>
                  <a:pt x="10574" y="31748"/>
                </a:lnTo>
                <a:lnTo>
                  <a:pt x="8965" y="26908"/>
                </a:lnTo>
                <a:lnTo>
                  <a:pt x="7881" y="26511"/>
                </a:lnTo>
                <a:lnTo>
                  <a:pt x="6206" y="26246"/>
                </a:lnTo>
                <a:lnTo>
                  <a:pt x="4136" y="26069"/>
                </a:lnTo>
                <a:lnTo>
                  <a:pt x="2757" y="24999"/>
                </a:lnTo>
                <a:lnTo>
                  <a:pt x="1836" y="23333"/>
                </a:lnTo>
                <a:lnTo>
                  <a:pt x="105" y="17506"/>
                </a:lnTo>
                <a:lnTo>
                  <a:pt x="1021" y="16433"/>
                </a:lnTo>
                <a:lnTo>
                  <a:pt x="2585" y="14765"/>
                </a:lnTo>
                <a:lnTo>
                  <a:pt x="8734" y="8434"/>
                </a:lnTo>
                <a:lnTo>
                  <a:pt x="12770" y="4383"/>
                </a:lnTo>
                <a:lnTo>
                  <a:pt x="15180" y="2921"/>
                </a:lnTo>
                <a:lnTo>
                  <a:pt x="17739" y="1947"/>
                </a:lnTo>
                <a:lnTo>
                  <a:pt x="20397" y="1298"/>
                </a:lnTo>
                <a:lnTo>
                  <a:pt x="23122" y="865"/>
                </a:lnTo>
                <a:lnTo>
                  <a:pt x="25891" y="576"/>
                </a:lnTo>
                <a:lnTo>
                  <a:pt x="28690" y="384"/>
                </a:lnTo>
                <a:lnTo>
                  <a:pt x="31508" y="255"/>
                </a:lnTo>
                <a:lnTo>
                  <a:pt x="41176" y="32"/>
                </a:lnTo>
                <a:lnTo>
                  <a:pt x="62967" y="0"/>
                </a:lnTo>
                <a:lnTo>
                  <a:pt x="65789" y="951"/>
                </a:lnTo>
                <a:lnTo>
                  <a:pt x="68623" y="2539"/>
                </a:lnTo>
                <a:lnTo>
                  <a:pt x="75465" y="7379"/>
                </a:lnTo>
                <a:lnTo>
                  <a:pt x="76980" y="8729"/>
                </a:lnTo>
                <a:lnTo>
                  <a:pt x="81201" y="12769"/>
                </a:lnTo>
                <a:lnTo>
                  <a:pt x="82708" y="15180"/>
                </a:lnTo>
                <a:lnTo>
                  <a:pt x="83713" y="17739"/>
                </a:lnTo>
                <a:lnTo>
                  <a:pt x="84383" y="20398"/>
                </a:lnTo>
                <a:lnTo>
                  <a:pt x="84829" y="23123"/>
                </a:lnTo>
                <a:lnTo>
                  <a:pt x="85127" y="25893"/>
                </a:lnTo>
                <a:lnTo>
                  <a:pt x="85326" y="28691"/>
                </a:lnTo>
                <a:lnTo>
                  <a:pt x="85457" y="31509"/>
                </a:lnTo>
                <a:lnTo>
                  <a:pt x="85604" y="37181"/>
                </a:lnTo>
                <a:lnTo>
                  <a:pt x="84691" y="39074"/>
                </a:lnTo>
                <a:lnTo>
                  <a:pt x="83130" y="40337"/>
                </a:lnTo>
                <a:lnTo>
                  <a:pt x="81136" y="41178"/>
                </a:lnTo>
                <a:lnTo>
                  <a:pt x="79807" y="42692"/>
                </a:lnTo>
                <a:lnTo>
                  <a:pt x="78922" y="44653"/>
                </a:lnTo>
                <a:lnTo>
                  <a:pt x="78331" y="46913"/>
                </a:lnTo>
                <a:lnTo>
                  <a:pt x="76985" y="48420"/>
                </a:lnTo>
                <a:lnTo>
                  <a:pt x="75135" y="49424"/>
                </a:lnTo>
                <a:lnTo>
                  <a:pt x="72949" y="50094"/>
                </a:lnTo>
                <a:lnTo>
                  <a:pt x="70539" y="50541"/>
                </a:lnTo>
                <a:lnTo>
                  <a:pt x="67980" y="50838"/>
                </a:lnTo>
                <a:lnTo>
                  <a:pt x="65321" y="51037"/>
                </a:lnTo>
                <a:lnTo>
                  <a:pt x="62597" y="52122"/>
                </a:lnTo>
                <a:lnTo>
                  <a:pt x="59827" y="53797"/>
                </a:lnTo>
                <a:lnTo>
                  <a:pt x="57030" y="55867"/>
                </a:lnTo>
                <a:lnTo>
                  <a:pt x="54211" y="56294"/>
                </a:lnTo>
                <a:lnTo>
                  <a:pt x="51380" y="55626"/>
                </a:lnTo>
                <a:lnTo>
                  <a:pt x="44543" y="52262"/>
                </a:lnTo>
                <a:lnTo>
                  <a:pt x="43029" y="51986"/>
                </a:lnTo>
                <a:lnTo>
                  <a:pt x="41067" y="51802"/>
                </a:lnTo>
                <a:lnTo>
                  <a:pt x="38807" y="51679"/>
                </a:lnTo>
                <a:lnTo>
                  <a:pt x="33756" y="51543"/>
                </a:lnTo>
                <a:lnTo>
                  <a:pt x="31075" y="51506"/>
                </a:lnTo>
                <a:lnTo>
                  <a:pt x="28336" y="50530"/>
                </a:lnTo>
                <a:lnTo>
                  <a:pt x="25557" y="48926"/>
                </a:lnTo>
                <a:lnTo>
                  <a:pt x="22752" y="46904"/>
                </a:lnTo>
                <a:lnTo>
                  <a:pt x="19930" y="44604"/>
                </a:lnTo>
                <a:lnTo>
                  <a:pt x="17096" y="42118"/>
                </a:lnTo>
                <a:lnTo>
                  <a:pt x="10254" y="35835"/>
                </a:lnTo>
                <a:lnTo>
                  <a:pt x="9692" y="34367"/>
                </a:lnTo>
                <a:lnTo>
                  <a:pt x="9318" y="32436"/>
                </a:lnTo>
                <a:lnTo>
                  <a:pt x="9069" y="30196"/>
                </a:lnTo>
                <a:lnTo>
                  <a:pt x="7950" y="28702"/>
                </a:lnTo>
                <a:lnTo>
                  <a:pt x="6252" y="27707"/>
                </a:lnTo>
                <a:lnTo>
                  <a:pt x="4167" y="27044"/>
                </a:lnTo>
                <a:lnTo>
                  <a:pt x="3729" y="25648"/>
                </a:lnTo>
                <a:lnTo>
                  <a:pt x="4391" y="23766"/>
                </a:lnTo>
                <a:lnTo>
                  <a:pt x="7744" y="18452"/>
                </a:lnTo>
                <a:lnTo>
                  <a:pt x="8019" y="17063"/>
                </a:lnTo>
                <a:lnTo>
                  <a:pt x="8203" y="15185"/>
                </a:lnTo>
                <a:lnTo>
                  <a:pt x="8325" y="12981"/>
                </a:lnTo>
                <a:lnTo>
                  <a:pt x="9359" y="11511"/>
                </a:lnTo>
                <a:lnTo>
                  <a:pt x="11001" y="10531"/>
                </a:lnTo>
                <a:lnTo>
                  <a:pt x="15929" y="8958"/>
                </a:lnTo>
                <a:lnTo>
                  <a:pt x="17286" y="7877"/>
                </a:lnTo>
                <a:lnTo>
                  <a:pt x="19143" y="6203"/>
                </a:lnTo>
                <a:lnTo>
                  <a:pt x="21334" y="4135"/>
                </a:lnTo>
                <a:lnTo>
                  <a:pt x="23746" y="2756"/>
                </a:lnTo>
                <a:lnTo>
                  <a:pt x="26307" y="1837"/>
                </a:lnTo>
                <a:lnTo>
                  <a:pt x="28967" y="1224"/>
                </a:lnTo>
                <a:lnTo>
                  <a:pt x="31693" y="815"/>
                </a:lnTo>
                <a:lnTo>
                  <a:pt x="34463" y="543"/>
                </a:lnTo>
                <a:lnTo>
                  <a:pt x="37261" y="362"/>
                </a:lnTo>
                <a:lnTo>
                  <a:pt x="40080" y="241"/>
                </a:lnTo>
                <a:lnTo>
                  <a:pt x="45752" y="106"/>
                </a:lnTo>
                <a:lnTo>
                  <a:pt x="47645" y="1023"/>
                </a:lnTo>
                <a:lnTo>
                  <a:pt x="48908" y="2586"/>
                </a:lnTo>
                <a:lnTo>
                  <a:pt x="49749" y="4581"/>
                </a:lnTo>
                <a:lnTo>
                  <a:pt x="51262" y="5911"/>
                </a:lnTo>
                <a:lnTo>
                  <a:pt x="53224" y="6798"/>
                </a:lnTo>
                <a:lnTo>
                  <a:pt x="55484" y="7389"/>
                </a:lnTo>
                <a:lnTo>
                  <a:pt x="57943" y="8735"/>
                </a:lnTo>
                <a:lnTo>
                  <a:pt x="60536" y="10586"/>
                </a:lnTo>
                <a:lnTo>
                  <a:pt x="63216" y="12772"/>
                </a:lnTo>
                <a:lnTo>
                  <a:pt x="65956" y="14229"/>
                </a:lnTo>
                <a:lnTo>
                  <a:pt x="68734" y="15201"/>
                </a:lnTo>
                <a:lnTo>
                  <a:pt x="71540" y="15848"/>
                </a:lnTo>
                <a:lnTo>
                  <a:pt x="73410" y="17233"/>
                </a:lnTo>
                <a:lnTo>
                  <a:pt x="74656" y="19108"/>
                </a:lnTo>
                <a:lnTo>
                  <a:pt x="75487" y="21311"/>
                </a:lnTo>
                <a:lnTo>
                  <a:pt x="76041" y="23732"/>
                </a:lnTo>
                <a:lnTo>
                  <a:pt x="76411" y="26298"/>
                </a:lnTo>
                <a:lnTo>
                  <a:pt x="76657" y="28962"/>
                </a:lnTo>
                <a:lnTo>
                  <a:pt x="76821" y="31690"/>
                </a:lnTo>
                <a:lnTo>
                  <a:pt x="77004" y="37261"/>
                </a:lnTo>
                <a:lnTo>
                  <a:pt x="76100" y="40080"/>
                </a:lnTo>
                <a:lnTo>
                  <a:pt x="74545" y="42912"/>
                </a:lnTo>
                <a:lnTo>
                  <a:pt x="72555" y="45753"/>
                </a:lnTo>
                <a:lnTo>
                  <a:pt x="70277" y="47646"/>
                </a:lnTo>
                <a:lnTo>
                  <a:pt x="67805" y="48909"/>
                </a:lnTo>
                <a:lnTo>
                  <a:pt x="65205" y="49750"/>
                </a:lnTo>
                <a:lnTo>
                  <a:pt x="62519" y="51264"/>
                </a:lnTo>
                <a:lnTo>
                  <a:pt x="59776" y="53226"/>
                </a:lnTo>
                <a:lnTo>
                  <a:pt x="56995" y="55486"/>
                </a:lnTo>
                <a:lnTo>
                  <a:pt x="54188" y="56993"/>
                </a:lnTo>
                <a:lnTo>
                  <a:pt x="51364" y="57997"/>
                </a:lnTo>
                <a:lnTo>
                  <a:pt x="44540" y="59609"/>
                </a:lnTo>
                <a:lnTo>
                  <a:pt x="43027" y="58789"/>
                </a:lnTo>
                <a:lnTo>
                  <a:pt x="41066" y="57290"/>
                </a:lnTo>
                <a:lnTo>
                  <a:pt x="38807" y="55338"/>
                </a:lnTo>
                <a:lnTo>
                  <a:pt x="35395" y="54036"/>
                </a:lnTo>
                <a:lnTo>
                  <a:pt x="31216" y="53169"/>
                </a:lnTo>
                <a:lnTo>
                  <a:pt x="26524" y="52591"/>
                </a:lnTo>
                <a:lnTo>
                  <a:pt x="23397" y="51252"/>
                </a:lnTo>
                <a:lnTo>
                  <a:pt x="21312" y="49408"/>
                </a:lnTo>
                <a:lnTo>
                  <a:pt x="19922" y="47225"/>
                </a:lnTo>
                <a:lnTo>
                  <a:pt x="18043" y="45771"/>
                </a:lnTo>
                <a:lnTo>
                  <a:pt x="15838" y="44801"/>
                </a:lnTo>
                <a:lnTo>
                  <a:pt x="13415" y="44154"/>
                </a:lnTo>
                <a:lnTo>
                  <a:pt x="10847" y="42771"/>
                </a:lnTo>
                <a:lnTo>
                  <a:pt x="8183" y="40896"/>
                </a:lnTo>
                <a:lnTo>
                  <a:pt x="5454" y="38693"/>
                </a:lnTo>
                <a:lnTo>
                  <a:pt x="3636" y="36273"/>
                </a:lnTo>
                <a:lnTo>
                  <a:pt x="2422" y="33706"/>
                </a:lnTo>
                <a:lnTo>
                  <a:pt x="5" y="25743"/>
                </a:lnTo>
                <a:lnTo>
                  <a:pt x="0" y="25728"/>
                </a:lnTo>
                <a:lnTo>
                  <a:pt x="8569" y="2571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24"/>
          <p:cNvSpPr/>
          <p:nvPr/>
        </p:nvSpPr>
        <p:spPr>
          <a:xfrm>
            <a:off x="3200410" y="4260532"/>
            <a:ext cx="102861" cy="334329"/>
          </a:xfrm>
          <a:custGeom>
            <a:avLst/>
            <a:gdLst/>
            <a:ahLst/>
            <a:cxnLst/>
            <a:rect l="0" t="0" r="0" b="0"/>
            <a:pathLst>
              <a:path w="102861" h="334329">
                <a:moveTo>
                  <a:pt x="102860" y="0"/>
                </a:moveTo>
                <a:lnTo>
                  <a:pt x="98309" y="4551"/>
                </a:lnTo>
                <a:lnTo>
                  <a:pt x="96016" y="5891"/>
                </a:lnTo>
                <a:lnTo>
                  <a:pt x="93535" y="6785"/>
                </a:lnTo>
                <a:lnTo>
                  <a:pt x="90928" y="7381"/>
                </a:lnTo>
                <a:lnTo>
                  <a:pt x="89190" y="8731"/>
                </a:lnTo>
                <a:lnTo>
                  <a:pt x="88031" y="10583"/>
                </a:lnTo>
                <a:lnTo>
                  <a:pt x="87259" y="12770"/>
                </a:lnTo>
                <a:lnTo>
                  <a:pt x="85792" y="15181"/>
                </a:lnTo>
                <a:lnTo>
                  <a:pt x="83861" y="17741"/>
                </a:lnTo>
                <a:lnTo>
                  <a:pt x="81621" y="20400"/>
                </a:lnTo>
                <a:lnTo>
                  <a:pt x="79176" y="22172"/>
                </a:lnTo>
                <a:lnTo>
                  <a:pt x="76593" y="23354"/>
                </a:lnTo>
                <a:lnTo>
                  <a:pt x="73918" y="24142"/>
                </a:lnTo>
                <a:lnTo>
                  <a:pt x="71183" y="25620"/>
                </a:lnTo>
                <a:lnTo>
                  <a:pt x="68407" y="27557"/>
                </a:lnTo>
                <a:lnTo>
                  <a:pt x="65604" y="29802"/>
                </a:lnTo>
                <a:lnTo>
                  <a:pt x="62782" y="33203"/>
                </a:lnTo>
                <a:lnTo>
                  <a:pt x="59949" y="37375"/>
                </a:lnTo>
                <a:lnTo>
                  <a:pt x="57107" y="42062"/>
                </a:lnTo>
                <a:lnTo>
                  <a:pt x="54261" y="46139"/>
                </a:lnTo>
                <a:lnTo>
                  <a:pt x="51410" y="49809"/>
                </a:lnTo>
                <a:lnTo>
                  <a:pt x="48557" y="53208"/>
                </a:lnTo>
                <a:lnTo>
                  <a:pt x="45703" y="56427"/>
                </a:lnTo>
                <a:lnTo>
                  <a:pt x="39992" y="62544"/>
                </a:lnTo>
                <a:lnTo>
                  <a:pt x="38088" y="65508"/>
                </a:lnTo>
                <a:lnTo>
                  <a:pt x="35972" y="71343"/>
                </a:lnTo>
                <a:lnTo>
                  <a:pt x="34455" y="75184"/>
                </a:lnTo>
                <a:lnTo>
                  <a:pt x="32492" y="79650"/>
                </a:lnTo>
                <a:lnTo>
                  <a:pt x="30230" y="84533"/>
                </a:lnTo>
                <a:lnTo>
                  <a:pt x="27770" y="88740"/>
                </a:lnTo>
                <a:lnTo>
                  <a:pt x="25177" y="92498"/>
                </a:lnTo>
                <a:lnTo>
                  <a:pt x="22496" y="95955"/>
                </a:lnTo>
                <a:lnTo>
                  <a:pt x="20709" y="100165"/>
                </a:lnTo>
                <a:lnTo>
                  <a:pt x="18723" y="109923"/>
                </a:lnTo>
                <a:lnTo>
                  <a:pt x="17241" y="114240"/>
                </a:lnTo>
                <a:lnTo>
                  <a:pt x="15301" y="118070"/>
                </a:lnTo>
                <a:lnTo>
                  <a:pt x="13054" y="121576"/>
                </a:lnTo>
                <a:lnTo>
                  <a:pt x="10559" y="130551"/>
                </a:lnTo>
                <a:lnTo>
                  <a:pt x="8497" y="140890"/>
                </a:lnTo>
                <a:lnTo>
                  <a:pt x="6614" y="146314"/>
                </a:lnTo>
                <a:lnTo>
                  <a:pt x="4406" y="151835"/>
                </a:lnTo>
                <a:lnTo>
                  <a:pt x="2934" y="157421"/>
                </a:lnTo>
                <a:lnTo>
                  <a:pt x="1952" y="163050"/>
                </a:lnTo>
                <a:lnTo>
                  <a:pt x="862" y="173432"/>
                </a:lnTo>
                <a:lnTo>
                  <a:pt x="377" y="181221"/>
                </a:lnTo>
                <a:lnTo>
                  <a:pt x="162" y="190398"/>
                </a:lnTo>
                <a:lnTo>
                  <a:pt x="0" y="231536"/>
                </a:lnTo>
                <a:lnTo>
                  <a:pt x="2534" y="241335"/>
                </a:lnTo>
                <a:lnTo>
                  <a:pt x="4543" y="246615"/>
                </a:lnTo>
                <a:lnTo>
                  <a:pt x="6776" y="255021"/>
                </a:lnTo>
                <a:lnTo>
                  <a:pt x="8721" y="262886"/>
                </a:lnTo>
                <a:lnTo>
                  <a:pt x="10573" y="267650"/>
                </a:lnTo>
                <a:lnTo>
                  <a:pt x="12760" y="272731"/>
                </a:lnTo>
                <a:lnTo>
                  <a:pt x="15190" y="280916"/>
                </a:lnTo>
                <a:lnTo>
                  <a:pt x="15838" y="284432"/>
                </a:lnTo>
                <a:lnTo>
                  <a:pt x="17223" y="287729"/>
                </a:lnTo>
                <a:lnTo>
                  <a:pt x="19098" y="290880"/>
                </a:lnTo>
                <a:lnTo>
                  <a:pt x="21301" y="293932"/>
                </a:lnTo>
                <a:lnTo>
                  <a:pt x="23749" y="299864"/>
                </a:lnTo>
                <a:lnTo>
                  <a:pt x="24402" y="302779"/>
                </a:lnTo>
                <a:lnTo>
                  <a:pt x="25789" y="304723"/>
                </a:lnTo>
                <a:lnTo>
                  <a:pt x="27667" y="306019"/>
                </a:lnTo>
                <a:lnTo>
                  <a:pt x="29871" y="306883"/>
                </a:lnTo>
                <a:lnTo>
                  <a:pt x="32293" y="308411"/>
                </a:lnTo>
                <a:lnTo>
                  <a:pt x="34860" y="310382"/>
                </a:lnTo>
                <a:lnTo>
                  <a:pt x="41273" y="315839"/>
                </a:lnTo>
                <a:lnTo>
                  <a:pt x="44691" y="319126"/>
                </a:lnTo>
                <a:lnTo>
                  <a:pt x="46935" y="321336"/>
                </a:lnTo>
                <a:lnTo>
                  <a:pt x="49384" y="322809"/>
                </a:lnTo>
                <a:lnTo>
                  <a:pt x="51969" y="323791"/>
                </a:lnTo>
                <a:lnTo>
                  <a:pt x="54645" y="324446"/>
                </a:lnTo>
                <a:lnTo>
                  <a:pt x="57382" y="324882"/>
                </a:lnTo>
                <a:lnTo>
                  <a:pt x="60158" y="325173"/>
                </a:lnTo>
                <a:lnTo>
                  <a:pt x="62962" y="325367"/>
                </a:lnTo>
                <a:lnTo>
                  <a:pt x="65784" y="326449"/>
                </a:lnTo>
                <a:lnTo>
                  <a:pt x="68617" y="328123"/>
                </a:lnTo>
                <a:lnTo>
                  <a:pt x="71459" y="330191"/>
                </a:lnTo>
                <a:lnTo>
                  <a:pt x="74306" y="331570"/>
                </a:lnTo>
                <a:lnTo>
                  <a:pt x="77156" y="332489"/>
                </a:lnTo>
                <a:lnTo>
                  <a:pt x="85715" y="33432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25"/>
          <p:cNvSpPr/>
          <p:nvPr/>
        </p:nvSpPr>
        <p:spPr>
          <a:xfrm>
            <a:off x="3311842" y="4431982"/>
            <a:ext cx="120016" cy="25719"/>
          </a:xfrm>
          <a:custGeom>
            <a:avLst/>
            <a:gdLst/>
            <a:ahLst/>
            <a:cxnLst/>
            <a:rect l="0" t="0" r="0" b="0"/>
            <a:pathLst>
              <a:path w="120016" h="25719">
                <a:moveTo>
                  <a:pt x="0" y="25718"/>
                </a:moveTo>
                <a:lnTo>
                  <a:pt x="20400" y="25718"/>
                </a:lnTo>
                <a:lnTo>
                  <a:pt x="23125" y="24765"/>
                </a:lnTo>
                <a:lnTo>
                  <a:pt x="25894" y="23178"/>
                </a:lnTo>
                <a:lnTo>
                  <a:pt x="28693" y="21167"/>
                </a:lnTo>
                <a:lnTo>
                  <a:pt x="32463" y="19826"/>
                </a:lnTo>
                <a:lnTo>
                  <a:pt x="36882" y="18932"/>
                </a:lnTo>
                <a:lnTo>
                  <a:pt x="41733" y="18337"/>
                </a:lnTo>
                <a:lnTo>
                  <a:pt x="45920" y="17939"/>
                </a:lnTo>
                <a:lnTo>
                  <a:pt x="49663" y="17675"/>
                </a:lnTo>
                <a:lnTo>
                  <a:pt x="53111" y="17498"/>
                </a:lnTo>
                <a:lnTo>
                  <a:pt x="59482" y="17302"/>
                </a:lnTo>
                <a:lnTo>
                  <a:pt x="71334" y="17176"/>
                </a:lnTo>
                <a:lnTo>
                  <a:pt x="74226" y="16213"/>
                </a:lnTo>
                <a:lnTo>
                  <a:pt x="77106" y="14619"/>
                </a:lnTo>
                <a:lnTo>
                  <a:pt x="79979" y="12604"/>
                </a:lnTo>
                <a:lnTo>
                  <a:pt x="82847" y="11260"/>
                </a:lnTo>
                <a:lnTo>
                  <a:pt x="85711" y="10364"/>
                </a:lnTo>
                <a:lnTo>
                  <a:pt x="88573" y="9767"/>
                </a:lnTo>
                <a:lnTo>
                  <a:pt x="91434" y="9369"/>
                </a:lnTo>
                <a:lnTo>
                  <a:pt x="94293" y="9104"/>
                </a:lnTo>
                <a:lnTo>
                  <a:pt x="97152" y="8926"/>
                </a:lnTo>
                <a:lnTo>
                  <a:pt x="102869" y="8730"/>
                </a:lnTo>
                <a:lnTo>
                  <a:pt x="105726" y="8677"/>
                </a:lnTo>
                <a:lnTo>
                  <a:pt x="108584" y="7690"/>
                </a:lnTo>
                <a:lnTo>
                  <a:pt x="111442" y="6080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26"/>
          <p:cNvSpPr/>
          <p:nvPr/>
        </p:nvSpPr>
        <p:spPr>
          <a:xfrm>
            <a:off x="3449037" y="4346291"/>
            <a:ext cx="128512" cy="171417"/>
          </a:xfrm>
          <a:custGeom>
            <a:avLst/>
            <a:gdLst/>
            <a:ahLst/>
            <a:cxnLst/>
            <a:rect l="0" t="0" r="0" b="0"/>
            <a:pathLst>
              <a:path w="128512" h="171417">
                <a:moveTo>
                  <a:pt x="25683" y="25684"/>
                </a:moveTo>
                <a:lnTo>
                  <a:pt x="25683" y="21133"/>
                </a:lnTo>
                <a:lnTo>
                  <a:pt x="26635" y="19792"/>
                </a:lnTo>
                <a:lnTo>
                  <a:pt x="28223" y="18899"/>
                </a:lnTo>
                <a:lnTo>
                  <a:pt x="30233" y="18303"/>
                </a:lnTo>
                <a:lnTo>
                  <a:pt x="32526" y="17906"/>
                </a:lnTo>
                <a:lnTo>
                  <a:pt x="35007" y="17641"/>
                </a:lnTo>
                <a:lnTo>
                  <a:pt x="37614" y="17464"/>
                </a:lnTo>
                <a:lnTo>
                  <a:pt x="40305" y="16394"/>
                </a:lnTo>
                <a:lnTo>
                  <a:pt x="43051" y="14728"/>
                </a:lnTo>
                <a:lnTo>
                  <a:pt x="49751" y="9761"/>
                </a:lnTo>
                <a:lnTo>
                  <a:pt x="53207" y="6542"/>
                </a:lnTo>
                <a:lnTo>
                  <a:pt x="55462" y="4350"/>
                </a:lnTo>
                <a:lnTo>
                  <a:pt x="57918" y="2889"/>
                </a:lnTo>
                <a:lnTo>
                  <a:pt x="60508" y="1914"/>
                </a:lnTo>
                <a:lnTo>
                  <a:pt x="63186" y="1265"/>
                </a:lnTo>
                <a:lnTo>
                  <a:pt x="65925" y="832"/>
                </a:lnTo>
                <a:lnTo>
                  <a:pt x="68704" y="544"/>
                </a:lnTo>
                <a:lnTo>
                  <a:pt x="71508" y="351"/>
                </a:lnTo>
                <a:lnTo>
                  <a:pt x="75283" y="223"/>
                </a:lnTo>
                <a:lnTo>
                  <a:pt x="92489" y="17"/>
                </a:lnTo>
                <a:lnTo>
                  <a:pt x="95938" y="0"/>
                </a:lnTo>
                <a:lnTo>
                  <a:pt x="99189" y="941"/>
                </a:lnTo>
                <a:lnTo>
                  <a:pt x="102310" y="2521"/>
                </a:lnTo>
                <a:lnTo>
                  <a:pt x="109610" y="7350"/>
                </a:lnTo>
                <a:lnTo>
                  <a:pt x="113149" y="10550"/>
                </a:lnTo>
                <a:lnTo>
                  <a:pt x="115426" y="12737"/>
                </a:lnTo>
                <a:lnTo>
                  <a:pt x="117896" y="14195"/>
                </a:lnTo>
                <a:lnTo>
                  <a:pt x="120496" y="15167"/>
                </a:lnTo>
                <a:lnTo>
                  <a:pt x="123182" y="15815"/>
                </a:lnTo>
                <a:lnTo>
                  <a:pt x="124971" y="17200"/>
                </a:lnTo>
                <a:lnTo>
                  <a:pt x="126166" y="19075"/>
                </a:lnTo>
                <a:lnTo>
                  <a:pt x="127491" y="23699"/>
                </a:lnTo>
                <a:lnTo>
                  <a:pt x="128081" y="28929"/>
                </a:lnTo>
                <a:lnTo>
                  <a:pt x="128238" y="32610"/>
                </a:lnTo>
                <a:lnTo>
                  <a:pt x="128459" y="45939"/>
                </a:lnTo>
                <a:lnTo>
                  <a:pt x="128511" y="53101"/>
                </a:lnTo>
                <a:lnTo>
                  <a:pt x="127572" y="56344"/>
                </a:lnTo>
                <a:lnTo>
                  <a:pt x="125994" y="59459"/>
                </a:lnTo>
                <a:lnTo>
                  <a:pt x="123989" y="62488"/>
                </a:lnTo>
                <a:lnTo>
                  <a:pt x="122653" y="66412"/>
                </a:lnTo>
                <a:lnTo>
                  <a:pt x="121762" y="70933"/>
                </a:lnTo>
                <a:lnTo>
                  <a:pt x="121168" y="75853"/>
                </a:lnTo>
                <a:lnTo>
                  <a:pt x="119819" y="80085"/>
                </a:lnTo>
                <a:lnTo>
                  <a:pt x="117968" y="83859"/>
                </a:lnTo>
                <a:lnTo>
                  <a:pt x="115781" y="87327"/>
                </a:lnTo>
                <a:lnTo>
                  <a:pt x="113371" y="91544"/>
                </a:lnTo>
                <a:lnTo>
                  <a:pt x="108152" y="101310"/>
                </a:lnTo>
                <a:lnTo>
                  <a:pt x="99860" y="117518"/>
                </a:lnTo>
                <a:lnTo>
                  <a:pt x="97041" y="122149"/>
                </a:lnTo>
                <a:lnTo>
                  <a:pt x="94210" y="126189"/>
                </a:lnTo>
                <a:lnTo>
                  <a:pt x="91370" y="129835"/>
                </a:lnTo>
                <a:lnTo>
                  <a:pt x="87571" y="133218"/>
                </a:lnTo>
                <a:lnTo>
                  <a:pt x="83134" y="136426"/>
                </a:lnTo>
                <a:lnTo>
                  <a:pt x="78271" y="139517"/>
                </a:lnTo>
                <a:lnTo>
                  <a:pt x="74077" y="142530"/>
                </a:lnTo>
                <a:lnTo>
                  <a:pt x="70328" y="145491"/>
                </a:lnTo>
                <a:lnTo>
                  <a:pt x="66876" y="148418"/>
                </a:lnTo>
                <a:lnTo>
                  <a:pt x="63623" y="150369"/>
                </a:lnTo>
                <a:lnTo>
                  <a:pt x="60501" y="151670"/>
                </a:lnTo>
                <a:lnTo>
                  <a:pt x="57467" y="152537"/>
                </a:lnTo>
                <a:lnTo>
                  <a:pt x="55445" y="154068"/>
                </a:lnTo>
                <a:lnTo>
                  <a:pt x="54097" y="156041"/>
                </a:lnTo>
                <a:lnTo>
                  <a:pt x="53198" y="158308"/>
                </a:lnTo>
                <a:lnTo>
                  <a:pt x="50693" y="159820"/>
                </a:lnTo>
                <a:lnTo>
                  <a:pt x="47119" y="160828"/>
                </a:lnTo>
                <a:lnTo>
                  <a:pt x="42831" y="161500"/>
                </a:lnTo>
                <a:lnTo>
                  <a:pt x="39020" y="162900"/>
                </a:lnTo>
                <a:lnTo>
                  <a:pt x="35527" y="164786"/>
                </a:lnTo>
                <a:lnTo>
                  <a:pt x="27627" y="170106"/>
                </a:lnTo>
                <a:lnTo>
                  <a:pt x="24007" y="170834"/>
                </a:lnTo>
                <a:lnTo>
                  <a:pt x="21708" y="171029"/>
                </a:lnTo>
                <a:lnTo>
                  <a:pt x="19223" y="171158"/>
                </a:lnTo>
                <a:lnTo>
                  <a:pt x="10133" y="171382"/>
                </a:lnTo>
                <a:lnTo>
                  <a:pt x="0" y="171416"/>
                </a:lnTo>
                <a:lnTo>
                  <a:pt x="75601" y="171416"/>
                </a:lnTo>
                <a:lnTo>
                  <a:pt x="80869" y="170464"/>
                </a:lnTo>
                <a:lnTo>
                  <a:pt x="86286" y="168876"/>
                </a:lnTo>
                <a:lnTo>
                  <a:pt x="91802" y="166866"/>
                </a:lnTo>
                <a:lnTo>
                  <a:pt x="96432" y="165525"/>
                </a:lnTo>
                <a:lnTo>
                  <a:pt x="100471" y="164631"/>
                </a:lnTo>
                <a:lnTo>
                  <a:pt x="104117" y="164035"/>
                </a:lnTo>
                <a:lnTo>
                  <a:pt x="107500" y="163638"/>
                </a:lnTo>
                <a:lnTo>
                  <a:pt x="110707" y="163373"/>
                </a:lnTo>
                <a:lnTo>
                  <a:pt x="119980" y="1628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27"/>
          <p:cNvSpPr/>
          <p:nvPr/>
        </p:nvSpPr>
        <p:spPr>
          <a:xfrm>
            <a:off x="3646170" y="4474845"/>
            <a:ext cx="8573" cy="120016"/>
          </a:xfrm>
          <a:custGeom>
            <a:avLst/>
            <a:gdLst/>
            <a:ahLst/>
            <a:cxnLst/>
            <a:rect l="0" t="0" r="0" b="0"/>
            <a:pathLst>
              <a:path w="8573" h="120016">
                <a:moveTo>
                  <a:pt x="0" y="0"/>
                </a:moveTo>
                <a:lnTo>
                  <a:pt x="7381" y="7381"/>
                </a:lnTo>
                <a:lnTo>
                  <a:pt x="7778" y="8730"/>
                </a:lnTo>
                <a:lnTo>
                  <a:pt x="8042" y="10582"/>
                </a:lnTo>
                <a:lnTo>
                  <a:pt x="8219" y="12770"/>
                </a:lnTo>
                <a:lnTo>
                  <a:pt x="8337" y="15181"/>
                </a:lnTo>
                <a:lnTo>
                  <a:pt x="8467" y="20399"/>
                </a:lnTo>
                <a:lnTo>
                  <a:pt x="8572" y="1200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28"/>
          <p:cNvSpPr/>
          <p:nvPr/>
        </p:nvSpPr>
        <p:spPr>
          <a:xfrm>
            <a:off x="3723325" y="4364711"/>
            <a:ext cx="136677" cy="161557"/>
          </a:xfrm>
          <a:custGeom>
            <a:avLst/>
            <a:gdLst/>
            <a:ahLst/>
            <a:cxnLst/>
            <a:rect l="0" t="0" r="0" b="0"/>
            <a:pathLst>
              <a:path w="136677" h="161557">
                <a:moveTo>
                  <a:pt x="42859" y="15836"/>
                </a:moveTo>
                <a:lnTo>
                  <a:pt x="34318" y="15836"/>
                </a:lnTo>
                <a:lnTo>
                  <a:pt x="13887" y="36236"/>
                </a:lnTo>
                <a:lnTo>
                  <a:pt x="12115" y="38961"/>
                </a:lnTo>
                <a:lnTo>
                  <a:pt x="10933" y="41730"/>
                </a:lnTo>
                <a:lnTo>
                  <a:pt x="10145" y="44529"/>
                </a:lnTo>
                <a:lnTo>
                  <a:pt x="9620" y="47347"/>
                </a:lnTo>
                <a:lnTo>
                  <a:pt x="9270" y="50178"/>
                </a:lnTo>
                <a:lnTo>
                  <a:pt x="9037" y="53018"/>
                </a:lnTo>
                <a:lnTo>
                  <a:pt x="7929" y="55864"/>
                </a:lnTo>
                <a:lnTo>
                  <a:pt x="6237" y="58714"/>
                </a:lnTo>
                <a:lnTo>
                  <a:pt x="4157" y="61567"/>
                </a:lnTo>
                <a:lnTo>
                  <a:pt x="2771" y="65374"/>
                </a:lnTo>
                <a:lnTo>
                  <a:pt x="1846" y="69816"/>
                </a:lnTo>
                <a:lnTo>
                  <a:pt x="1230" y="74683"/>
                </a:lnTo>
                <a:lnTo>
                  <a:pt x="819" y="78879"/>
                </a:lnTo>
                <a:lnTo>
                  <a:pt x="545" y="82630"/>
                </a:lnTo>
                <a:lnTo>
                  <a:pt x="362" y="86083"/>
                </a:lnTo>
                <a:lnTo>
                  <a:pt x="159" y="94999"/>
                </a:lnTo>
                <a:lnTo>
                  <a:pt x="0" y="132852"/>
                </a:lnTo>
                <a:lnTo>
                  <a:pt x="951" y="134805"/>
                </a:lnTo>
                <a:lnTo>
                  <a:pt x="4549" y="139514"/>
                </a:lnTo>
                <a:lnTo>
                  <a:pt x="5889" y="142103"/>
                </a:lnTo>
                <a:lnTo>
                  <a:pt x="6782" y="144781"/>
                </a:lnTo>
                <a:lnTo>
                  <a:pt x="7378" y="147520"/>
                </a:lnTo>
                <a:lnTo>
                  <a:pt x="8728" y="150298"/>
                </a:lnTo>
                <a:lnTo>
                  <a:pt x="10580" y="153102"/>
                </a:lnTo>
                <a:lnTo>
                  <a:pt x="15846" y="159896"/>
                </a:lnTo>
                <a:lnTo>
                  <a:pt x="17230" y="160454"/>
                </a:lnTo>
                <a:lnTo>
                  <a:pt x="21309" y="161073"/>
                </a:lnTo>
                <a:lnTo>
                  <a:pt x="23730" y="161239"/>
                </a:lnTo>
                <a:lnTo>
                  <a:pt x="26296" y="161348"/>
                </a:lnTo>
                <a:lnTo>
                  <a:pt x="32708" y="161525"/>
                </a:lnTo>
                <a:lnTo>
                  <a:pt x="42921" y="161556"/>
                </a:lnTo>
                <a:lnTo>
                  <a:pt x="46710" y="160607"/>
                </a:lnTo>
                <a:lnTo>
                  <a:pt x="50189" y="159023"/>
                </a:lnTo>
                <a:lnTo>
                  <a:pt x="53461" y="157014"/>
                </a:lnTo>
                <a:lnTo>
                  <a:pt x="56595" y="154722"/>
                </a:lnTo>
                <a:lnTo>
                  <a:pt x="59636" y="152242"/>
                </a:lnTo>
                <a:lnTo>
                  <a:pt x="62616" y="149636"/>
                </a:lnTo>
                <a:lnTo>
                  <a:pt x="65556" y="146946"/>
                </a:lnTo>
                <a:lnTo>
                  <a:pt x="71361" y="141417"/>
                </a:lnTo>
                <a:lnTo>
                  <a:pt x="109920" y="103075"/>
                </a:lnTo>
                <a:lnTo>
                  <a:pt x="113285" y="97808"/>
                </a:lnTo>
                <a:lnTo>
                  <a:pt x="115527" y="92391"/>
                </a:lnTo>
                <a:lnTo>
                  <a:pt x="117022" y="86876"/>
                </a:lnTo>
                <a:lnTo>
                  <a:pt x="118971" y="82246"/>
                </a:lnTo>
                <a:lnTo>
                  <a:pt x="121223" y="78206"/>
                </a:lnTo>
                <a:lnTo>
                  <a:pt x="123677" y="74562"/>
                </a:lnTo>
                <a:lnTo>
                  <a:pt x="126265" y="71179"/>
                </a:lnTo>
                <a:lnTo>
                  <a:pt x="128943" y="67971"/>
                </a:lnTo>
                <a:lnTo>
                  <a:pt x="131681" y="64881"/>
                </a:lnTo>
                <a:lnTo>
                  <a:pt x="133507" y="61867"/>
                </a:lnTo>
                <a:lnTo>
                  <a:pt x="134724" y="58906"/>
                </a:lnTo>
                <a:lnTo>
                  <a:pt x="135534" y="55980"/>
                </a:lnTo>
                <a:lnTo>
                  <a:pt x="136075" y="53076"/>
                </a:lnTo>
                <a:lnTo>
                  <a:pt x="136436" y="50188"/>
                </a:lnTo>
                <a:lnTo>
                  <a:pt x="136676" y="47310"/>
                </a:lnTo>
                <a:lnTo>
                  <a:pt x="135884" y="44439"/>
                </a:lnTo>
                <a:lnTo>
                  <a:pt x="134403" y="41572"/>
                </a:lnTo>
                <a:lnTo>
                  <a:pt x="132464" y="38708"/>
                </a:lnTo>
                <a:lnTo>
                  <a:pt x="131171" y="35847"/>
                </a:lnTo>
                <a:lnTo>
                  <a:pt x="130309" y="32986"/>
                </a:lnTo>
                <a:lnTo>
                  <a:pt x="129734" y="30128"/>
                </a:lnTo>
                <a:lnTo>
                  <a:pt x="128398" y="27268"/>
                </a:lnTo>
                <a:lnTo>
                  <a:pt x="126555" y="24410"/>
                </a:lnTo>
                <a:lnTo>
                  <a:pt x="124374" y="21552"/>
                </a:lnTo>
                <a:lnTo>
                  <a:pt x="121968" y="19647"/>
                </a:lnTo>
                <a:lnTo>
                  <a:pt x="119411" y="18377"/>
                </a:lnTo>
                <a:lnTo>
                  <a:pt x="116754" y="17530"/>
                </a:lnTo>
                <a:lnTo>
                  <a:pt x="114030" y="16013"/>
                </a:lnTo>
                <a:lnTo>
                  <a:pt x="111261" y="14049"/>
                </a:lnTo>
                <a:lnTo>
                  <a:pt x="108463" y="11787"/>
                </a:lnTo>
                <a:lnTo>
                  <a:pt x="105645" y="10279"/>
                </a:lnTo>
                <a:lnTo>
                  <a:pt x="102814" y="9274"/>
                </a:lnTo>
                <a:lnTo>
                  <a:pt x="99974" y="8604"/>
                </a:lnTo>
                <a:lnTo>
                  <a:pt x="97129" y="7205"/>
                </a:lnTo>
                <a:lnTo>
                  <a:pt x="94279" y="5319"/>
                </a:lnTo>
                <a:lnTo>
                  <a:pt x="91427" y="3110"/>
                </a:lnTo>
                <a:lnTo>
                  <a:pt x="88572" y="1637"/>
                </a:lnTo>
                <a:lnTo>
                  <a:pt x="85717" y="655"/>
                </a:lnTo>
                <a:lnTo>
                  <a:pt x="82862" y="0"/>
                </a:lnTo>
                <a:lnTo>
                  <a:pt x="80005" y="517"/>
                </a:lnTo>
                <a:lnTo>
                  <a:pt x="77148" y="1813"/>
                </a:lnTo>
                <a:lnTo>
                  <a:pt x="74291" y="3630"/>
                </a:lnTo>
                <a:lnTo>
                  <a:pt x="70481" y="4841"/>
                </a:lnTo>
                <a:lnTo>
                  <a:pt x="66037" y="5648"/>
                </a:lnTo>
                <a:lnTo>
                  <a:pt x="61169" y="6187"/>
                </a:lnTo>
                <a:lnTo>
                  <a:pt x="56970" y="6546"/>
                </a:lnTo>
                <a:lnTo>
                  <a:pt x="53219" y="6785"/>
                </a:lnTo>
                <a:lnTo>
                  <a:pt x="42859" y="726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29"/>
          <p:cNvSpPr/>
          <p:nvPr/>
        </p:nvSpPr>
        <p:spPr>
          <a:xfrm>
            <a:off x="3851909" y="4243387"/>
            <a:ext cx="171052" cy="317184"/>
          </a:xfrm>
          <a:custGeom>
            <a:avLst/>
            <a:gdLst/>
            <a:ahLst/>
            <a:cxnLst/>
            <a:rect l="0" t="0" r="0" b="0"/>
            <a:pathLst>
              <a:path w="171052" h="317184">
                <a:moveTo>
                  <a:pt x="0" y="0"/>
                </a:moveTo>
                <a:lnTo>
                  <a:pt x="28620" y="0"/>
                </a:lnTo>
                <a:lnTo>
                  <a:pt x="32415" y="953"/>
                </a:lnTo>
                <a:lnTo>
                  <a:pt x="36850" y="2540"/>
                </a:lnTo>
                <a:lnTo>
                  <a:pt x="41712" y="4551"/>
                </a:lnTo>
                <a:lnTo>
                  <a:pt x="46858" y="5892"/>
                </a:lnTo>
                <a:lnTo>
                  <a:pt x="52194" y="6785"/>
                </a:lnTo>
                <a:lnTo>
                  <a:pt x="57656" y="7381"/>
                </a:lnTo>
                <a:lnTo>
                  <a:pt x="62250" y="8731"/>
                </a:lnTo>
                <a:lnTo>
                  <a:pt x="66265" y="10583"/>
                </a:lnTo>
                <a:lnTo>
                  <a:pt x="69894" y="12771"/>
                </a:lnTo>
                <a:lnTo>
                  <a:pt x="74219" y="14229"/>
                </a:lnTo>
                <a:lnTo>
                  <a:pt x="79007" y="15201"/>
                </a:lnTo>
                <a:lnTo>
                  <a:pt x="84104" y="15849"/>
                </a:lnTo>
                <a:lnTo>
                  <a:pt x="88455" y="17233"/>
                </a:lnTo>
                <a:lnTo>
                  <a:pt x="92307" y="19109"/>
                </a:lnTo>
                <a:lnTo>
                  <a:pt x="95828" y="21312"/>
                </a:lnTo>
                <a:lnTo>
                  <a:pt x="100081" y="23733"/>
                </a:lnTo>
                <a:lnTo>
                  <a:pt x="109885" y="28963"/>
                </a:lnTo>
                <a:lnTo>
                  <a:pt x="114214" y="31691"/>
                </a:lnTo>
                <a:lnTo>
                  <a:pt x="118053" y="34463"/>
                </a:lnTo>
                <a:lnTo>
                  <a:pt x="121565" y="37262"/>
                </a:lnTo>
                <a:lnTo>
                  <a:pt x="125811" y="40082"/>
                </a:lnTo>
                <a:lnTo>
                  <a:pt x="130546" y="42914"/>
                </a:lnTo>
                <a:lnTo>
                  <a:pt x="135609" y="45754"/>
                </a:lnTo>
                <a:lnTo>
                  <a:pt x="139936" y="49553"/>
                </a:lnTo>
                <a:lnTo>
                  <a:pt x="143773" y="53990"/>
                </a:lnTo>
                <a:lnTo>
                  <a:pt x="147284" y="58854"/>
                </a:lnTo>
                <a:lnTo>
                  <a:pt x="150577" y="64001"/>
                </a:lnTo>
                <a:lnTo>
                  <a:pt x="153725" y="69337"/>
                </a:lnTo>
                <a:lnTo>
                  <a:pt x="156776" y="74800"/>
                </a:lnTo>
                <a:lnTo>
                  <a:pt x="160166" y="83410"/>
                </a:lnTo>
                <a:lnTo>
                  <a:pt x="162625" y="91363"/>
                </a:lnTo>
                <a:lnTo>
                  <a:pt x="166893" y="101248"/>
                </a:lnTo>
                <a:lnTo>
                  <a:pt x="168412" y="106552"/>
                </a:lnTo>
                <a:lnTo>
                  <a:pt x="169425" y="111992"/>
                </a:lnTo>
                <a:lnTo>
                  <a:pt x="170100" y="117524"/>
                </a:lnTo>
                <a:lnTo>
                  <a:pt x="170550" y="123117"/>
                </a:lnTo>
                <a:lnTo>
                  <a:pt x="170850" y="128750"/>
                </a:lnTo>
                <a:lnTo>
                  <a:pt x="171051" y="134411"/>
                </a:lnTo>
                <a:lnTo>
                  <a:pt x="170231" y="141043"/>
                </a:lnTo>
                <a:lnTo>
                  <a:pt x="168733" y="148321"/>
                </a:lnTo>
                <a:lnTo>
                  <a:pt x="166781" y="156031"/>
                </a:lnTo>
                <a:lnTo>
                  <a:pt x="165481" y="163075"/>
                </a:lnTo>
                <a:lnTo>
                  <a:pt x="164613" y="169677"/>
                </a:lnTo>
                <a:lnTo>
                  <a:pt x="164034" y="175983"/>
                </a:lnTo>
                <a:lnTo>
                  <a:pt x="162696" y="183045"/>
                </a:lnTo>
                <a:lnTo>
                  <a:pt x="160852" y="190610"/>
                </a:lnTo>
                <a:lnTo>
                  <a:pt x="158670" y="198511"/>
                </a:lnTo>
                <a:lnTo>
                  <a:pt x="156263" y="205683"/>
                </a:lnTo>
                <a:lnTo>
                  <a:pt x="153705" y="212370"/>
                </a:lnTo>
                <a:lnTo>
                  <a:pt x="151048" y="218732"/>
                </a:lnTo>
                <a:lnTo>
                  <a:pt x="147371" y="225831"/>
                </a:lnTo>
                <a:lnTo>
                  <a:pt x="143015" y="233422"/>
                </a:lnTo>
                <a:lnTo>
                  <a:pt x="138206" y="241340"/>
                </a:lnTo>
                <a:lnTo>
                  <a:pt x="134047" y="248523"/>
                </a:lnTo>
                <a:lnTo>
                  <a:pt x="126887" y="261585"/>
                </a:lnTo>
                <a:lnTo>
                  <a:pt x="123644" y="266783"/>
                </a:lnTo>
                <a:lnTo>
                  <a:pt x="120530" y="271200"/>
                </a:lnTo>
                <a:lnTo>
                  <a:pt x="117501" y="275098"/>
                </a:lnTo>
                <a:lnTo>
                  <a:pt x="114529" y="278648"/>
                </a:lnTo>
                <a:lnTo>
                  <a:pt x="111595" y="281968"/>
                </a:lnTo>
                <a:lnTo>
                  <a:pt x="105796" y="288196"/>
                </a:lnTo>
                <a:lnTo>
                  <a:pt x="94312" y="299956"/>
                </a:lnTo>
                <a:lnTo>
                  <a:pt x="91449" y="302841"/>
                </a:lnTo>
                <a:lnTo>
                  <a:pt x="88589" y="304764"/>
                </a:lnTo>
                <a:lnTo>
                  <a:pt x="85730" y="306046"/>
                </a:lnTo>
                <a:lnTo>
                  <a:pt x="82871" y="306901"/>
                </a:lnTo>
                <a:lnTo>
                  <a:pt x="80965" y="308423"/>
                </a:lnTo>
                <a:lnTo>
                  <a:pt x="79694" y="310391"/>
                </a:lnTo>
                <a:lnTo>
                  <a:pt x="77655" y="315841"/>
                </a:lnTo>
                <a:lnTo>
                  <a:pt x="76535" y="316288"/>
                </a:lnTo>
                <a:lnTo>
                  <a:pt x="71361" y="316918"/>
                </a:lnTo>
                <a:lnTo>
                  <a:pt x="66590" y="317130"/>
                </a:lnTo>
                <a:lnTo>
                  <a:pt x="60008" y="3171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30"/>
          <p:cNvSpPr/>
          <p:nvPr/>
        </p:nvSpPr>
        <p:spPr>
          <a:xfrm>
            <a:off x="6633111" y="3883342"/>
            <a:ext cx="124877" cy="385763"/>
          </a:xfrm>
          <a:custGeom>
            <a:avLst/>
            <a:gdLst/>
            <a:ahLst/>
            <a:cxnLst/>
            <a:rect l="0" t="0" r="0" b="0"/>
            <a:pathLst>
              <a:path w="124877" h="385763">
                <a:moveTo>
                  <a:pt x="124876" y="0"/>
                </a:moveTo>
                <a:lnTo>
                  <a:pt x="124876" y="8220"/>
                </a:lnTo>
                <a:lnTo>
                  <a:pt x="122337" y="10956"/>
                </a:lnTo>
                <a:lnTo>
                  <a:pt x="120326" y="13019"/>
                </a:lnTo>
                <a:lnTo>
                  <a:pt x="118985" y="15347"/>
                </a:lnTo>
                <a:lnTo>
                  <a:pt x="116146" y="23174"/>
                </a:lnTo>
                <a:lnTo>
                  <a:pt x="114293" y="25927"/>
                </a:lnTo>
                <a:lnTo>
                  <a:pt x="112105" y="28714"/>
                </a:lnTo>
                <a:lnTo>
                  <a:pt x="108742" y="31526"/>
                </a:lnTo>
                <a:lnTo>
                  <a:pt x="104595" y="34352"/>
                </a:lnTo>
                <a:lnTo>
                  <a:pt x="99926" y="37189"/>
                </a:lnTo>
                <a:lnTo>
                  <a:pt x="95860" y="40033"/>
                </a:lnTo>
                <a:lnTo>
                  <a:pt x="92197" y="42881"/>
                </a:lnTo>
                <a:lnTo>
                  <a:pt x="88803" y="45732"/>
                </a:lnTo>
                <a:lnTo>
                  <a:pt x="85587" y="49538"/>
                </a:lnTo>
                <a:lnTo>
                  <a:pt x="82491" y="53981"/>
                </a:lnTo>
                <a:lnTo>
                  <a:pt x="79474" y="58847"/>
                </a:lnTo>
                <a:lnTo>
                  <a:pt x="76511" y="63044"/>
                </a:lnTo>
                <a:lnTo>
                  <a:pt x="73582" y="66794"/>
                </a:lnTo>
                <a:lnTo>
                  <a:pt x="70678" y="70247"/>
                </a:lnTo>
                <a:lnTo>
                  <a:pt x="67789" y="74454"/>
                </a:lnTo>
                <a:lnTo>
                  <a:pt x="64911" y="79164"/>
                </a:lnTo>
                <a:lnTo>
                  <a:pt x="62039" y="84208"/>
                </a:lnTo>
                <a:lnTo>
                  <a:pt x="59172" y="88524"/>
                </a:lnTo>
                <a:lnTo>
                  <a:pt x="56309" y="92354"/>
                </a:lnTo>
                <a:lnTo>
                  <a:pt x="53447" y="95859"/>
                </a:lnTo>
                <a:lnTo>
                  <a:pt x="50587" y="99149"/>
                </a:lnTo>
                <a:lnTo>
                  <a:pt x="47727" y="102294"/>
                </a:lnTo>
                <a:lnTo>
                  <a:pt x="44868" y="105344"/>
                </a:lnTo>
                <a:lnTo>
                  <a:pt x="42011" y="109282"/>
                </a:lnTo>
                <a:lnTo>
                  <a:pt x="39152" y="113812"/>
                </a:lnTo>
                <a:lnTo>
                  <a:pt x="36295" y="118737"/>
                </a:lnTo>
                <a:lnTo>
                  <a:pt x="33119" y="126750"/>
                </a:lnTo>
                <a:lnTo>
                  <a:pt x="30755" y="134438"/>
                </a:lnTo>
                <a:lnTo>
                  <a:pt x="28791" y="139156"/>
                </a:lnTo>
                <a:lnTo>
                  <a:pt x="26529" y="144205"/>
                </a:lnTo>
                <a:lnTo>
                  <a:pt x="21477" y="154896"/>
                </a:lnTo>
                <a:lnTo>
                  <a:pt x="18796" y="160414"/>
                </a:lnTo>
                <a:lnTo>
                  <a:pt x="15817" y="171625"/>
                </a:lnTo>
                <a:lnTo>
                  <a:pt x="13540" y="182958"/>
                </a:lnTo>
                <a:lnTo>
                  <a:pt x="11600" y="188647"/>
                </a:lnTo>
                <a:lnTo>
                  <a:pt x="7856" y="199096"/>
                </a:lnTo>
                <a:lnTo>
                  <a:pt x="6192" y="206915"/>
                </a:lnTo>
                <a:lnTo>
                  <a:pt x="5453" y="216105"/>
                </a:lnTo>
                <a:lnTo>
                  <a:pt x="5255" y="221222"/>
                </a:lnTo>
                <a:lnTo>
                  <a:pt x="2497" y="231988"/>
                </a:lnTo>
                <a:lnTo>
                  <a:pt x="427" y="237527"/>
                </a:lnTo>
                <a:lnTo>
                  <a:pt x="0" y="243123"/>
                </a:lnTo>
                <a:lnTo>
                  <a:pt x="2066" y="254422"/>
                </a:lnTo>
                <a:lnTo>
                  <a:pt x="3619" y="265794"/>
                </a:lnTo>
                <a:lnTo>
                  <a:pt x="4309" y="276246"/>
                </a:lnTo>
                <a:lnTo>
                  <a:pt x="4616" y="284066"/>
                </a:lnTo>
                <a:lnTo>
                  <a:pt x="7292" y="293256"/>
                </a:lnTo>
                <a:lnTo>
                  <a:pt x="10704" y="302739"/>
                </a:lnTo>
                <a:lnTo>
                  <a:pt x="12221" y="310128"/>
                </a:lnTo>
                <a:lnTo>
                  <a:pt x="15435" y="316588"/>
                </a:lnTo>
                <a:lnTo>
                  <a:pt x="17625" y="319643"/>
                </a:lnTo>
                <a:lnTo>
                  <a:pt x="20059" y="325579"/>
                </a:lnTo>
                <a:lnTo>
                  <a:pt x="22093" y="332344"/>
                </a:lnTo>
                <a:lnTo>
                  <a:pt x="23969" y="336815"/>
                </a:lnTo>
                <a:lnTo>
                  <a:pt x="26173" y="341701"/>
                </a:lnTo>
                <a:lnTo>
                  <a:pt x="28594" y="345911"/>
                </a:lnTo>
                <a:lnTo>
                  <a:pt x="31160" y="349670"/>
                </a:lnTo>
                <a:lnTo>
                  <a:pt x="33824" y="353128"/>
                </a:lnTo>
                <a:lnTo>
                  <a:pt x="36552" y="355434"/>
                </a:lnTo>
                <a:lnTo>
                  <a:pt x="39324" y="356971"/>
                </a:lnTo>
                <a:lnTo>
                  <a:pt x="42124" y="357996"/>
                </a:lnTo>
                <a:lnTo>
                  <a:pt x="44943" y="359631"/>
                </a:lnTo>
                <a:lnTo>
                  <a:pt x="47775" y="361674"/>
                </a:lnTo>
                <a:lnTo>
                  <a:pt x="50615" y="363989"/>
                </a:lnTo>
                <a:lnTo>
                  <a:pt x="53461" y="366484"/>
                </a:lnTo>
                <a:lnTo>
                  <a:pt x="56311" y="369100"/>
                </a:lnTo>
                <a:lnTo>
                  <a:pt x="59164" y="371797"/>
                </a:lnTo>
                <a:lnTo>
                  <a:pt x="62970" y="373595"/>
                </a:lnTo>
                <a:lnTo>
                  <a:pt x="67413" y="374793"/>
                </a:lnTo>
                <a:lnTo>
                  <a:pt x="79129" y="376716"/>
                </a:lnTo>
                <a:lnTo>
                  <a:pt x="81044" y="377827"/>
                </a:lnTo>
                <a:lnTo>
                  <a:pt x="83272" y="379520"/>
                </a:lnTo>
                <a:lnTo>
                  <a:pt x="90586" y="38576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31"/>
          <p:cNvSpPr/>
          <p:nvPr/>
        </p:nvSpPr>
        <p:spPr>
          <a:xfrm>
            <a:off x="6783715" y="3994785"/>
            <a:ext cx="214158" cy="205623"/>
          </a:xfrm>
          <a:custGeom>
            <a:avLst/>
            <a:gdLst/>
            <a:ahLst/>
            <a:cxnLst/>
            <a:rect l="0" t="0" r="0" b="0"/>
            <a:pathLst>
              <a:path w="214158" h="205623">
                <a:moveTo>
                  <a:pt x="77142" y="8572"/>
                </a:moveTo>
                <a:lnTo>
                  <a:pt x="52730" y="8572"/>
                </a:lnTo>
                <a:lnTo>
                  <a:pt x="47261" y="13123"/>
                </a:lnTo>
                <a:lnTo>
                  <a:pt x="44839" y="14463"/>
                </a:lnTo>
                <a:lnTo>
                  <a:pt x="39608" y="15953"/>
                </a:lnTo>
                <a:lnTo>
                  <a:pt x="34108" y="19155"/>
                </a:lnTo>
                <a:lnTo>
                  <a:pt x="28488" y="23753"/>
                </a:lnTo>
                <a:lnTo>
                  <a:pt x="22816" y="28972"/>
                </a:lnTo>
                <a:lnTo>
                  <a:pt x="14267" y="37265"/>
                </a:lnTo>
                <a:lnTo>
                  <a:pt x="12365" y="40083"/>
                </a:lnTo>
                <a:lnTo>
                  <a:pt x="10253" y="45755"/>
                </a:lnTo>
                <a:lnTo>
                  <a:pt x="6774" y="51450"/>
                </a:lnTo>
                <a:lnTo>
                  <a:pt x="4512" y="54303"/>
                </a:lnTo>
                <a:lnTo>
                  <a:pt x="3004" y="57157"/>
                </a:lnTo>
                <a:lnTo>
                  <a:pt x="1329" y="62868"/>
                </a:lnTo>
                <a:lnTo>
                  <a:pt x="884" y="66677"/>
                </a:lnTo>
                <a:lnTo>
                  <a:pt x="585" y="71121"/>
                </a:lnTo>
                <a:lnTo>
                  <a:pt x="254" y="80187"/>
                </a:lnTo>
                <a:lnTo>
                  <a:pt x="68" y="91598"/>
                </a:lnTo>
                <a:lnTo>
                  <a:pt x="0" y="113004"/>
                </a:lnTo>
                <a:lnTo>
                  <a:pt x="949" y="117246"/>
                </a:lnTo>
                <a:lnTo>
                  <a:pt x="2535" y="121978"/>
                </a:lnTo>
                <a:lnTo>
                  <a:pt x="4544" y="127039"/>
                </a:lnTo>
                <a:lnTo>
                  <a:pt x="5883" y="131365"/>
                </a:lnTo>
                <a:lnTo>
                  <a:pt x="6776" y="135202"/>
                </a:lnTo>
                <a:lnTo>
                  <a:pt x="7372" y="138712"/>
                </a:lnTo>
                <a:lnTo>
                  <a:pt x="8721" y="142957"/>
                </a:lnTo>
                <a:lnTo>
                  <a:pt x="10573" y="147692"/>
                </a:lnTo>
                <a:lnTo>
                  <a:pt x="12760" y="152754"/>
                </a:lnTo>
                <a:lnTo>
                  <a:pt x="15171" y="157080"/>
                </a:lnTo>
                <a:lnTo>
                  <a:pt x="17731" y="160918"/>
                </a:lnTo>
                <a:lnTo>
                  <a:pt x="20389" y="164428"/>
                </a:lnTo>
                <a:lnTo>
                  <a:pt x="23115" y="167721"/>
                </a:lnTo>
                <a:lnTo>
                  <a:pt x="28683" y="173920"/>
                </a:lnTo>
                <a:lnTo>
                  <a:pt x="32453" y="176906"/>
                </a:lnTo>
                <a:lnTo>
                  <a:pt x="36872" y="179850"/>
                </a:lnTo>
                <a:lnTo>
                  <a:pt x="41723" y="182765"/>
                </a:lnTo>
                <a:lnTo>
                  <a:pt x="45909" y="185660"/>
                </a:lnTo>
                <a:lnTo>
                  <a:pt x="49653" y="188544"/>
                </a:lnTo>
                <a:lnTo>
                  <a:pt x="53101" y="191418"/>
                </a:lnTo>
                <a:lnTo>
                  <a:pt x="59472" y="194612"/>
                </a:lnTo>
                <a:lnTo>
                  <a:pt x="62505" y="195464"/>
                </a:lnTo>
                <a:lnTo>
                  <a:pt x="66431" y="196984"/>
                </a:lnTo>
                <a:lnTo>
                  <a:pt x="70954" y="198950"/>
                </a:lnTo>
                <a:lnTo>
                  <a:pt x="75874" y="201213"/>
                </a:lnTo>
                <a:lnTo>
                  <a:pt x="81059" y="202722"/>
                </a:lnTo>
                <a:lnTo>
                  <a:pt x="86422" y="203728"/>
                </a:lnTo>
                <a:lnTo>
                  <a:pt x="91900" y="204398"/>
                </a:lnTo>
                <a:lnTo>
                  <a:pt x="96506" y="204846"/>
                </a:lnTo>
                <a:lnTo>
                  <a:pt x="100529" y="205144"/>
                </a:lnTo>
                <a:lnTo>
                  <a:pt x="104163" y="205343"/>
                </a:lnTo>
                <a:lnTo>
                  <a:pt x="110741" y="205563"/>
                </a:lnTo>
                <a:lnTo>
                  <a:pt x="113829" y="205622"/>
                </a:lnTo>
                <a:lnTo>
                  <a:pt x="117793" y="204709"/>
                </a:lnTo>
                <a:lnTo>
                  <a:pt x="122340" y="203147"/>
                </a:lnTo>
                <a:lnTo>
                  <a:pt x="127277" y="201154"/>
                </a:lnTo>
                <a:lnTo>
                  <a:pt x="131520" y="199825"/>
                </a:lnTo>
                <a:lnTo>
                  <a:pt x="135302" y="198939"/>
                </a:lnTo>
                <a:lnTo>
                  <a:pt x="138774" y="198348"/>
                </a:lnTo>
                <a:lnTo>
                  <a:pt x="142996" y="197002"/>
                </a:lnTo>
                <a:lnTo>
                  <a:pt x="147714" y="195152"/>
                </a:lnTo>
                <a:lnTo>
                  <a:pt x="152765" y="192966"/>
                </a:lnTo>
                <a:lnTo>
                  <a:pt x="157085" y="190557"/>
                </a:lnTo>
                <a:lnTo>
                  <a:pt x="160917" y="187998"/>
                </a:lnTo>
                <a:lnTo>
                  <a:pt x="164425" y="185339"/>
                </a:lnTo>
                <a:lnTo>
                  <a:pt x="170862" y="179845"/>
                </a:lnTo>
                <a:lnTo>
                  <a:pt x="176898" y="174229"/>
                </a:lnTo>
                <a:lnTo>
                  <a:pt x="182755" y="168557"/>
                </a:lnTo>
                <a:lnTo>
                  <a:pt x="184699" y="165711"/>
                </a:lnTo>
                <a:lnTo>
                  <a:pt x="186857" y="160009"/>
                </a:lnTo>
                <a:lnTo>
                  <a:pt x="190357" y="154300"/>
                </a:lnTo>
                <a:lnTo>
                  <a:pt x="192624" y="151444"/>
                </a:lnTo>
                <a:lnTo>
                  <a:pt x="195088" y="147635"/>
                </a:lnTo>
                <a:lnTo>
                  <a:pt x="197682" y="143191"/>
                </a:lnTo>
                <a:lnTo>
                  <a:pt x="200365" y="138323"/>
                </a:lnTo>
                <a:lnTo>
                  <a:pt x="205886" y="127834"/>
                </a:lnTo>
                <a:lnTo>
                  <a:pt x="208690" y="122370"/>
                </a:lnTo>
                <a:lnTo>
                  <a:pt x="210561" y="117775"/>
                </a:lnTo>
                <a:lnTo>
                  <a:pt x="211809" y="113759"/>
                </a:lnTo>
                <a:lnTo>
                  <a:pt x="212640" y="110129"/>
                </a:lnTo>
                <a:lnTo>
                  <a:pt x="213194" y="105805"/>
                </a:lnTo>
                <a:lnTo>
                  <a:pt x="213564" y="101016"/>
                </a:lnTo>
                <a:lnTo>
                  <a:pt x="213809" y="95919"/>
                </a:lnTo>
                <a:lnTo>
                  <a:pt x="214083" y="85176"/>
                </a:lnTo>
                <a:lnTo>
                  <a:pt x="214157" y="79643"/>
                </a:lnTo>
                <a:lnTo>
                  <a:pt x="213253" y="74050"/>
                </a:lnTo>
                <a:lnTo>
                  <a:pt x="211697" y="68417"/>
                </a:lnTo>
                <a:lnTo>
                  <a:pt x="209708" y="62756"/>
                </a:lnTo>
                <a:lnTo>
                  <a:pt x="208383" y="57077"/>
                </a:lnTo>
                <a:lnTo>
                  <a:pt x="207498" y="51387"/>
                </a:lnTo>
                <a:lnTo>
                  <a:pt x="206908" y="45688"/>
                </a:lnTo>
                <a:lnTo>
                  <a:pt x="204611" y="40936"/>
                </a:lnTo>
                <a:lnTo>
                  <a:pt x="201174" y="36815"/>
                </a:lnTo>
                <a:lnTo>
                  <a:pt x="196977" y="33116"/>
                </a:lnTo>
                <a:lnTo>
                  <a:pt x="194180" y="28745"/>
                </a:lnTo>
                <a:lnTo>
                  <a:pt x="192315" y="23925"/>
                </a:lnTo>
                <a:lnTo>
                  <a:pt x="191071" y="18807"/>
                </a:lnTo>
                <a:lnTo>
                  <a:pt x="188337" y="15396"/>
                </a:lnTo>
                <a:lnTo>
                  <a:pt x="184610" y="13121"/>
                </a:lnTo>
                <a:lnTo>
                  <a:pt x="180220" y="11605"/>
                </a:lnTo>
                <a:lnTo>
                  <a:pt x="176340" y="9641"/>
                </a:lnTo>
                <a:lnTo>
                  <a:pt x="172802" y="7380"/>
                </a:lnTo>
                <a:lnTo>
                  <a:pt x="169490" y="4920"/>
                </a:lnTo>
                <a:lnTo>
                  <a:pt x="165378" y="3280"/>
                </a:lnTo>
                <a:lnTo>
                  <a:pt x="160730" y="2186"/>
                </a:lnTo>
                <a:lnTo>
                  <a:pt x="155728" y="1457"/>
                </a:lnTo>
                <a:lnTo>
                  <a:pt x="151439" y="971"/>
                </a:lnTo>
                <a:lnTo>
                  <a:pt x="147629" y="648"/>
                </a:lnTo>
                <a:lnTo>
                  <a:pt x="144135" y="431"/>
                </a:lnTo>
                <a:lnTo>
                  <a:pt x="135175" y="192"/>
                </a:lnTo>
                <a:lnTo>
                  <a:pt x="9428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32"/>
          <p:cNvSpPr/>
          <p:nvPr/>
        </p:nvSpPr>
        <p:spPr>
          <a:xfrm>
            <a:off x="7023734" y="4183379"/>
            <a:ext cx="77154" cy="128589"/>
          </a:xfrm>
          <a:custGeom>
            <a:avLst/>
            <a:gdLst/>
            <a:ahLst/>
            <a:cxnLst/>
            <a:rect l="0" t="0" r="0" b="0"/>
            <a:pathLst>
              <a:path w="77154" h="128589">
                <a:moveTo>
                  <a:pt x="77153" y="0"/>
                </a:moveTo>
                <a:lnTo>
                  <a:pt x="77153" y="41741"/>
                </a:lnTo>
                <a:lnTo>
                  <a:pt x="76201" y="46877"/>
                </a:lnTo>
                <a:lnTo>
                  <a:pt x="74614" y="52207"/>
                </a:lnTo>
                <a:lnTo>
                  <a:pt x="72602" y="57665"/>
                </a:lnTo>
                <a:lnTo>
                  <a:pt x="70309" y="62256"/>
                </a:lnTo>
                <a:lnTo>
                  <a:pt x="67828" y="66269"/>
                </a:lnTo>
                <a:lnTo>
                  <a:pt x="65221" y="69897"/>
                </a:lnTo>
                <a:lnTo>
                  <a:pt x="62531" y="74221"/>
                </a:lnTo>
                <a:lnTo>
                  <a:pt x="59785" y="79008"/>
                </a:lnTo>
                <a:lnTo>
                  <a:pt x="57002" y="84105"/>
                </a:lnTo>
                <a:lnTo>
                  <a:pt x="54194" y="88455"/>
                </a:lnTo>
                <a:lnTo>
                  <a:pt x="51369" y="92308"/>
                </a:lnTo>
                <a:lnTo>
                  <a:pt x="48535" y="95829"/>
                </a:lnTo>
                <a:lnTo>
                  <a:pt x="45691" y="99129"/>
                </a:lnTo>
                <a:lnTo>
                  <a:pt x="42843" y="102281"/>
                </a:lnTo>
                <a:lnTo>
                  <a:pt x="37139" y="108324"/>
                </a:lnTo>
                <a:lnTo>
                  <a:pt x="22859" y="122839"/>
                </a:lnTo>
                <a:lnTo>
                  <a:pt x="20002" y="124755"/>
                </a:lnTo>
                <a:lnTo>
                  <a:pt x="17145" y="126033"/>
                </a:lnTo>
                <a:lnTo>
                  <a:pt x="10266" y="128083"/>
                </a:lnTo>
                <a:lnTo>
                  <a:pt x="8749" y="128252"/>
                </a:lnTo>
                <a:lnTo>
                  <a:pt x="6786" y="128364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33"/>
          <p:cNvSpPr/>
          <p:nvPr/>
        </p:nvSpPr>
        <p:spPr>
          <a:xfrm>
            <a:off x="7992427" y="3883342"/>
            <a:ext cx="94288" cy="291466"/>
          </a:xfrm>
          <a:custGeom>
            <a:avLst/>
            <a:gdLst/>
            <a:ahLst/>
            <a:cxnLst/>
            <a:rect l="0" t="0" r="0" b="0"/>
            <a:pathLst>
              <a:path w="94288" h="29146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2" y="4551"/>
                </a:lnTo>
                <a:lnTo>
                  <a:pt x="8731" y="5891"/>
                </a:lnTo>
                <a:lnTo>
                  <a:pt x="10582" y="6785"/>
                </a:lnTo>
                <a:lnTo>
                  <a:pt x="12771" y="7381"/>
                </a:lnTo>
                <a:lnTo>
                  <a:pt x="14229" y="8731"/>
                </a:lnTo>
                <a:lnTo>
                  <a:pt x="15201" y="10583"/>
                </a:lnTo>
                <a:lnTo>
                  <a:pt x="15850" y="12770"/>
                </a:lnTo>
                <a:lnTo>
                  <a:pt x="18186" y="15181"/>
                </a:lnTo>
                <a:lnTo>
                  <a:pt x="21649" y="17741"/>
                </a:lnTo>
                <a:lnTo>
                  <a:pt x="25863" y="20400"/>
                </a:lnTo>
                <a:lnTo>
                  <a:pt x="29624" y="22173"/>
                </a:lnTo>
                <a:lnTo>
                  <a:pt x="33084" y="23354"/>
                </a:lnTo>
                <a:lnTo>
                  <a:pt x="36344" y="24142"/>
                </a:lnTo>
                <a:lnTo>
                  <a:pt x="39469" y="25620"/>
                </a:lnTo>
                <a:lnTo>
                  <a:pt x="42505" y="27557"/>
                </a:lnTo>
                <a:lnTo>
                  <a:pt x="45482" y="29802"/>
                </a:lnTo>
                <a:lnTo>
                  <a:pt x="48419" y="32250"/>
                </a:lnTo>
                <a:lnTo>
                  <a:pt x="51330" y="34835"/>
                </a:lnTo>
                <a:lnTo>
                  <a:pt x="57103" y="40247"/>
                </a:lnTo>
                <a:lnTo>
                  <a:pt x="62844" y="45828"/>
                </a:lnTo>
                <a:lnTo>
                  <a:pt x="65709" y="49602"/>
                </a:lnTo>
                <a:lnTo>
                  <a:pt x="68570" y="54023"/>
                </a:lnTo>
                <a:lnTo>
                  <a:pt x="71431" y="58875"/>
                </a:lnTo>
                <a:lnTo>
                  <a:pt x="74290" y="63063"/>
                </a:lnTo>
                <a:lnTo>
                  <a:pt x="77150" y="66807"/>
                </a:lnTo>
                <a:lnTo>
                  <a:pt x="80008" y="70255"/>
                </a:lnTo>
                <a:lnTo>
                  <a:pt x="81914" y="74460"/>
                </a:lnTo>
                <a:lnTo>
                  <a:pt x="83184" y="79167"/>
                </a:lnTo>
                <a:lnTo>
                  <a:pt x="84032" y="84211"/>
                </a:lnTo>
                <a:lnTo>
                  <a:pt x="85548" y="88526"/>
                </a:lnTo>
                <a:lnTo>
                  <a:pt x="87513" y="92355"/>
                </a:lnTo>
                <a:lnTo>
                  <a:pt x="89775" y="95860"/>
                </a:lnTo>
                <a:lnTo>
                  <a:pt x="92288" y="104835"/>
                </a:lnTo>
                <a:lnTo>
                  <a:pt x="92957" y="109894"/>
                </a:lnTo>
                <a:lnTo>
                  <a:pt x="93702" y="118057"/>
                </a:lnTo>
                <a:lnTo>
                  <a:pt x="94032" y="125812"/>
                </a:lnTo>
                <a:lnTo>
                  <a:pt x="94246" y="146313"/>
                </a:lnTo>
                <a:lnTo>
                  <a:pt x="94287" y="168707"/>
                </a:lnTo>
                <a:lnTo>
                  <a:pt x="93338" y="174384"/>
                </a:lnTo>
                <a:lnTo>
                  <a:pt x="91753" y="180073"/>
                </a:lnTo>
                <a:lnTo>
                  <a:pt x="89744" y="185772"/>
                </a:lnTo>
                <a:lnTo>
                  <a:pt x="87451" y="191475"/>
                </a:lnTo>
                <a:lnTo>
                  <a:pt x="84972" y="197183"/>
                </a:lnTo>
                <a:lnTo>
                  <a:pt x="79674" y="208605"/>
                </a:lnTo>
                <a:lnTo>
                  <a:pt x="74146" y="220031"/>
                </a:lnTo>
                <a:lnTo>
                  <a:pt x="71338" y="224792"/>
                </a:lnTo>
                <a:lnTo>
                  <a:pt x="68514" y="228919"/>
                </a:lnTo>
                <a:lnTo>
                  <a:pt x="65678" y="232623"/>
                </a:lnTo>
                <a:lnTo>
                  <a:pt x="63789" y="236044"/>
                </a:lnTo>
                <a:lnTo>
                  <a:pt x="61688" y="242386"/>
                </a:lnTo>
                <a:lnTo>
                  <a:pt x="60175" y="245411"/>
                </a:lnTo>
                <a:lnTo>
                  <a:pt x="58215" y="248380"/>
                </a:lnTo>
                <a:lnTo>
                  <a:pt x="55955" y="251312"/>
                </a:lnTo>
                <a:lnTo>
                  <a:pt x="53495" y="254219"/>
                </a:lnTo>
                <a:lnTo>
                  <a:pt x="50903" y="257109"/>
                </a:lnTo>
                <a:lnTo>
                  <a:pt x="45484" y="262861"/>
                </a:lnTo>
                <a:lnTo>
                  <a:pt x="32489" y="276106"/>
                </a:lnTo>
                <a:lnTo>
                  <a:pt x="26114" y="282495"/>
                </a:lnTo>
                <a:lnTo>
                  <a:pt x="23354" y="282716"/>
                </a:lnTo>
                <a:lnTo>
                  <a:pt x="21285" y="282775"/>
                </a:lnTo>
                <a:lnTo>
                  <a:pt x="19904" y="283767"/>
                </a:lnTo>
                <a:lnTo>
                  <a:pt x="18985" y="285381"/>
                </a:lnTo>
                <a:lnTo>
                  <a:pt x="17145" y="29146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34"/>
          <p:cNvSpPr/>
          <p:nvPr/>
        </p:nvSpPr>
        <p:spPr>
          <a:xfrm>
            <a:off x="6372228" y="4423410"/>
            <a:ext cx="137157" cy="394336"/>
          </a:xfrm>
          <a:custGeom>
            <a:avLst/>
            <a:gdLst/>
            <a:ahLst/>
            <a:cxnLst/>
            <a:rect l="0" t="0" r="0" b="0"/>
            <a:pathLst>
              <a:path w="137157" h="394336">
                <a:moveTo>
                  <a:pt x="111439" y="0"/>
                </a:moveTo>
                <a:lnTo>
                  <a:pt x="106888" y="0"/>
                </a:lnTo>
                <a:lnTo>
                  <a:pt x="105547" y="952"/>
                </a:lnTo>
                <a:lnTo>
                  <a:pt x="104654" y="2540"/>
                </a:lnTo>
                <a:lnTo>
                  <a:pt x="103220" y="7381"/>
                </a:lnTo>
                <a:lnTo>
                  <a:pt x="100484" y="10582"/>
                </a:lnTo>
                <a:lnTo>
                  <a:pt x="96092" y="15181"/>
                </a:lnTo>
                <a:lnTo>
                  <a:pt x="74250" y="37182"/>
                </a:lnTo>
                <a:lnTo>
                  <a:pt x="71406" y="40981"/>
                </a:lnTo>
                <a:lnTo>
                  <a:pt x="68558" y="45418"/>
                </a:lnTo>
                <a:lnTo>
                  <a:pt x="65707" y="50281"/>
                </a:lnTo>
                <a:lnTo>
                  <a:pt x="62854" y="54475"/>
                </a:lnTo>
                <a:lnTo>
                  <a:pt x="59999" y="58224"/>
                </a:lnTo>
                <a:lnTo>
                  <a:pt x="57143" y="61676"/>
                </a:lnTo>
                <a:lnTo>
                  <a:pt x="54287" y="64929"/>
                </a:lnTo>
                <a:lnTo>
                  <a:pt x="51430" y="68052"/>
                </a:lnTo>
                <a:lnTo>
                  <a:pt x="48573" y="71085"/>
                </a:lnTo>
                <a:lnTo>
                  <a:pt x="45716" y="75012"/>
                </a:lnTo>
                <a:lnTo>
                  <a:pt x="42859" y="79535"/>
                </a:lnTo>
                <a:lnTo>
                  <a:pt x="40001" y="84456"/>
                </a:lnTo>
                <a:lnTo>
                  <a:pt x="36826" y="95004"/>
                </a:lnTo>
                <a:lnTo>
                  <a:pt x="35980" y="100483"/>
                </a:lnTo>
                <a:lnTo>
                  <a:pt x="33511" y="106041"/>
                </a:lnTo>
                <a:lnTo>
                  <a:pt x="29959" y="111651"/>
                </a:lnTo>
                <a:lnTo>
                  <a:pt x="25687" y="117296"/>
                </a:lnTo>
                <a:lnTo>
                  <a:pt x="21886" y="122965"/>
                </a:lnTo>
                <a:lnTo>
                  <a:pt x="18399" y="128649"/>
                </a:lnTo>
                <a:lnTo>
                  <a:pt x="15123" y="134343"/>
                </a:lnTo>
                <a:lnTo>
                  <a:pt x="11482" y="143211"/>
                </a:lnTo>
                <a:lnTo>
                  <a:pt x="8911" y="151279"/>
                </a:lnTo>
                <a:lnTo>
                  <a:pt x="6892" y="156098"/>
                </a:lnTo>
                <a:lnTo>
                  <a:pt x="3061" y="166531"/>
                </a:lnTo>
                <a:lnTo>
                  <a:pt x="1358" y="177518"/>
                </a:lnTo>
                <a:lnTo>
                  <a:pt x="602" y="186212"/>
                </a:lnTo>
                <a:lnTo>
                  <a:pt x="265" y="194203"/>
                </a:lnTo>
                <a:lnTo>
                  <a:pt x="32" y="215838"/>
                </a:lnTo>
                <a:lnTo>
                  <a:pt x="0" y="246129"/>
                </a:lnTo>
                <a:lnTo>
                  <a:pt x="951" y="250763"/>
                </a:lnTo>
                <a:lnTo>
                  <a:pt x="4548" y="258453"/>
                </a:lnTo>
                <a:lnTo>
                  <a:pt x="11929" y="272688"/>
                </a:lnTo>
                <a:lnTo>
                  <a:pt x="14618" y="277041"/>
                </a:lnTo>
                <a:lnTo>
                  <a:pt x="17365" y="280897"/>
                </a:lnTo>
                <a:lnTo>
                  <a:pt x="20148" y="284419"/>
                </a:lnTo>
                <a:lnTo>
                  <a:pt x="22956" y="287721"/>
                </a:lnTo>
                <a:lnTo>
                  <a:pt x="25781" y="290873"/>
                </a:lnTo>
                <a:lnTo>
                  <a:pt x="28616" y="293928"/>
                </a:lnTo>
                <a:lnTo>
                  <a:pt x="31459" y="297870"/>
                </a:lnTo>
                <a:lnTo>
                  <a:pt x="34306" y="302402"/>
                </a:lnTo>
                <a:lnTo>
                  <a:pt x="37157" y="307329"/>
                </a:lnTo>
                <a:lnTo>
                  <a:pt x="40325" y="315343"/>
                </a:lnTo>
                <a:lnTo>
                  <a:pt x="41170" y="318814"/>
                </a:lnTo>
                <a:lnTo>
                  <a:pt x="43638" y="323032"/>
                </a:lnTo>
                <a:lnTo>
                  <a:pt x="47188" y="327749"/>
                </a:lnTo>
                <a:lnTo>
                  <a:pt x="51460" y="332800"/>
                </a:lnTo>
                <a:lnTo>
                  <a:pt x="55261" y="337119"/>
                </a:lnTo>
                <a:lnTo>
                  <a:pt x="62024" y="344458"/>
                </a:lnTo>
                <a:lnTo>
                  <a:pt x="71186" y="353945"/>
                </a:lnTo>
                <a:lnTo>
                  <a:pt x="88557" y="371441"/>
                </a:lnTo>
                <a:lnTo>
                  <a:pt x="91422" y="373357"/>
                </a:lnTo>
                <a:lnTo>
                  <a:pt x="94285" y="374635"/>
                </a:lnTo>
                <a:lnTo>
                  <a:pt x="97145" y="375486"/>
                </a:lnTo>
                <a:lnTo>
                  <a:pt x="100957" y="377007"/>
                </a:lnTo>
                <a:lnTo>
                  <a:pt x="105404" y="378973"/>
                </a:lnTo>
                <a:lnTo>
                  <a:pt x="110273" y="381236"/>
                </a:lnTo>
                <a:lnTo>
                  <a:pt x="114472" y="383697"/>
                </a:lnTo>
                <a:lnTo>
                  <a:pt x="118223" y="386290"/>
                </a:lnTo>
                <a:lnTo>
                  <a:pt x="126538" y="392746"/>
                </a:lnTo>
                <a:lnTo>
                  <a:pt x="130214" y="393628"/>
                </a:lnTo>
                <a:lnTo>
                  <a:pt x="137156" y="39433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35"/>
          <p:cNvSpPr/>
          <p:nvPr/>
        </p:nvSpPr>
        <p:spPr>
          <a:xfrm>
            <a:off x="6552247" y="4637722"/>
            <a:ext cx="111444" cy="8574"/>
          </a:xfrm>
          <a:custGeom>
            <a:avLst/>
            <a:gdLst/>
            <a:ahLst/>
            <a:cxnLst/>
            <a:rect l="0" t="0" r="0" b="0"/>
            <a:pathLst>
              <a:path w="111444" h="8574">
                <a:moveTo>
                  <a:pt x="0" y="0"/>
                </a:moveTo>
                <a:lnTo>
                  <a:pt x="79979" y="0"/>
                </a:lnTo>
                <a:lnTo>
                  <a:pt x="83799" y="953"/>
                </a:lnTo>
                <a:lnTo>
                  <a:pt x="88252" y="2540"/>
                </a:lnTo>
                <a:lnTo>
                  <a:pt x="93124" y="4551"/>
                </a:lnTo>
                <a:lnTo>
                  <a:pt x="97326" y="5892"/>
                </a:lnTo>
                <a:lnTo>
                  <a:pt x="101078" y="6785"/>
                </a:lnTo>
                <a:lnTo>
                  <a:pt x="111443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36"/>
          <p:cNvSpPr/>
          <p:nvPr/>
        </p:nvSpPr>
        <p:spPr>
          <a:xfrm>
            <a:off x="6757987" y="4500562"/>
            <a:ext cx="171451" cy="85726"/>
          </a:xfrm>
          <a:custGeom>
            <a:avLst/>
            <a:gdLst/>
            <a:ahLst/>
            <a:cxnLst/>
            <a:rect l="0" t="0" r="0" b="0"/>
            <a:pathLst>
              <a:path w="171451" h="85726">
                <a:moveTo>
                  <a:pt x="25718" y="0"/>
                </a:moveTo>
                <a:lnTo>
                  <a:pt x="25718" y="20151"/>
                </a:lnTo>
                <a:lnTo>
                  <a:pt x="24765" y="22959"/>
                </a:lnTo>
                <a:lnTo>
                  <a:pt x="23178" y="25784"/>
                </a:lnTo>
                <a:lnTo>
                  <a:pt x="21167" y="28620"/>
                </a:lnTo>
                <a:lnTo>
                  <a:pt x="19826" y="31462"/>
                </a:lnTo>
                <a:lnTo>
                  <a:pt x="18932" y="34310"/>
                </a:lnTo>
                <a:lnTo>
                  <a:pt x="18336" y="37161"/>
                </a:lnTo>
                <a:lnTo>
                  <a:pt x="16987" y="40966"/>
                </a:lnTo>
                <a:lnTo>
                  <a:pt x="15135" y="45408"/>
                </a:lnTo>
                <a:lnTo>
                  <a:pt x="12947" y="50275"/>
                </a:lnTo>
                <a:lnTo>
                  <a:pt x="11489" y="54472"/>
                </a:lnTo>
                <a:lnTo>
                  <a:pt x="10517" y="58222"/>
                </a:lnTo>
                <a:lnTo>
                  <a:pt x="9869" y="61675"/>
                </a:lnTo>
                <a:lnTo>
                  <a:pt x="8484" y="63977"/>
                </a:lnTo>
                <a:lnTo>
                  <a:pt x="6609" y="65512"/>
                </a:lnTo>
                <a:lnTo>
                  <a:pt x="4406" y="66534"/>
                </a:lnTo>
                <a:lnTo>
                  <a:pt x="2937" y="68168"/>
                </a:lnTo>
                <a:lnTo>
                  <a:pt x="1959" y="70211"/>
                </a:lnTo>
                <a:lnTo>
                  <a:pt x="16" y="77099"/>
                </a:lnTo>
                <a:lnTo>
                  <a:pt x="3" y="77142"/>
                </a:lnTo>
                <a:lnTo>
                  <a:pt x="0" y="85372"/>
                </a:lnTo>
                <a:lnTo>
                  <a:pt x="4551" y="85620"/>
                </a:lnTo>
                <a:lnTo>
                  <a:pt x="20151" y="85716"/>
                </a:lnTo>
                <a:lnTo>
                  <a:pt x="45724" y="85725"/>
                </a:lnTo>
                <a:lnTo>
                  <a:pt x="49533" y="84772"/>
                </a:lnTo>
                <a:lnTo>
                  <a:pt x="53977" y="83185"/>
                </a:lnTo>
                <a:lnTo>
                  <a:pt x="58844" y="81174"/>
                </a:lnTo>
                <a:lnTo>
                  <a:pt x="63042" y="79833"/>
                </a:lnTo>
                <a:lnTo>
                  <a:pt x="66793" y="78940"/>
                </a:lnTo>
                <a:lnTo>
                  <a:pt x="70246" y="78344"/>
                </a:lnTo>
                <a:lnTo>
                  <a:pt x="73501" y="77947"/>
                </a:lnTo>
                <a:lnTo>
                  <a:pt x="76623" y="77682"/>
                </a:lnTo>
                <a:lnTo>
                  <a:pt x="79657" y="77506"/>
                </a:lnTo>
                <a:lnTo>
                  <a:pt x="88109" y="77310"/>
                </a:lnTo>
                <a:lnTo>
                  <a:pt x="104505" y="77183"/>
                </a:lnTo>
                <a:lnTo>
                  <a:pt x="107770" y="78126"/>
                </a:lnTo>
                <a:lnTo>
                  <a:pt x="110899" y="79706"/>
                </a:lnTo>
                <a:lnTo>
                  <a:pt x="113938" y="81712"/>
                </a:lnTo>
                <a:lnTo>
                  <a:pt x="116916" y="83050"/>
                </a:lnTo>
                <a:lnTo>
                  <a:pt x="119855" y="83942"/>
                </a:lnTo>
                <a:lnTo>
                  <a:pt x="122765" y="84536"/>
                </a:lnTo>
                <a:lnTo>
                  <a:pt x="126612" y="84932"/>
                </a:lnTo>
                <a:lnTo>
                  <a:pt x="131080" y="85197"/>
                </a:lnTo>
                <a:lnTo>
                  <a:pt x="140173" y="85490"/>
                </a:lnTo>
                <a:lnTo>
                  <a:pt x="153771" y="85678"/>
                </a:lnTo>
                <a:lnTo>
                  <a:pt x="171450" y="8572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37"/>
          <p:cNvSpPr/>
          <p:nvPr/>
        </p:nvSpPr>
        <p:spPr>
          <a:xfrm>
            <a:off x="6912292" y="4457700"/>
            <a:ext cx="1" cy="257176"/>
          </a:xfrm>
          <a:custGeom>
            <a:avLst/>
            <a:gdLst/>
            <a:ahLst/>
            <a:cxnLst/>
            <a:rect l="0" t="0" r="0" b="0"/>
            <a:pathLst>
              <a:path w="1" h="257176">
                <a:moveTo>
                  <a:pt x="0" y="0"/>
                </a:move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38"/>
          <p:cNvSpPr/>
          <p:nvPr/>
        </p:nvSpPr>
        <p:spPr>
          <a:xfrm>
            <a:off x="6972300" y="4689157"/>
            <a:ext cx="59998" cy="137161"/>
          </a:xfrm>
          <a:custGeom>
            <a:avLst/>
            <a:gdLst/>
            <a:ahLst/>
            <a:cxnLst/>
            <a:rect l="0" t="0" r="0" b="0"/>
            <a:pathLst>
              <a:path w="59998" h="137161">
                <a:moveTo>
                  <a:pt x="51434" y="0"/>
                </a:moveTo>
                <a:lnTo>
                  <a:pt x="51434" y="11932"/>
                </a:lnTo>
                <a:lnTo>
                  <a:pt x="52387" y="14622"/>
                </a:lnTo>
                <a:lnTo>
                  <a:pt x="53975" y="17368"/>
                </a:lnTo>
                <a:lnTo>
                  <a:pt x="55985" y="20151"/>
                </a:lnTo>
                <a:lnTo>
                  <a:pt x="57326" y="22959"/>
                </a:lnTo>
                <a:lnTo>
                  <a:pt x="58220" y="25783"/>
                </a:lnTo>
                <a:lnTo>
                  <a:pt x="58815" y="28619"/>
                </a:lnTo>
                <a:lnTo>
                  <a:pt x="59213" y="31462"/>
                </a:lnTo>
                <a:lnTo>
                  <a:pt x="59477" y="34310"/>
                </a:lnTo>
                <a:lnTo>
                  <a:pt x="59654" y="37161"/>
                </a:lnTo>
                <a:lnTo>
                  <a:pt x="59851" y="42868"/>
                </a:lnTo>
                <a:lnTo>
                  <a:pt x="59960" y="53977"/>
                </a:lnTo>
                <a:lnTo>
                  <a:pt x="59997" y="70247"/>
                </a:lnTo>
                <a:lnTo>
                  <a:pt x="59049" y="74453"/>
                </a:lnTo>
                <a:lnTo>
                  <a:pt x="57463" y="79163"/>
                </a:lnTo>
                <a:lnTo>
                  <a:pt x="55453" y="84208"/>
                </a:lnTo>
                <a:lnTo>
                  <a:pt x="53161" y="88524"/>
                </a:lnTo>
                <a:lnTo>
                  <a:pt x="50681" y="92353"/>
                </a:lnTo>
                <a:lnTo>
                  <a:pt x="48075" y="95859"/>
                </a:lnTo>
                <a:lnTo>
                  <a:pt x="46337" y="99148"/>
                </a:lnTo>
                <a:lnTo>
                  <a:pt x="45179" y="102294"/>
                </a:lnTo>
                <a:lnTo>
                  <a:pt x="44407" y="105344"/>
                </a:lnTo>
                <a:lnTo>
                  <a:pt x="42940" y="108330"/>
                </a:lnTo>
                <a:lnTo>
                  <a:pt x="41009" y="111272"/>
                </a:lnTo>
                <a:lnTo>
                  <a:pt x="38768" y="114187"/>
                </a:lnTo>
                <a:lnTo>
                  <a:pt x="36324" y="117082"/>
                </a:lnTo>
                <a:lnTo>
                  <a:pt x="33740" y="119964"/>
                </a:lnTo>
                <a:lnTo>
                  <a:pt x="31067" y="122839"/>
                </a:lnTo>
                <a:lnTo>
                  <a:pt x="28330" y="124755"/>
                </a:lnTo>
                <a:lnTo>
                  <a:pt x="25555" y="126033"/>
                </a:lnTo>
                <a:lnTo>
                  <a:pt x="22751" y="126884"/>
                </a:lnTo>
                <a:lnTo>
                  <a:pt x="19929" y="128405"/>
                </a:lnTo>
                <a:lnTo>
                  <a:pt x="17096" y="130371"/>
                </a:lnTo>
                <a:lnTo>
                  <a:pt x="14254" y="132634"/>
                </a:lnTo>
                <a:lnTo>
                  <a:pt x="11408" y="134143"/>
                </a:lnTo>
                <a:lnTo>
                  <a:pt x="8558" y="135148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39"/>
          <p:cNvSpPr/>
          <p:nvPr/>
        </p:nvSpPr>
        <p:spPr>
          <a:xfrm>
            <a:off x="7992427" y="4303395"/>
            <a:ext cx="119974" cy="385763"/>
          </a:xfrm>
          <a:custGeom>
            <a:avLst/>
            <a:gdLst/>
            <a:ahLst/>
            <a:cxnLst/>
            <a:rect l="0" t="0" r="0" b="0"/>
            <a:pathLst>
              <a:path w="119974" h="385763">
                <a:moveTo>
                  <a:pt x="0" y="0"/>
                </a:moveTo>
                <a:lnTo>
                  <a:pt x="8220" y="0"/>
                </a:lnTo>
                <a:lnTo>
                  <a:pt x="10956" y="2540"/>
                </a:lnTo>
                <a:lnTo>
                  <a:pt x="37189" y="28619"/>
                </a:lnTo>
                <a:lnTo>
                  <a:pt x="40033" y="32414"/>
                </a:lnTo>
                <a:lnTo>
                  <a:pt x="42881" y="36849"/>
                </a:lnTo>
                <a:lnTo>
                  <a:pt x="45733" y="41711"/>
                </a:lnTo>
                <a:lnTo>
                  <a:pt x="48586" y="45905"/>
                </a:lnTo>
                <a:lnTo>
                  <a:pt x="51440" y="49653"/>
                </a:lnTo>
                <a:lnTo>
                  <a:pt x="54296" y="53104"/>
                </a:lnTo>
                <a:lnTo>
                  <a:pt x="57152" y="56358"/>
                </a:lnTo>
                <a:lnTo>
                  <a:pt x="60010" y="59479"/>
                </a:lnTo>
                <a:lnTo>
                  <a:pt x="62866" y="62513"/>
                </a:lnTo>
                <a:lnTo>
                  <a:pt x="64771" y="66440"/>
                </a:lnTo>
                <a:lnTo>
                  <a:pt x="66887" y="75884"/>
                </a:lnTo>
                <a:lnTo>
                  <a:pt x="69356" y="80116"/>
                </a:lnTo>
                <a:lnTo>
                  <a:pt x="72908" y="83891"/>
                </a:lnTo>
                <a:lnTo>
                  <a:pt x="77181" y="87360"/>
                </a:lnTo>
                <a:lnTo>
                  <a:pt x="80029" y="91577"/>
                </a:lnTo>
                <a:lnTo>
                  <a:pt x="84990" y="105662"/>
                </a:lnTo>
                <a:lnTo>
                  <a:pt x="87140" y="109494"/>
                </a:lnTo>
                <a:lnTo>
                  <a:pt x="89526" y="113001"/>
                </a:lnTo>
                <a:lnTo>
                  <a:pt x="92069" y="116291"/>
                </a:lnTo>
                <a:lnTo>
                  <a:pt x="94717" y="119438"/>
                </a:lnTo>
                <a:lnTo>
                  <a:pt x="97435" y="122487"/>
                </a:lnTo>
                <a:lnTo>
                  <a:pt x="99246" y="126426"/>
                </a:lnTo>
                <a:lnTo>
                  <a:pt x="101260" y="135881"/>
                </a:lnTo>
                <a:lnTo>
                  <a:pt x="104694" y="146434"/>
                </a:lnTo>
                <a:lnTo>
                  <a:pt x="106944" y="151915"/>
                </a:lnTo>
                <a:lnTo>
                  <a:pt x="109396" y="157474"/>
                </a:lnTo>
                <a:lnTo>
                  <a:pt x="114661" y="168731"/>
                </a:lnTo>
                <a:lnTo>
                  <a:pt x="117636" y="177543"/>
                </a:lnTo>
                <a:lnTo>
                  <a:pt x="118957" y="185588"/>
                </a:lnTo>
                <a:lnTo>
                  <a:pt x="119545" y="195513"/>
                </a:lnTo>
                <a:lnTo>
                  <a:pt x="119806" y="206275"/>
                </a:lnTo>
                <a:lnTo>
                  <a:pt x="119973" y="224155"/>
                </a:lnTo>
                <a:lnTo>
                  <a:pt x="117457" y="233292"/>
                </a:lnTo>
                <a:lnTo>
                  <a:pt x="114116" y="243703"/>
                </a:lnTo>
                <a:lnTo>
                  <a:pt x="112630" y="254679"/>
                </a:lnTo>
                <a:lnTo>
                  <a:pt x="109430" y="263368"/>
                </a:lnTo>
                <a:lnTo>
                  <a:pt x="107244" y="267019"/>
                </a:lnTo>
                <a:lnTo>
                  <a:pt x="104815" y="276154"/>
                </a:lnTo>
                <a:lnTo>
                  <a:pt x="104167" y="281258"/>
                </a:lnTo>
                <a:lnTo>
                  <a:pt x="100906" y="289468"/>
                </a:lnTo>
                <a:lnTo>
                  <a:pt x="98703" y="292991"/>
                </a:lnTo>
                <a:lnTo>
                  <a:pt x="96283" y="297245"/>
                </a:lnTo>
                <a:lnTo>
                  <a:pt x="91053" y="307051"/>
                </a:lnTo>
                <a:lnTo>
                  <a:pt x="88324" y="311381"/>
                </a:lnTo>
                <a:lnTo>
                  <a:pt x="85553" y="315219"/>
                </a:lnTo>
                <a:lnTo>
                  <a:pt x="82753" y="318731"/>
                </a:lnTo>
                <a:lnTo>
                  <a:pt x="79934" y="322025"/>
                </a:lnTo>
                <a:lnTo>
                  <a:pt x="77101" y="325173"/>
                </a:lnTo>
                <a:lnTo>
                  <a:pt x="71415" y="331211"/>
                </a:lnTo>
                <a:lnTo>
                  <a:pt x="57146" y="345723"/>
                </a:lnTo>
                <a:lnTo>
                  <a:pt x="55243" y="348592"/>
                </a:lnTo>
                <a:lnTo>
                  <a:pt x="51611" y="357180"/>
                </a:lnTo>
                <a:lnTo>
                  <a:pt x="49648" y="360040"/>
                </a:lnTo>
                <a:lnTo>
                  <a:pt x="47386" y="362899"/>
                </a:lnTo>
                <a:lnTo>
                  <a:pt x="44925" y="364805"/>
                </a:lnTo>
                <a:lnTo>
                  <a:pt x="42333" y="366076"/>
                </a:lnTo>
                <a:lnTo>
                  <a:pt x="39652" y="366923"/>
                </a:lnTo>
                <a:lnTo>
                  <a:pt x="36913" y="367488"/>
                </a:lnTo>
                <a:lnTo>
                  <a:pt x="34133" y="367864"/>
                </a:lnTo>
                <a:lnTo>
                  <a:pt x="31328" y="368115"/>
                </a:lnTo>
                <a:lnTo>
                  <a:pt x="29457" y="369235"/>
                </a:lnTo>
                <a:lnTo>
                  <a:pt x="28211" y="370934"/>
                </a:lnTo>
                <a:lnTo>
                  <a:pt x="27381" y="373019"/>
                </a:lnTo>
                <a:lnTo>
                  <a:pt x="25874" y="374409"/>
                </a:lnTo>
                <a:lnTo>
                  <a:pt x="23917" y="375336"/>
                </a:lnTo>
                <a:lnTo>
                  <a:pt x="18483" y="376823"/>
                </a:lnTo>
                <a:lnTo>
                  <a:pt x="18036" y="377898"/>
                </a:lnTo>
                <a:lnTo>
                  <a:pt x="17145" y="38576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40"/>
          <p:cNvSpPr/>
          <p:nvPr/>
        </p:nvSpPr>
        <p:spPr>
          <a:xfrm>
            <a:off x="6355079" y="5057775"/>
            <a:ext cx="136799" cy="402908"/>
          </a:xfrm>
          <a:custGeom>
            <a:avLst/>
            <a:gdLst/>
            <a:ahLst/>
            <a:cxnLst/>
            <a:rect l="0" t="0" r="0" b="0"/>
            <a:pathLst>
              <a:path w="136799" h="402908">
                <a:moveTo>
                  <a:pt x="8573" y="0"/>
                </a:moveTo>
                <a:lnTo>
                  <a:pt x="8573" y="122402"/>
                </a:lnTo>
                <a:lnTo>
                  <a:pt x="11113" y="130919"/>
                </a:lnTo>
                <a:lnTo>
                  <a:pt x="14465" y="140101"/>
                </a:lnTo>
                <a:lnTo>
                  <a:pt x="16351" y="150625"/>
                </a:lnTo>
                <a:lnTo>
                  <a:pt x="16792" y="156797"/>
                </a:lnTo>
                <a:lnTo>
                  <a:pt x="17863" y="159776"/>
                </a:lnTo>
                <a:lnTo>
                  <a:pt x="21592" y="165627"/>
                </a:lnTo>
                <a:lnTo>
                  <a:pt x="25855" y="171252"/>
                </a:lnTo>
                <a:lnTo>
                  <a:pt x="29906" y="175490"/>
                </a:lnTo>
                <a:lnTo>
                  <a:pt x="32321" y="177000"/>
                </a:lnTo>
                <a:lnTo>
                  <a:pt x="34882" y="178008"/>
                </a:lnTo>
                <a:lnTo>
                  <a:pt x="37542" y="178680"/>
                </a:lnTo>
                <a:lnTo>
                  <a:pt x="40269" y="180080"/>
                </a:lnTo>
                <a:lnTo>
                  <a:pt x="43038" y="181966"/>
                </a:lnTo>
                <a:lnTo>
                  <a:pt x="45838" y="184175"/>
                </a:lnTo>
                <a:lnTo>
                  <a:pt x="48656" y="185648"/>
                </a:lnTo>
                <a:lnTo>
                  <a:pt x="51488" y="186630"/>
                </a:lnTo>
                <a:lnTo>
                  <a:pt x="58325" y="188207"/>
                </a:lnTo>
                <a:lnTo>
                  <a:pt x="59839" y="187383"/>
                </a:lnTo>
                <a:lnTo>
                  <a:pt x="64060" y="183929"/>
                </a:lnTo>
                <a:lnTo>
                  <a:pt x="66520" y="182627"/>
                </a:lnTo>
                <a:lnTo>
                  <a:pt x="69112" y="181759"/>
                </a:lnTo>
                <a:lnTo>
                  <a:pt x="71792" y="181180"/>
                </a:lnTo>
                <a:lnTo>
                  <a:pt x="73579" y="179841"/>
                </a:lnTo>
                <a:lnTo>
                  <a:pt x="74770" y="177997"/>
                </a:lnTo>
                <a:lnTo>
                  <a:pt x="75564" y="175814"/>
                </a:lnTo>
                <a:lnTo>
                  <a:pt x="78987" y="170850"/>
                </a:lnTo>
                <a:lnTo>
                  <a:pt x="81233" y="168192"/>
                </a:lnTo>
                <a:lnTo>
                  <a:pt x="83683" y="165468"/>
                </a:lnTo>
                <a:lnTo>
                  <a:pt x="88945" y="159901"/>
                </a:lnTo>
                <a:lnTo>
                  <a:pt x="97263" y="151412"/>
                </a:lnTo>
                <a:lnTo>
                  <a:pt x="99132" y="148566"/>
                </a:lnTo>
                <a:lnTo>
                  <a:pt x="104672" y="134615"/>
                </a:lnTo>
                <a:lnTo>
                  <a:pt x="106929" y="129748"/>
                </a:lnTo>
                <a:lnTo>
                  <a:pt x="109437" y="119260"/>
                </a:lnTo>
                <a:lnTo>
                  <a:pt x="110551" y="109202"/>
                </a:lnTo>
                <a:lnTo>
                  <a:pt x="111047" y="101556"/>
                </a:lnTo>
                <a:lnTo>
                  <a:pt x="113807" y="92443"/>
                </a:lnTo>
                <a:lnTo>
                  <a:pt x="117256" y="82996"/>
                </a:lnTo>
                <a:lnTo>
                  <a:pt x="119198" y="71370"/>
                </a:lnTo>
                <a:lnTo>
                  <a:pt x="119652" y="61565"/>
                </a:lnTo>
                <a:lnTo>
                  <a:pt x="119908" y="49885"/>
                </a:lnTo>
                <a:lnTo>
                  <a:pt x="120013" y="22894"/>
                </a:lnTo>
                <a:lnTo>
                  <a:pt x="119061" y="20025"/>
                </a:lnTo>
                <a:lnTo>
                  <a:pt x="115464" y="14297"/>
                </a:lnTo>
                <a:lnTo>
                  <a:pt x="111447" y="8578"/>
                </a:lnTo>
                <a:lnTo>
                  <a:pt x="111446" y="8576"/>
                </a:lnTo>
                <a:lnTo>
                  <a:pt x="111443" y="28724"/>
                </a:lnTo>
                <a:lnTo>
                  <a:pt x="112396" y="31531"/>
                </a:lnTo>
                <a:lnTo>
                  <a:pt x="115994" y="37191"/>
                </a:lnTo>
                <a:lnTo>
                  <a:pt x="118228" y="45422"/>
                </a:lnTo>
                <a:lnTo>
                  <a:pt x="119221" y="55429"/>
                </a:lnTo>
                <a:lnTo>
                  <a:pt x="119662" y="66228"/>
                </a:lnTo>
                <a:lnTo>
                  <a:pt x="119911" y="83017"/>
                </a:lnTo>
                <a:lnTo>
                  <a:pt x="119985" y="100056"/>
                </a:lnTo>
                <a:lnTo>
                  <a:pt x="122542" y="111462"/>
                </a:lnTo>
                <a:lnTo>
                  <a:pt x="125901" y="123833"/>
                </a:lnTo>
                <a:lnTo>
                  <a:pt x="126797" y="131133"/>
                </a:lnTo>
                <a:lnTo>
                  <a:pt x="127393" y="138857"/>
                </a:lnTo>
                <a:lnTo>
                  <a:pt x="127792" y="145911"/>
                </a:lnTo>
                <a:lnTo>
                  <a:pt x="128234" y="158829"/>
                </a:lnTo>
                <a:lnTo>
                  <a:pt x="130971" y="170920"/>
                </a:lnTo>
                <a:lnTo>
                  <a:pt x="133034" y="176812"/>
                </a:lnTo>
                <a:lnTo>
                  <a:pt x="134409" y="183597"/>
                </a:lnTo>
                <a:lnTo>
                  <a:pt x="135327" y="190978"/>
                </a:lnTo>
                <a:lnTo>
                  <a:pt x="135938" y="198756"/>
                </a:lnTo>
                <a:lnTo>
                  <a:pt x="136345" y="205846"/>
                </a:lnTo>
                <a:lnTo>
                  <a:pt x="136798" y="218804"/>
                </a:lnTo>
                <a:lnTo>
                  <a:pt x="135967" y="225880"/>
                </a:lnTo>
                <a:lnTo>
                  <a:pt x="134460" y="233454"/>
                </a:lnTo>
                <a:lnTo>
                  <a:pt x="132503" y="241361"/>
                </a:lnTo>
                <a:lnTo>
                  <a:pt x="131198" y="248537"/>
                </a:lnTo>
                <a:lnTo>
                  <a:pt x="130328" y="255226"/>
                </a:lnTo>
                <a:lnTo>
                  <a:pt x="129748" y="261591"/>
                </a:lnTo>
                <a:lnTo>
                  <a:pt x="129362" y="268691"/>
                </a:lnTo>
                <a:lnTo>
                  <a:pt x="128932" y="284201"/>
                </a:lnTo>
                <a:lnTo>
                  <a:pt x="127865" y="291384"/>
                </a:lnTo>
                <a:lnTo>
                  <a:pt x="126201" y="298079"/>
                </a:lnTo>
                <a:lnTo>
                  <a:pt x="122765" y="310597"/>
                </a:lnTo>
                <a:lnTo>
                  <a:pt x="121238" y="322510"/>
                </a:lnTo>
                <a:lnTo>
                  <a:pt x="118019" y="331615"/>
                </a:lnTo>
                <a:lnTo>
                  <a:pt x="115827" y="335377"/>
                </a:lnTo>
                <a:lnTo>
                  <a:pt x="113413" y="339790"/>
                </a:lnTo>
                <a:lnTo>
                  <a:pt x="108191" y="349772"/>
                </a:lnTo>
                <a:lnTo>
                  <a:pt x="105235" y="358019"/>
                </a:lnTo>
                <a:lnTo>
                  <a:pt x="104447" y="361552"/>
                </a:lnTo>
                <a:lnTo>
                  <a:pt x="101031" y="368017"/>
                </a:lnTo>
                <a:lnTo>
                  <a:pt x="98787" y="371075"/>
                </a:lnTo>
                <a:lnTo>
                  <a:pt x="96338" y="374065"/>
                </a:lnTo>
                <a:lnTo>
                  <a:pt x="93753" y="377012"/>
                </a:lnTo>
                <a:lnTo>
                  <a:pt x="91077" y="379929"/>
                </a:lnTo>
                <a:lnTo>
                  <a:pt x="88341" y="381873"/>
                </a:lnTo>
                <a:lnTo>
                  <a:pt x="85564" y="383170"/>
                </a:lnTo>
                <a:lnTo>
                  <a:pt x="82760" y="384034"/>
                </a:lnTo>
                <a:lnTo>
                  <a:pt x="79939" y="385562"/>
                </a:lnTo>
                <a:lnTo>
                  <a:pt x="77105" y="387534"/>
                </a:lnTo>
                <a:lnTo>
                  <a:pt x="74264" y="389801"/>
                </a:lnTo>
                <a:lnTo>
                  <a:pt x="71417" y="391312"/>
                </a:lnTo>
                <a:lnTo>
                  <a:pt x="68566" y="392320"/>
                </a:lnTo>
                <a:lnTo>
                  <a:pt x="65714" y="392991"/>
                </a:lnTo>
                <a:lnTo>
                  <a:pt x="62860" y="394392"/>
                </a:lnTo>
                <a:lnTo>
                  <a:pt x="60004" y="396278"/>
                </a:lnTo>
                <a:lnTo>
                  <a:pt x="57148" y="398488"/>
                </a:lnTo>
                <a:lnTo>
                  <a:pt x="53339" y="399961"/>
                </a:lnTo>
                <a:lnTo>
                  <a:pt x="48894" y="400943"/>
                </a:lnTo>
                <a:lnTo>
                  <a:pt x="44027" y="401598"/>
                </a:lnTo>
                <a:lnTo>
                  <a:pt x="39829" y="402034"/>
                </a:lnTo>
                <a:lnTo>
                  <a:pt x="36078" y="402325"/>
                </a:lnTo>
                <a:lnTo>
                  <a:pt x="32624" y="402520"/>
                </a:lnTo>
                <a:lnTo>
                  <a:pt x="26248" y="402735"/>
                </a:lnTo>
                <a:lnTo>
                  <a:pt x="17392" y="402885"/>
                </a:lnTo>
                <a:lnTo>
                  <a:pt x="0" y="4029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41"/>
          <p:cNvSpPr/>
          <p:nvPr/>
        </p:nvSpPr>
        <p:spPr>
          <a:xfrm>
            <a:off x="6552247" y="5126354"/>
            <a:ext cx="162879" cy="8574"/>
          </a:xfrm>
          <a:custGeom>
            <a:avLst/>
            <a:gdLst/>
            <a:ahLst/>
            <a:cxnLst/>
            <a:rect l="0" t="0" r="0" b="0"/>
            <a:pathLst>
              <a:path w="162879" h="8574">
                <a:moveTo>
                  <a:pt x="0" y="8573"/>
                </a:moveTo>
                <a:lnTo>
                  <a:pt x="61779" y="8573"/>
                </a:lnTo>
                <a:lnTo>
                  <a:pt x="64998" y="7621"/>
                </a:lnTo>
                <a:lnTo>
                  <a:pt x="68097" y="6033"/>
                </a:lnTo>
                <a:lnTo>
                  <a:pt x="71116" y="4023"/>
                </a:lnTo>
                <a:lnTo>
                  <a:pt x="75033" y="2682"/>
                </a:lnTo>
                <a:lnTo>
                  <a:pt x="79549" y="1788"/>
                </a:lnTo>
                <a:lnTo>
                  <a:pt x="84465" y="1192"/>
                </a:lnTo>
                <a:lnTo>
                  <a:pt x="88695" y="795"/>
                </a:lnTo>
                <a:lnTo>
                  <a:pt x="92468" y="530"/>
                </a:lnTo>
                <a:lnTo>
                  <a:pt x="95935" y="354"/>
                </a:lnTo>
                <a:lnTo>
                  <a:pt x="102328" y="157"/>
                </a:lnTo>
                <a:lnTo>
                  <a:pt x="117086" y="21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42"/>
          <p:cNvSpPr/>
          <p:nvPr/>
        </p:nvSpPr>
        <p:spPr>
          <a:xfrm>
            <a:off x="6560819" y="5229225"/>
            <a:ext cx="162879" cy="25718"/>
          </a:xfrm>
          <a:custGeom>
            <a:avLst/>
            <a:gdLst/>
            <a:ahLst/>
            <a:cxnLst/>
            <a:rect l="0" t="0" r="0" b="0"/>
            <a:pathLst>
              <a:path w="162879" h="25718">
                <a:moveTo>
                  <a:pt x="0" y="25717"/>
                </a:moveTo>
                <a:lnTo>
                  <a:pt x="0" y="21166"/>
                </a:lnTo>
                <a:lnTo>
                  <a:pt x="954" y="19825"/>
                </a:lnTo>
                <a:lnTo>
                  <a:pt x="2541" y="18932"/>
                </a:lnTo>
                <a:lnTo>
                  <a:pt x="4552" y="18336"/>
                </a:lnTo>
                <a:lnTo>
                  <a:pt x="9326" y="17674"/>
                </a:lnTo>
                <a:lnTo>
                  <a:pt x="11932" y="17498"/>
                </a:lnTo>
                <a:lnTo>
                  <a:pt x="14623" y="17380"/>
                </a:lnTo>
                <a:lnTo>
                  <a:pt x="20152" y="17249"/>
                </a:lnTo>
                <a:lnTo>
                  <a:pt x="41712" y="17154"/>
                </a:lnTo>
                <a:lnTo>
                  <a:pt x="45906" y="16198"/>
                </a:lnTo>
                <a:lnTo>
                  <a:pt x="49654" y="14609"/>
                </a:lnTo>
                <a:lnTo>
                  <a:pt x="53105" y="12597"/>
                </a:lnTo>
                <a:lnTo>
                  <a:pt x="56359" y="11255"/>
                </a:lnTo>
                <a:lnTo>
                  <a:pt x="59480" y="10361"/>
                </a:lnTo>
                <a:lnTo>
                  <a:pt x="62513" y="9764"/>
                </a:lnTo>
                <a:lnTo>
                  <a:pt x="66441" y="9367"/>
                </a:lnTo>
                <a:lnTo>
                  <a:pt x="70964" y="9102"/>
                </a:lnTo>
                <a:lnTo>
                  <a:pt x="75885" y="8926"/>
                </a:lnTo>
                <a:lnTo>
                  <a:pt x="81070" y="7855"/>
                </a:lnTo>
                <a:lnTo>
                  <a:pt x="86432" y="6189"/>
                </a:lnTo>
                <a:lnTo>
                  <a:pt x="91912" y="4126"/>
                </a:lnTo>
                <a:lnTo>
                  <a:pt x="96517" y="2751"/>
                </a:lnTo>
                <a:lnTo>
                  <a:pt x="100540" y="1833"/>
                </a:lnTo>
                <a:lnTo>
                  <a:pt x="104174" y="1222"/>
                </a:lnTo>
                <a:lnTo>
                  <a:pt x="108503" y="815"/>
                </a:lnTo>
                <a:lnTo>
                  <a:pt x="113292" y="543"/>
                </a:lnTo>
                <a:lnTo>
                  <a:pt x="122742" y="241"/>
                </a:lnTo>
                <a:lnTo>
                  <a:pt x="136570" y="47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43"/>
          <p:cNvSpPr/>
          <p:nvPr/>
        </p:nvSpPr>
        <p:spPr>
          <a:xfrm>
            <a:off x="6835174" y="5092065"/>
            <a:ext cx="197131" cy="205706"/>
          </a:xfrm>
          <a:custGeom>
            <a:avLst/>
            <a:gdLst/>
            <a:ahLst/>
            <a:cxnLst/>
            <a:rect l="0" t="0" r="0" b="0"/>
            <a:pathLst>
              <a:path w="197131" h="205706">
                <a:moveTo>
                  <a:pt x="85691" y="0"/>
                </a:moveTo>
                <a:lnTo>
                  <a:pt x="72921" y="0"/>
                </a:lnTo>
                <a:lnTo>
                  <a:pt x="71462" y="952"/>
                </a:lnTo>
                <a:lnTo>
                  <a:pt x="70490" y="2540"/>
                </a:lnTo>
                <a:lnTo>
                  <a:pt x="69841" y="4551"/>
                </a:lnTo>
                <a:lnTo>
                  <a:pt x="68457" y="5891"/>
                </a:lnTo>
                <a:lnTo>
                  <a:pt x="66582" y="6785"/>
                </a:lnTo>
                <a:lnTo>
                  <a:pt x="64379" y="7381"/>
                </a:lnTo>
                <a:lnTo>
                  <a:pt x="59391" y="10583"/>
                </a:lnTo>
                <a:lnTo>
                  <a:pt x="54000" y="15181"/>
                </a:lnTo>
                <a:lnTo>
                  <a:pt x="48429" y="20400"/>
                </a:lnTo>
                <a:lnTo>
                  <a:pt x="46562" y="23125"/>
                </a:lnTo>
                <a:lnTo>
                  <a:pt x="44488" y="28692"/>
                </a:lnTo>
                <a:lnTo>
                  <a:pt x="41025" y="34342"/>
                </a:lnTo>
                <a:lnTo>
                  <a:pt x="36312" y="40028"/>
                </a:lnTo>
                <a:lnTo>
                  <a:pt x="31042" y="45731"/>
                </a:lnTo>
                <a:lnTo>
                  <a:pt x="28303" y="49537"/>
                </a:lnTo>
                <a:lnTo>
                  <a:pt x="25525" y="53980"/>
                </a:lnTo>
                <a:lnTo>
                  <a:pt x="22720" y="58846"/>
                </a:lnTo>
                <a:lnTo>
                  <a:pt x="19898" y="63043"/>
                </a:lnTo>
                <a:lnTo>
                  <a:pt x="17064" y="66794"/>
                </a:lnTo>
                <a:lnTo>
                  <a:pt x="14222" y="70247"/>
                </a:lnTo>
                <a:lnTo>
                  <a:pt x="12327" y="74453"/>
                </a:lnTo>
                <a:lnTo>
                  <a:pt x="11064" y="79163"/>
                </a:lnTo>
                <a:lnTo>
                  <a:pt x="10222" y="84208"/>
                </a:lnTo>
                <a:lnTo>
                  <a:pt x="8709" y="88523"/>
                </a:lnTo>
                <a:lnTo>
                  <a:pt x="6747" y="92353"/>
                </a:lnTo>
                <a:lnTo>
                  <a:pt x="4486" y="95859"/>
                </a:lnTo>
                <a:lnTo>
                  <a:pt x="2979" y="100101"/>
                </a:lnTo>
                <a:lnTo>
                  <a:pt x="1975" y="104834"/>
                </a:lnTo>
                <a:lnTo>
                  <a:pt x="1305" y="109894"/>
                </a:lnTo>
                <a:lnTo>
                  <a:pt x="859" y="114220"/>
                </a:lnTo>
                <a:lnTo>
                  <a:pt x="561" y="118057"/>
                </a:lnTo>
                <a:lnTo>
                  <a:pt x="363" y="121567"/>
                </a:lnTo>
                <a:lnTo>
                  <a:pt x="142" y="128007"/>
                </a:lnTo>
                <a:lnTo>
                  <a:pt x="18" y="139528"/>
                </a:lnTo>
                <a:lnTo>
                  <a:pt x="0" y="144453"/>
                </a:lnTo>
                <a:lnTo>
                  <a:pt x="942" y="148690"/>
                </a:lnTo>
                <a:lnTo>
                  <a:pt x="2521" y="152466"/>
                </a:lnTo>
                <a:lnTo>
                  <a:pt x="4527" y="155937"/>
                </a:lnTo>
                <a:lnTo>
                  <a:pt x="6755" y="162332"/>
                </a:lnTo>
                <a:lnTo>
                  <a:pt x="7350" y="165371"/>
                </a:lnTo>
                <a:lnTo>
                  <a:pt x="10550" y="171288"/>
                </a:lnTo>
                <a:lnTo>
                  <a:pt x="12737" y="174199"/>
                </a:lnTo>
                <a:lnTo>
                  <a:pt x="15167" y="179974"/>
                </a:lnTo>
                <a:lnTo>
                  <a:pt x="15815" y="182847"/>
                </a:lnTo>
                <a:lnTo>
                  <a:pt x="19075" y="188580"/>
                </a:lnTo>
                <a:lnTo>
                  <a:pt x="21278" y="191443"/>
                </a:lnTo>
                <a:lnTo>
                  <a:pt x="23698" y="193351"/>
                </a:lnTo>
                <a:lnTo>
                  <a:pt x="26265" y="194623"/>
                </a:lnTo>
                <a:lnTo>
                  <a:pt x="28928" y="195471"/>
                </a:lnTo>
                <a:lnTo>
                  <a:pt x="32609" y="196989"/>
                </a:lnTo>
                <a:lnTo>
                  <a:pt x="36968" y="198953"/>
                </a:lnTo>
                <a:lnTo>
                  <a:pt x="41779" y="201216"/>
                </a:lnTo>
                <a:lnTo>
                  <a:pt x="45939" y="202724"/>
                </a:lnTo>
                <a:lnTo>
                  <a:pt x="49664" y="203729"/>
                </a:lnTo>
                <a:lnTo>
                  <a:pt x="53100" y="204399"/>
                </a:lnTo>
                <a:lnTo>
                  <a:pt x="56344" y="204846"/>
                </a:lnTo>
                <a:lnTo>
                  <a:pt x="62487" y="205343"/>
                </a:lnTo>
                <a:lnTo>
                  <a:pt x="66412" y="205475"/>
                </a:lnTo>
                <a:lnTo>
                  <a:pt x="83858" y="205687"/>
                </a:lnTo>
                <a:lnTo>
                  <a:pt x="87327" y="205705"/>
                </a:lnTo>
                <a:lnTo>
                  <a:pt x="90591" y="204764"/>
                </a:lnTo>
                <a:lnTo>
                  <a:pt x="93720" y="203184"/>
                </a:lnTo>
                <a:lnTo>
                  <a:pt x="96758" y="201178"/>
                </a:lnTo>
                <a:lnTo>
                  <a:pt x="100689" y="199841"/>
                </a:lnTo>
                <a:lnTo>
                  <a:pt x="105214" y="198950"/>
                </a:lnTo>
                <a:lnTo>
                  <a:pt x="110136" y="198356"/>
                </a:lnTo>
                <a:lnTo>
                  <a:pt x="114370" y="197007"/>
                </a:lnTo>
                <a:lnTo>
                  <a:pt x="118145" y="195155"/>
                </a:lnTo>
                <a:lnTo>
                  <a:pt x="121615" y="192969"/>
                </a:lnTo>
                <a:lnTo>
                  <a:pt x="124880" y="190558"/>
                </a:lnTo>
                <a:lnTo>
                  <a:pt x="128009" y="187999"/>
                </a:lnTo>
                <a:lnTo>
                  <a:pt x="131048" y="185340"/>
                </a:lnTo>
                <a:lnTo>
                  <a:pt x="134978" y="182614"/>
                </a:lnTo>
                <a:lnTo>
                  <a:pt x="139504" y="179846"/>
                </a:lnTo>
                <a:lnTo>
                  <a:pt x="144426" y="177047"/>
                </a:lnTo>
                <a:lnTo>
                  <a:pt x="148660" y="174229"/>
                </a:lnTo>
                <a:lnTo>
                  <a:pt x="152435" y="171397"/>
                </a:lnTo>
                <a:lnTo>
                  <a:pt x="155904" y="168557"/>
                </a:lnTo>
                <a:lnTo>
                  <a:pt x="160123" y="165711"/>
                </a:lnTo>
                <a:lnTo>
                  <a:pt x="164839" y="162862"/>
                </a:lnTo>
                <a:lnTo>
                  <a:pt x="169889" y="160009"/>
                </a:lnTo>
                <a:lnTo>
                  <a:pt x="173255" y="157155"/>
                </a:lnTo>
                <a:lnTo>
                  <a:pt x="175500" y="154300"/>
                </a:lnTo>
                <a:lnTo>
                  <a:pt x="181198" y="143191"/>
                </a:lnTo>
                <a:lnTo>
                  <a:pt x="183652" y="138323"/>
                </a:lnTo>
                <a:lnTo>
                  <a:pt x="186241" y="134126"/>
                </a:lnTo>
                <a:lnTo>
                  <a:pt x="188919" y="130374"/>
                </a:lnTo>
                <a:lnTo>
                  <a:pt x="191658" y="126921"/>
                </a:lnTo>
                <a:lnTo>
                  <a:pt x="194700" y="120544"/>
                </a:lnTo>
                <a:lnTo>
                  <a:pt x="195511" y="117510"/>
                </a:lnTo>
                <a:lnTo>
                  <a:pt x="196051" y="113583"/>
                </a:lnTo>
                <a:lnTo>
                  <a:pt x="196412" y="109059"/>
                </a:lnTo>
                <a:lnTo>
                  <a:pt x="196813" y="99906"/>
                </a:lnTo>
                <a:lnTo>
                  <a:pt x="197038" y="89397"/>
                </a:lnTo>
                <a:lnTo>
                  <a:pt x="197130" y="61203"/>
                </a:lnTo>
                <a:lnTo>
                  <a:pt x="196178" y="56994"/>
                </a:lnTo>
                <a:lnTo>
                  <a:pt x="194592" y="53236"/>
                </a:lnTo>
                <a:lnTo>
                  <a:pt x="192582" y="49778"/>
                </a:lnTo>
                <a:lnTo>
                  <a:pt x="187808" y="43396"/>
                </a:lnTo>
                <a:lnTo>
                  <a:pt x="182511" y="37385"/>
                </a:lnTo>
                <a:lnTo>
                  <a:pt x="176981" y="31537"/>
                </a:lnTo>
                <a:lnTo>
                  <a:pt x="174174" y="29597"/>
                </a:lnTo>
                <a:lnTo>
                  <a:pt x="168514" y="27442"/>
                </a:lnTo>
                <a:lnTo>
                  <a:pt x="162824" y="23944"/>
                </a:lnTo>
                <a:lnTo>
                  <a:pt x="159973" y="21677"/>
                </a:lnTo>
                <a:lnTo>
                  <a:pt x="156167" y="19214"/>
                </a:lnTo>
                <a:lnTo>
                  <a:pt x="151725" y="16619"/>
                </a:lnTo>
                <a:lnTo>
                  <a:pt x="146858" y="13937"/>
                </a:lnTo>
                <a:lnTo>
                  <a:pt x="142662" y="12148"/>
                </a:lnTo>
                <a:lnTo>
                  <a:pt x="138911" y="10956"/>
                </a:lnTo>
                <a:lnTo>
                  <a:pt x="135458" y="10162"/>
                </a:lnTo>
                <a:lnTo>
                  <a:pt x="132204" y="9632"/>
                </a:lnTo>
                <a:lnTo>
                  <a:pt x="126049" y="9043"/>
                </a:lnTo>
                <a:lnTo>
                  <a:pt x="123074" y="7934"/>
                </a:lnTo>
                <a:lnTo>
                  <a:pt x="117227" y="4161"/>
                </a:lnTo>
                <a:lnTo>
                  <a:pt x="111454" y="1849"/>
                </a:lnTo>
                <a:lnTo>
                  <a:pt x="105713" y="822"/>
                </a:lnTo>
                <a:lnTo>
                  <a:pt x="99987" y="365"/>
                </a:lnTo>
                <a:lnTo>
                  <a:pt x="94267" y="162"/>
                </a:lnTo>
                <a:lnTo>
                  <a:pt x="85867" y="21"/>
                </a:lnTo>
                <a:lnTo>
                  <a:pt x="7711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44"/>
          <p:cNvSpPr/>
          <p:nvPr/>
        </p:nvSpPr>
        <p:spPr>
          <a:xfrm>
            <a:off x="7015162" y="4946366"/>
            <a:ext cx="180023" cy="119982"/>
          </a:xfrm>
          <a:custGeom>
            <a:avLst/>
            <a:gdLst/>
            <a:ahLst/>
            <a:cxnLst/>
            <a:rect l="0" t="0" r="0" b="0"/>
            <a:pathLst>
              <a:path w="180023" h="119982">
                <a:moveTo>
                  <a:pt x="0" y="51401"/>
                </a:moveTo>
                <a:lnTo>
                  <a:pt x="4939" y="51401"/>
                </a:lnTo>
                <a:lnTo>
                  <a:pt x="2830" y="51401"/>
                </a:lnTo>
                <a:lnTo>
                  <a:pt x="5390" y="51401"/>
                </a:lnTo>
                <a:lnTo>
                  <a:pt x="6450" y="50449"/>
                </a:lnTo>
                <a:lnTo>
                  <a:pt x="7158" y="48862"/>
                </a:lnTo>
                <a:lnTo>
                  <a:pt x="8293" y="44020"/>
                </a:lnTo>
                <a:lnTo>
                  <a:pt x="8448" y="40818"/>
                </a:lnTo>
                <a:lnTo>
                  <a:pt x="8489" y="38631"/>
                </a:lnTo>
                <a:lnTo>
                  <a:pt x="9470" y="37173"/>
                </a:lnTo>
                <a:lnTo>
                  <a:pt x="11075" y="36200"/>
                </a:lnTo>
                <a:lnTo>
                  <a:pt x="13099" y="35553"/>
                </a:lnTo>
                <a:lnTo>
                  <a:pt x="14448" y="34167"/>
                </a:lnTo>
                <a:lnTo>
                  <a:pt x="15346" y="32292"/>
                </a:lnTo>
                <a:lnTo>
                  <a:pt x="15946" y="30090"/>
                </a:lnTo>
                <a:lnTo>
                  <a:pt x="17298" y="27668"/>
                </a:lnTo>
                <a:lnTo>
                  <a:pt x="19152" y="25102"/>
                </a:lnTo>
                <a:lnTo>
                  <a:pt x="21341" y="22438"/>
                </a:lnTo>
                <a:lnTo>
                  <a:pt x="23752" y="20663"/>
                </a:lnTo>
                <a:lnTo>
                  <a:pt x="28971" y="18690"/>
                </a:lnTo>
                <a:lnTo>
                  <a:pt x="30744" y="17211"/>
                </a:lnTo>
                <a:lnTo>
                  <a:pt x="31926" y="15273"/>
                </a:lnTo>
                <a:lnTo>
                  <a:pt x="32714" y="13028"/>
                </a:lnTo>
                <a:lnTo>
                  <a:pt x="34192" y="11531"/>
                </a:lnTo>
                <a:lnTo>
                  <a:pt x="36130" y="10534"/>
                </a:lnTo>
                <a:lnTo>
                  <a:pt x="38374" y="9869"/>
                </a:lnTo>
                <a:lnTo>
                  <a:pt x="43407" y="6590"/>
                </a:lnTo>
                <a:lnTo>
                  <a:pt x="46083" y="4382"/>
                </a:lnTo>
                <a:lnTo>
                  <a:pt x="48820" y="2910"/>
                </a:lnTo>
                <a:lnTo>
                  <a:pt x="54401" y="1275"/>
                </a:lnTo>
                <a:lnTo>
                  <a:pt x="57222" y="838"/>
                </a:lnTo>
                <a:lnTo>
                  <a:pt x="60056" y="548"/>
                </a:lnTo>
                <a:lnTo>
                  <a:pt x="62897" y="354"/>
                </a:lnTo>
                <a:lnTo>
                  <a:pt x="65744" y="225"/>
                </a:lnTo>
                <a:lnTo>
                  <a:pt x="71447" y="81"/>
                </a:lnTo>
                <a:lnTo>
                  <a:pt x="80013" y="0"/>
                </a:lnTo>
                <a:lnTo>
                  <a:pt x="82870" y="941"/>
                </a:lnTo>
                <a:lnTo>
                  <a:pt x="85727" y="2521"/>
                </a:lnTo>
                <a:lnTo>
                  <a:pt x="88584" y="4527"/>
                </a:lnTo>
                <a:lnTo>
                  <a:pt x="91441" y="5865"/>
                </a:lnTo>
                <a:lnTo>
                  <a:pt x="94298" y="6756"/>
                </a:lnTo>
                <a:lnTo>
                  <a:pt x="97156" y="7351"/>
                </a:lnTo>
                <a:lnTo>
                  <a:pt x="100013" y="8699"/>
                </a:lnTo>
                <a:lnTo>
                  <a:pt x="102870" y="10550"/>
                </a:lnTo>
                <a:lnTo>
                  <a:pt x="109749" y="15815"/>
                </a:lnTo>
                <a:lnTo>
                  <a:pt x="110313" y="17200"/>
                </a:lnTo>
                <a:lnTo>
                  <a:pt x="110690" y="19075"/>
                </a:lnTo>
                <a:lnTo>
                  <a:pt x="110941" y="21278"/>
                </a:lnTo>
                <a:lnTo>
                  <a:pt x="111108" y="23699"/>
                </a:lnTo>
                <a:lnTo>
                  <a:pt x="111220" y="26265"/>
                </a:lnTo>
                <a:lnTo>
                  <a:pt x="111343" y="31657"/>
                </a:lnTo>
                <a:lnTo>
                  <a:pt x="111439" y="58819"/>
                </a:lnTo>
                <a:lnTo>
                  <a:pt x="110488" y="63014"/>
                </a:lnTo>
                <a:lnTo>
                  <a:pt x="108901" y="66764"/>
                </a:lnTo>
                <a:lnTo>
                  <a:pt x="106891" y="70215"/>
                </a:lnTo>
                <a:lnTo>
                  <a:pt x="105550" y="73469"/>
                </a:lnTo>
                <a:lnTo>
                  <a:pt x="104657" y="76590"/>
                </a:lnTo>
                <a:lnTo>
                  <a:pt x="104061" y="79624"/>
                </a:lnTo>
                <a:lnTo>
                  <a:pt x="102712" y="82599"/>
                </a:lnTo>
                <a:lnTo>
                  <a:pt x="100860" y="85534"/>
                </a:lnTo>
                <a:lnTo>
                  <a:pt x="98673" y="88444"/>
                </a:lnTo>
                <a:lnTo>
                  <a:pt x="96262" y="91337"/>
                </a:lnTo>
                <a:lnTo>
                  <a:pt x="93702" y="94217"/>
                </a:lnTo>
                <a:lnTo>
                  <a:pt x="91043" y="97090"/>
                </a:lnTo>
                <a:lnTo>
                  <a:pt x="89271" y="99958"/>
                </a:lnTo>
                <a:lnTo>
                  <a:pt x="88089" y="102823"/>
                </a:lnTo>
                <a:lnTo>
                  <a:pt x="87301" y="105684"/>
                </a:lnTo>
                <a:lnTo>
                  <a:pt x="85823" y="107592"/>
                </a:lnTo>
                <a:lnTo>
                  <a:pt x="83886" y="108865"/>
                </a:lnTo>
                <a:lnTo>
                  <a:pt x="81641" y="109713"/>
                </a:lnTo>
                <a:lnTo>
                  <a:pt x="76607" y="113195"/>
                </a:lnTo>
                <a:lnTo>
                  <a:pt x="73932" y="115457"/>
                </a:lnTo>
                <a:lnTo>
                  <a:pt x="71195" y="116965"/>
                </a:lnTo>
                <a:lnTo>
                  <a:pt x="65615" y="118641"/>
                </a:lnTo>
                <a:lnTo>
                  <a:pt x="60154" y="119947"/>
                </a:lnTo>
                <a:lnTo>
                  <a:pt x="51444" y="119981"/>
                </a:lnTo>
                <a:lnTo>
                  <a:pt x="161351" y="119981"/>
                </a:lnTo>
                <a:lnTo>
                  <a:pt x="164718" y="119029"/>
                </a:lnTo>
                <a:lnTo>
                  <a:pt x="166962" y="117441"/>
                </a:lnTo>
                <a:lnTo>
                  <a:pt x="168458" y="115431"/>
                </a:lnTo>
                <a:lnTo>
                  <a:pt x="170407" y="114090"/>
                </a:lnTo>
                <a:lnTo>
                  <a:pt x="172660" y="113196"/>
                </a:lnTo>
                <a:lnTo>
                  <a:pt x="180022" y="11140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45"/>
          <p:cNvSpPr/>
          <p:nvPr/>
        </p:nvSpPr>
        <p:spPr>
          <a:xfrm>
            <a:off x="7280909" y="5074920"/>
            <a:ext cx="25719" cy="214313"/>
          </a:xfrm>
          <a:custGeom>
            <a:avLst/>
            <a:gdLst/>
            <a:ahLst/>
            <a:cxnLst/>
            <a:rect l="0" t="0" r="0" b="0"/>
            <a:pathLst>
              <a:path w="25719" h="214313">
                <a:moveTo>
                  <a:pt x="0" y="0"/>
                </a:moveTo>
                <a:lnTo>
                  <a:pt x="8220" y="0"/>
                </a:lnTo>
                <a:lnTo>
                  <a:pt x="8504" y="5891"/>
                </a:lnTo>
                <a:lnTo>
                  <a:pt x="8569" y="10955"/>
                </a:lnTo>
                <a:lnTo>
                  <a:pt x="8573" y="49120"/>
                </a:lnTo>
                <a:lnTo>
                  <a:pt x="9526" y="54654"/>
                </a:lnTo>
                <a:lnTo>
                  <a:pt x="11114" y="60248"/>
                </a:lnTo>
                <a:lnTo>
                  <a:pt x="13124" y="65883"/>
                </a:lnTo>
                <a:lnTo>
                  <a:pt x="14465" y="71544"/>
                </a:lnTo>
                <a:lnTo>
                  <a:pt x="15358" y="77224"/>
                </a:lnTo>
                <a:lnTo>
                  <a:pt x="15954" y="82915"/>
                </a:lnTo>
                <a:lnTo>
                  <a:pt x="16351" y="88614"/>
                </a:lnTo>
                <a:lnTo>
                  <a:pt x="16616" y="94319"/>
                </a:lnTo>
                <a:lnTo>
                  <a:pt x="16911" y="105737"/>
                </a:lnTo>
                <a:lnTo>
                  <a:pt x="17041" y="117161"/>
                </a:lnTo>
                <a:lnTo>
                  <a:pt x="18028" y="122875"/>
                </a:lnTo>
                <a:lnTo>
                  <a:pt x="19639" y="128589"/>
                </a:lnTo>
                <a:lnTo>
                  <a:pt x="21666" y="134303"/>
                </a:lnTo>
                <a:lnTo>
                  <a:pt x="23017" y="140018"/>
                </a:lnTo>
                <a:lnTo>
                  <a:pt x="23917" y="145733"/>
                </a:lnTo>
                <a:lnTo>
                  <a:pt x="24517" y="151447"/>
                </a:lnTo>
                <a:lnTo>
                  <a:pt x="24917" y="157162"/>
                </a:lnTo>
                <a:lnTo>
                  <a:pt x="25184" y="162877"/>
                </a:lnTo>
                <a:lnTo>
                  <a:pt x="25560" y="177483"/>
                </a:lnTo>
                <a:lnTo>
                  <a:pt x="25717" y="212606"/>
                </a:lnTo>
                <a:lnTo>
                  <a:pt x="25718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46"/>
          <p:cNvSpPr/>
          <p:nvPr/>
        </p:nvSpPr>
        <p:spPr>
          <a:xfrm>
            <a:off x="7169467" y="5152072"/>
            <a:ext cx="222886" cy="42864"/>
          </a:xfrm>
          <a:custGeom>
            <a:avLst/>
            <a:gdLst/>
            <a:ahLst/>
            <a:cxnLst/>
            <a:rect l="0" t="0" r="0" b="0"/>
            <a:pathLst>
              <a:path w="222886" h="42864">
                <a:moveTo>
                  <a:pt x="0" y="42863"/>
                </a:moveTo>
                <a:lnTo>
                  <a:pt x="4551" y="42863"/>
                </a:lnTo>
                <a:lnTo>
                  <a:pt x="5891" y="41910"/>
                </a:lnTo>
                <a:lnTo>
                  <a:pt x="6785" y="40323"/>
                </a:lnTo>
                <a:lnTo>
                  <a:pt x="8220" y="35481"/>
                </a:lnTo>
                <a:lnTo>
                  <a:pt x="9290" y="35085"/>
                </a:lnTo>
                <a:lnTo>
                  <a:pt x="15347" y="34526"/>
                </a:lnTo>
                <a:lnTo>
                  <a:pt x="20473" y="34395"/>
                </a:lnTo>
                <a:lnTo>
                  <a:pt x="33266" y="34321"/>
                </a:lnTo>
                <a:lnTo>
                  <a:pt x="38369" y="33358"/>
                </a:lnTo>
                <a:lnTo>
                  <a:pt x="43677" y="31764"/>
                </a:lnTo>
                <a:lnTo>
                  <a:pt x="49121" y="29748"/>
                </a:lnTo>
                <a:lnTo>
                  <a:pt x="53702" y="28405"/>
                </a:lnTo>
                <a:lnTo>
                  <a:pt x="57709" y="27509"/>
                </a:lnTo>
                <a:lnTo>
                  <a:pt x="61333" y="26912"/>
                </a:lnTo>
                <a:lnTo>
                  <a:pt x="65654" y="26514"/>
                </a:lnTo>
                <a:lnTo>
                  <a:pt x="70439" y="26249"/>
                </a:lnTo>
                <a:lnTo>
                  <a:pt x="75534" y="26071"/>
                </a:lnTo>
                <a:lnTo>
                  <a:pt x="80836" y="25001"/>
                </a:lnTo>
                <a:lnTo>
                  <a:pt x="86276" y="23335"/>
                </a:lnTo>
                <a:lnTo>
                  <a:pt x="91807" y="21272"/>
                </a:lnTo>
                <a:lnTo>
                  <a:pt x="96447" y="19896"/>
                </a:lnTo>
                <a:lnTo>
                  <a:pt x="100493" y="18979"/>
                </a:lnTo>
                <a:lnTo>
                  <a:pt x="104143" y="18368"/>
                </a:lnTo>
                <a:lnTo>
                  <a:pt x="109434" y="17007"/>
                </a:lnTo>
                <a:lnTo>
                  <a:pt x="115818" y="15149"/>
                </a:lnTo>
                <a:lnTo>
                  <a:pt x="122932" y="12957"/>
                </a:lnTo>
                <a:lnTo>
                  <a:pt x="128627" y="11495"/>
                </a:lnTo>
                <a:lnTo>
                  <a:pt x="133377" y="10521"/>
                </a:lnTo>
                <a:lnTo>
                  <a:pt x="137496" y="9871"/>
                </a:lnTo>
                <a:lnTo>
                  <a:pt x="142147" y="8486"/>
                </a:lnTo>
                <a:lnTo>
                  <a:pt x="147152" y="6610"/>
                </a:lnTo>
                <a:lnTo>
                  <a:pt x="152393" y="4407"/>
                </a:lnTo>
                <a:lnTo>
                  <a:pt x="157793" y="2938"/>
                </a:lnTo>
                <a:lnTo>
                  <a:pt x="163298" y="1959"/>
                </a:lnTo>
                <a:lnTo>
                  <a:pt x="168873" y="1306"/>
                </a:lnTo>
                <a:lnTo>
                  <a:pt x="173542" y="871"/>
                </a:lnTo>
                <a:lnTo>
                  <a:pt x="177607" y="580"/>
                </a:lnTo>
                <a:lnTo>
                  <a:pt x="181270" y="387"/>
                </a:lnTo>
                <a:lnTo>
                  <a:pt x="190420" y="172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47"/>
          <p:cNvSpPr/>
          <p:nvPr/>
        </p:nvSpPr>
        <p:spPr>
          <a:xfrm>
            <a:off x="7435215" y="5014912"/>
            <a:ext cx="162878" cy="111443"/>
          </a:xfrm>
          <a:custGeom>
            <a:avLst/>
            <a:gdLst/>
            <a:ahLst/>
            <a:cxnLst/>
            <a:rect l="0" t="0" r="0" b="0"/>
            <a:pathLst>
              <a:path w="162878" h="111443">
                <a:moveTo>
                  <a:pt x="34290" y="0"/>
                </a:moveTo>
                <a:lnTo>
                  <a:pt x="26071" y="0"/>
                </a:lnTo>
                <a:lnTo>
                  <a:pt x="25874" y="2540"/>
                </a:lnTo>
                <a:lnTo>
                  <a:pt x="25787" y="6844"/>
                </a:lnTo>
                <a:lnTo>
                  <a:pt x="25748" y="11932"/>
                </a:lnTo>
                <a:lnTo>
                  <a:pt x="24785" y="14622"/>
                </a:lnTo>
                <a:lnTo>
                  <a:pt x="23191" y="17368"/>
                </a:lnTo>
                <a:lnTo>
                  <a:pt x="21175" y="20151"/>
                </a:lnTo>
                <a:lnTo>
                  <a:pt x="19832" y="22959"/>
                </a:lnTo>
                <a:lnTo>
                  <a:pt x="18936" y="25784"/>
                </a:lnTo>
                <a:lnTo>
                  <a:pt x="18339" y="28620"/>
                </a:lnTo>
                <a:lnTo>
                  <a:pt x="17941" y="32414"/>
                </a:lnTo>
                <a:lnTo>
                  <a:pt x="17675" y="36850"/>
                </a:lnTo>
                <a:lnTo>
                  <a:pt x="17381" y="45905"/>
                </a:lnTo>
                <a:lnTo>
                  <a:pt x="17249" y="53105"/>
                </a:lnTo>
                <a:lnTo>
                  <a:pt x="16262" y="56358"/>
                </a:lnTo>
                <a:lnTo>
                  <a:pt x="14651" y="59480"/>
                </a:lnTo>
                <a:lnTo>
                  <a:pt x="12624" y="62513"/>
                </a:lnTo>
                <a:lnTo>
                  <a:pt x="11274" y="65488"/>
                </a:lnTo>
                <a:lnTo>
                  <a:pt x="10373" y="68424"/>
                </a:lnTo>
                <a:lnTo>
                  <a:pt x="9773" y="71333"/>
                </a:lnTo>
                <a:lnTo>
                  <a:pt x="9373" y="74226"/>
                </a:lnTo>
                <a:lnTo>
                  <a:pt x="9106" y="77107"/>
                </a:lnTo>
                <a:lnTo>
                  <a:pt x="8928" y="79980"/>
                </a:lnTo>
                <a:lnTo>
                  <a:pt x="7857" y="83800"/>
                </a:lnTo>
                <a:lnTo>
                  <a:pt x="6190" y="88252"/>
                </a:lnTo>
                <a:lnTo>
                  <a:pt x="1222" y="99982"/>
                </a:lnTo>
                <a:lnTo>
                  <a:pt x="814" y="101897"/>
                </a:lnTo>
                <a:lnTo>
                  <a:pt x="543" y="104127"/>
                </a:lnTo>
                <a:lnTo>
                  <a:pt x="4" y="111386"/>
                </a:lnTo>
                <a:lnTo>
                  <a:pt x="0" y="111442"/>
                </a:lnTo>
                <a:lnTo>
                  <a:pt x="28692" y="111442"/>
                </a:lnTo>
                <a:lnTo>
                  <a:pt x="31511" y="110490"/>
                </a:lnTo>
                <a:lnTo>
                  <a:pt x="34342" y="108903"/>
                </a:lnTo>
                <a:lnTo>
                  <a:pt x="37182" y="106892"/>
                </a:lnTo>
                <a:lnTo>
                  <a:pt x="40027" y="105551"/>
                </a:lnTo>
                <a:lnTo>
                  <a:pt x="42878" y="104658"/>
                </a:lnTo>
                <a:lnTo>
                  <a:pt x="45730" y="104061"/>
                </a:lnTo>
                <a:lnTo>
                  <a:pt x="49537" y="103664"/>
                </a:lnTo>
                <a:lnTo>
                  <a:pt x="53979" y="103400"/>
                </a:lnTo>
                <a:lnTo>
                  <a:pt x="63043" y="103106"/>
                </a:lnTo>
                <a:lnTo>
                  <a:pt x="76623" y="102917"/>
                </a:lnTo>
                <a:lnTo>
                  <a:pt x="131413" y="102870"/>
                </a:lnTo>
                <a:lnTo>
                  <a:pt x="134281" y="103823"/>
                </a:lnTo>
                <a:lnTo>
                  <a:pt x="137146" y="105410"/>
                </a:lnTo>
                <a:lnTo>
                  <a:pt x="140008" y="107421"/>
                </a:lnTo>
                <a:lnTo>
                  <a:pt x="142868" y="108762"/>
                </a:lnTo>
                <a:lnTo>
                  <a:pt x="145728" y="109655"/>
                </a:lnTo>
                <a:lnTo>
                  <a:pt x="148587" y="110251"/>
                </a:lnTo>
                <a:lnTo>
                  <a:pt x="151445" y="110648"/>
                </a:lnTo>
                <a:lnTo>
                  <a:pt x="154303" y="110913"/>
                </a:lnTo>
                <a:lnTo>
                  <a:pt x="162877" y="1114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48"/>
          <p:cNvSpPr/>
          <p:nvPr/>
        </p:nvSpPr>
        <p:spPr>
          <a:xfrm>
            <a:off x="7563802" y="5014912"/>
            <a:ext cx="17144" cy="317184"/>
          </a:xfrm>
          <a:custGeom>
            <a:avLst/>
            <a:gdLst/>
            <a:ahLst/>
            <a:cxnLst/>
            <a:rect l="0" t="0" r="0" b="0"/>
            <a:pathLst>
              <a:path w="17144" h="317184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7381" y="11932"/>
                </a:lnTo>
                <a:lnTo>
                  <a:pt x="7778" y="14622"/>
                </a:lnTo>
                <a:lnTo>
                  <a:pt x="8220" y="20151"/>
                </a:lnTo>
                <a:lnTo>
                  <a:pt x="8416" y="28324"/>
                </a:lnTo>
                <a:lnTo>
                  <a:pt x="8541" y="49092"/>
                </a:lnTo>
                <a:lnTo>
                  <a:pt x="9504" y="54636"/>
                </a:lnTo>
                <a:lnTo>
                  <a:pt x="11099" y="60236"/>
                </a:lnTo>
                <a:lnTo>
                  <a:pt x="13114" y="65875"/>
                </a:lnTo>
                <a:lnTo>
                  <a:pt x="14457" y="72492"/>
                </a:lnTo>
                <a:lnTo>
                  <a:pt x="15353" y="79760"/>
                </a:lnTo>
                <a:lnTo>
                  <a:pt x="15950" y="87464"/>
                </a:lnTo>
                <a:lnTo>
                  <a:pt x="16349" y="94504"/>
                </a:lnTo>
                <a:lnTo>
                  <a:pt x="16791" y="107407"/>
                </a:lnTo>
                <a:lnTo>
                  <a:pt x="17098" y="146330"/>
                </a:lnTo>
                <a:lnTo>
                  <a:pt x="17143" y="198394"/>
                </a:lnTo>
                <a:lnTo>
                  <a:pt x="16191" y="205605"/>
                </a:lnTo>
                <a:lnTo>
                  <a:pt x="14604" y="212318"/>
                </a:lnTo>
                <a:lnTo>
                  <a:pt x="12593" y="218698"/>
                </a:lnTo>
                <a:lnTo>
                  <a:pt x="11253" y="224856"/>
                </a:lnTo>
                <a:lnTo>
                  <a:pt x="10360" y="230867"/>
                </a:lnTo>
                <a:lnTo>
                  <a:pt x="9764" y="236779"/>
                </a:lnTo>
                <a:lnTo>
                  <a:pt x="9367" y="242625"/>
                </a:lnTo>
                <a:lnTo>
                  <a:pt x="9102" y="248427"/>
                </a:lnTo>
                <a:lnTo>
                  <a:pt x="8808" y="259954"/>
                </a:lnTo>
                <a:lnTo>
                  <a:pt x="8573" y="31718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49"/>
          <p:cNvSpPr/>
          <p:nvPr/>
        </p:nvSpPr>
        <p:spPr>
          <a:xfrm>
            <a:off x="7658110" y="4989195"/>
            <a:ext cx="162868" cy="317183"/>
          </a:xfrm>
          <a:custGeom>
            <a:avLst/>
            <a:gdLst/>
            <a:ahLst/>
            <a:cxnLst/>
            <a:rect l="0" t="0" r="0" b="0"/>
            <a:pathLst>
              <a:path w="162868" h="317183">
                <a:moveTo>
                  <a:pt x="162867" y="0"/>
                </a:moveTo>
                <a:lnTo>
                  <a:pt x="155486" y="0"/>
                </a:lnTo>
                <a:lnTo>
                  <a:pt x="152284" y="2540"/>
                </a:lnTo>
                <a:lnTo>
                  <a:pt x="150097" y="4550"/>
                </a:lnTo>
                <a:lnTo>
                  <a:pt x="147686" y="5891"/>
                </a:lnTo>
                <a:lnTo>
                  <a:pt x="145126" y="6785"/>
                </a:lnTo>
                <a:lnTo>
                  <a:pt x="138725" y="8219"/>
                </a:lnTo>
                <a:lnTo>
                  <a:pt x="135310" y="10955"/>
                </a:lnTo>
                <a:lnTo>
                  <a:pt x="133065" y="13019"/>
                </a:lnTo>
                <a:lnTo>
                  <a:pt x="130617" y="14394"/>
                </a:lnTo>
                <a:lnTo>
                  <a:pt x="128032" y="15311"/>
                </a:lnTo>
                <a:lnTo>
                  <a:pt x="125356" y="15922"/>
                </a:lnTo>
                <a:lnTo>
                  <a:pt x="122619" y="17282"/>
                </a:lnTo>
                <a:lnTo>
                  <a:pt x="119843" y="19141"/>
                </a:lnTo>
                <a:lnTo>
                  <a:pt x="117040" y="21333"/>
                </a:lnTo>
                <a:lnTo>
                  <a:pt x="113266" y="23747"/>
                </a:lnTo>
                <a:lnTo>
                  <a:pt x="108844" y="26309"/>
                </a:lnTo>
                <a:lnTo>
                  <a:pt x="103992" y="28969"/>
                </a:lnTo>
                <a:lnTo>
                  <a:pt x="99804" y="31695"/>
                </a:lnTo>
                <a:lnTo>
                  <a:pt x="96060" y="34465"/>
                </a:lnTo>
                <a:lnTo>
                  <a:pt x="92612" y="37264"/>
                </a:lnTo>
                <a:lnTo>
                  <a:pt x="89360" y="40083"/>
                </a:lnTo>
                <a:lnTo>
                  <a:pt x="86240" y="42914"/>
                </a:lnTo>
                <a:lnTo>
                  <a:pt x="80233" y="48600"/>
                </a:lnTo>
                <a:lnTo>
                  <a:pt x="74388" y="54302"/>
                </a:lnTo>
                <a:lnTo>
                  <a:pt x="71496" y="58109"/>
                </a:lnTo>
                <a:lnTo>
                  <a:pt x="68616" y="62552"/>
                </a:lnTo>
                <a:lnTo>
                  <a:pt x="65743" y="67419"/>
                </a:lnTo>
                <a:lnTo>
                  <a:pt x="61923" y="71615"/>
                </a:lnTo>
                <a:lnTo>
                  <a:pt x="57471" y="75366"/>
                </a:lnTo>
                <a:lnTo>
                  <a:pt x="52598" y="78819"/>
                </a:lnTo>
                <a:lnTo>
                  <a:pt x="48397" y="83026"/>
                </a:lnTo>
                <a:lnTo>
                  <a:pt x="44643" y="87735"/>
                </a:lnTo>
                <a:lnTo>
                  <a:pt x="41189" y="92780"/>
                </a:lnTo>
                <a:lnTo>
                  <a:pt x="37933" y="98049"/>
                </a:lnTo>
                <a:lnTo>
                  <a:pt x="34811" y="103465"/>
                </a:lnTo>
                <a:lnTo>
                  <a:pt x="31777" y="108982"/>
                </a:lnTo>
                <a:lnTo>
                  <a:pt x="28801" y="113612"/>
                </a:lnTo>
                <a:lnTo>
                  <a:pt x="25865" y="117651"/>
                </a:lnTo>
                <a:lnTo>
                  <a:pt x="22954" y="121296"/>
                </a:lnTo>
                <a:lnTo>
                  <a:pt x="20062" y="125631"/>
                </a:lnTo>
                <a:lnTo>
                  <a:pt x="17181" y="130427"/>
                </a:lnTo>
                <a:lnTo>
                  <a:pt x="14308" y="135529"/>
                </a:lnTo>
                <a:lnTo>
                  <a:pt x="12393" y="140835"/>
                </a:lnTo>
                <a:lnTo>
                  <a:pt x="11116" y="146277"/>
                </a:lnTo>
                <a:lnTo>
                  <a:pt x="10265" y="151810"/>
                </a:lnTo>
                <a:lnTo>
                  <a:pt x="8745" y="157404"/>
                </a:lnTo>
                <a:lnTo>
                  <a:pt x="6779" y="163039"/>
                </a:lnTo>
                <a:lnTo>
                  <a:pt x="4516" y="168699"/>
                </a:lnTo>
                <a:lnTo>
                  <a:pt x="3007" y="174378"/>
                </a:lnTo>
                <a:lnTo>
                  <a:pt x="2001" y="180070"/>
                </a:lnTo>
                <a:lnTo>
                  <a:pt x="1331" y="185769"/>
                </a:lnTo>
                <a:lnTo>
                  <a:pt x="884" y="191474"/>
                </a:lnTo>
                <a:lnTo>
                  <a:pt x="586" y="197181"/>
                </a:lnTo>
                <a:lnTo>
                  <a:pt x="166" y="211777"/>
                </a:lnTo>
                <a:lnTo>
                  <a:pt x="13" y="235110"/>
                </a:lnTo>
                <a:lnTo>
                  <a:pt x="0" y="246098"/>
                </a:lnTo>
                <a:lnTo>
                  <a:pt x="949" y="250742"/>
                </a:lnTo>
                <a:lnTo>
                  <a:pt x="4543" y="258444"/>
                </a:lnTo>
                <a:lnTo>
                  <a:pt x="11923" y="272684"/>
                </a:lnTo>
                <a:lnTo>
                  <a:pt x="14613" y="277040"/>
                </a:lnTo>
                <a:lnTo>
                  <a:pt x="17358" y="280896"/>
                </a:lnTo>
                <a:lnTo>
                  <a:pt x="20141" y="284418"/>
                </a:lnTo>
                <a:lnTo>
                  <a:pt x="22949" y="287720"/>
                </a:lnTo>
                <a:lnTo>
                  <a:pt x="25773" y="290873"/>
                </a:lnTo>
                <a:lnTo>
                  <a:pt x="32599" y="298227"/>
                </a:lnTo>
                <a:lnTo>
                  <a:pt x="38332" y="304052"/>
                </a:lnTo>
                <a:lnTo>
                  <a:pt x="40792" y="305571"/>
                </a:lnTo>
                <a:lnTo>
                  <a:pt x="43384" y="306584"/>
                </a:lnTo>
                <a:lnTo>
                  <a:pt x="46063" y="307259"/>
                </a:lnTo>
                <a:lnTo>
                  <a:pt x="49755" y="308662"/>
                </a:lnTo>
                <a:lnTo>
                  <a:pt x="54123" y="310550"/>
                </a:lnTo>
                <a:lnTo>
                  <a:pt x="58938" y="312760"/>
                </a:lnTo>
                <a:lnTo>
                  <a:pt x="63101" y="314234"/>
                </a:lnTo>
                <a:lnTo>
                  <a:pt x="66829" y="315217"/>
                </a:lnTo>
                <a:lnTo>
                  <a:pt x="70267" y="315872"/>
                </a:lnTo>
                <a:lnTo>
                  <a:pt x="73511" y="316309"/>
                </a:lnTo>
                <a:lnTo>
                  <a:pt x="76627" y="316600"/>
                </a:lnTo>
                <a:lnTo>
                  <a:pt x="85715" y="3171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50"/>
          <p:cNvSpPr/>
          <p:nvPr/>
        </p:nvSpPr>
        <p:spPr>
          <a:xfrm>
            <a:off x="7795269" y="5083890"/>
            <a:ext cx="101553" cy="179226"/>
          </a:xfrm>
          <a:custGeom>
            <a:avLst/>
            <a:gdLst/>
            <a:ahLst/>
            <a:cxnLst/>
            <a:rect l="0" t="0" r="0" b="0"/>
            <a:pathLst>
              <a:path w="101553" h="179226">
                <a:moveTo>
                  <a:pt x="25708" y="33892"/>
                </a:moveTo>
                <a:lnTo>
                  <a:pt x="21157" y="38443"/>
                </a:lnTo>
                <a:lnTo>
                  <a:pt x="19816" y="40736"/>
                </a:lnTo>
                <a:lnTo>
                  <a:pt x="18327" y="45824"/>
                </a:lnTo>
                <a:lnTo>
                  <a:pt x="16978" y="48514"/>
                </a:lnTo>
                <a:lnTo>
                  <a:pt x="15125" y="51260"/>
                </a:lnTo>
                <a:lnTo>
                  <a:pt x="12938" y="54043"/>
                </a:lnTo>
                <a:lnTo>
                  <a:pt x="11480" y="56851"/>
                </a:lnTo>
                <a:lnTo>
                  <a:pt x="10508" y="59675"/>
                </a:lnTo>
                <a:lnTo>
                  <a:pt x="9859" y="62511"/>
                </a:lnTo>
                <a:lnTo>
                  <a:pt x="8474" y="66306"/>
                </a:lnTo>
                <a:lnTo>
                  <a:pt x="6599" y="70742"/>
                </a:lnTo>
                <a:lnTo>
                  <a:pt x="4396" y="75603"/>
                </a:lnTo>
                <a:lnTo>
                  <a:pt x="2928" y="80749"/>
                </a:lnTo>
                <a:lnTo>
                  <a:pt x="1949" y="86085"/>
                </a:lnTo>
                <a:lnTo>
                  <a:pt x="1296" y="91548"/>
                </a:lnTo>
                <a:lnTo>
                  <a:pt x="861" y="96142"/>
                </a:lnTo>
                <a:lnTo>
                  <a:pt x="571" y="100157"/>
                </a:lnTo>
                <a:lnTo>
                  <a:pt x="378" y="103786"/>
                </a:lnTo>
                <a:lnTo>
                  <a:pt x="162" y="112899"/>
                </a:lnTo>
                <a:lnTo>
                  <a:pt x="0" y="143777"/>
                </a:lnTo>
                <a:lnTo>
                  <a:pt x="950" y="148106"/>
                </a:lnTo>
                <a:lnTo>
                  <a:pt x="2535" y="151945"/>
                </a:lnTo>
                <a:lnTo>
                  <a:pt x="4544" y="155456"/>
                </a:lnTo>
                <a:lnTo>
                  <a:pt x="5884" y="158750"/>
                </a:lnTo>
                <a:lnTo>
                  <a:pt x="6777" y="161898"/>
                </a:lnTo>
                <a:lnTo>
                  <a:pt x="7373" y="164950"/>
                </a:lnTo>
                <a:lnTo>
                  <a:pt x="8722" y="166984"/>
                </a:lnTo>
                <a:lnTo>
                  <a:pt x="10573" y="168340"/>
                </a:lnTo>
                <a:lnTo>
                  <a:pt x="12762" y="169244"/>
                </a:lnTo>
                <a:lnTo>
                  <a:pt x="15172" y="170799"/>
                </a:lnTo>
                <a:lnTo>
                  <a:pt x="17731" y="172789"/>
                </a:lnTo>
                <a:lnTo>
                  <a:pt x="24132" y="178274"/>
                </a:lnTo>
                <a:lnTo>
                  <a:pt x="25610" y="178725"/>
                </a:lnTo>
                <a:lnTo>
                  <a:pt x="27548" y="179024"/>
                </a:lnTo>
                <a:lnTo>
                  <a:pt x="29792" y="179225"/>
                </a:lnTo>
                <a:lnTo>
                  <a:pt x="32241" y="178405"/>
                </a:lnTo>
                <a:lnTo>
                  <a:pt x="34825" y="176907"/>
                </a:lnTo>
                <a:lnTo>
                  <a:pt x="37501" y="174955"/>
                </a:lnTo>
                <a:lnTo>
                  <a:pt x="40238" y="173654"/>
                </a:lnTo>
                <a:lnTo>
                  <a:pt x="43015" y="172787"/>
                </a:lnTo>
                <a:lnTo>
                  <a:pt x="45819" y="172208"/>
                </a:lnTo>
                <a:lnTo>
                  <a:pt x="48640" y="170871"/>
                </a:lnTo>
                <a:lnTo>
                  <a:pt x="51474" y="169026"/>
                </a:lnTo>
                <a:lnTo>
                  <a:pt x="54315" y="166844"/>
                </a:lnTo>
                <a:lnTo>
                  <a:pt x="57162" y="164437"/>
                </a:lnTo>
                <a:lnTo>
                  <a:pt x="60013" y="161880"/>
                </a:lnTo>
                <a:lnTo>
                  <a:pt x="65720" y="156497"/>
                </a:lnTo>
                <a:lnTo>
                  <a:pt x="80002" y="142442"/>
                </a:lnTo>
                <a:lnTo>
                  <a:pt x="81906" y="139596"/>
                </a:lnTo>
                <a:lnTo>
                  <a:pt x="83176" y="136746"/>
                </a:lnTo>
                <a:lnTo>
                  <a:pt x="84022" y="133894"/>
                </a:lnTo>
                <a:lnTo>
                  <a:pt x="85539" y="130088"/>
                </a:lnTo>
                <a:lnTo>
                  <a:pt x="87503" y="125645"/>
                </a:lnTo>
                <a:lnTo>
                  <a:pt x="89765" y="120778"/>
                </a:lnTo>
                <a:lnTo>
                  <a:pt x="91272" y="116581"/>
                </a:lnTo>
                <a:lnTo>
                  <a:pt x="92278" y="112831"/>
                </a:lnTo>
                <a:lnTo>
                  <a:pt x="92947" y="109378"/>
                </a:lnTo>
                <a:lnTo>
                  <a:pt x="94347" y="105171"/>
                </a:lnTo>
                <a:lnTo>
                  <a:pt x="96233" y="100461"/>
                </a:lnTo>
                <a:lnTo>
                  <a:pt x="98442" y="95417"/>
                </a:lnTo>
                <a:lnTo>
                  <a:pt x="99914" y="91101"/>
                </a:lnTo>
                <a:lnTo>
                  <a:pt x="100897" y="87271"/>
                </a:lnTo>
                <a:lnTo>
                  <a:pt x="101552" y="83766"/>
                </a:lnTo>
                <a:lnTo>
                  <a:pt x="101035" y="79524"/>
                </a:lnTo>
                <a:lnTo>
                  <a:pt x="99739" y="74791"/>
                </a:lnTo>
                <a:lnTo>
                  <a:pt x="97922" y="69730"/>
                </a:lnTo>
                <a:lnTo>
                  <a:pt x="96711" y="65404"/>
                </a:lnTo>
                <a:lnTo>
                  <a:pt x="95902" y="61568"/>
                </a:lnTo>
                <a:lnTo>
                  <a:pt x="95365" y="58058"/>
                </a:lnTo>
                <a:lnTo>
                  <a:pt x="94054" y="53812"/>
                </a:lnTo>
                <a:lnTo>
                  <a:pt x="92227" y="49077"/>
                </a:lnTo>
                <a:lnTo>
                  <a:pt x="90056" y="44015"/>
                </a:lnTo>
                <a:lnTo>
                  <a:pt x="87656" y="39688"/>
                </a:lnTo>
                <a:lnTo>
                  <a:pt x="85105" y="35852"/>
                </a:lnTo>
                <a:lnTo>
                  <a:pt x="82450" y="32341"/>
                </a:lnTo>
                <a:lnTo>
                  <a:pt x="80681" y="29048"/>
                </a:lnTo>
                <a:lnTo>
                  <a:pt x="79502" y="25900"/>
                </a:lnTo>
                <a:lnTo>
                  <a:pt x="78716" y="22849"/>
                </a:lnTo>
                <a:lnTo>
                  <a:pt x="77239" y="19862"/>
                </a:lnTo>
                <a:lnTo>
                  <a:pt x="75302" y="16919"/>
                </a:lnTo>
                <a:lnTo>
                  <a:pt x="73059" y="14005"/>
                </a:lnTo>
                <a:lnTo>
                  <a:pt x="69657" y="12061"/>
                </a:lnTo>
                <a:lnTo>
                  <a:pt x="65485" y="10766"/>
                </a:lnTo>
                <a:lnTo>
                  <a:pt x="60798" y="9902"/>
                </a:lnTo>
                <a:lnTo>
                  <a:pt x="56722" y="8374"/>
                </a:lnTo>
                <a:lnTo>
                  <a:pt x="53051" y="6402"/>
                </a:lnTo>
                <a:lnTo>
                  <a:pt x="49652" y="4135"/>
                </a:lnTo>
                <a:lnTo>
                  <a:pt x="46433" y="2624"/>
                </a:lnTo>
                <a:lnTo>
                  <a:pt x="43335" y="1617"/>
                </a:lnTo>
                <a:lnTo>
                  <a:pt x="36069" y="0"/>
                </a:lnTo>
                <a:lnTo>
                  <a:pt x="34520" y="820"/>
                </a:lnTo>
                <a:lnTo>
                  <a:pt x="32536" y="2319"/>
                </a:lnTo>
                <a:lnTo>
                  <a:pt x="25708" y="8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51"/>
          <p:cNvSpPr/>
          <p:nvPr/>
        </p:nvSpPr>
        <p:spPr>
          <a:xfrm>
            <a:off x="7906702" y="4954904"/>
            <a:ext cx="137042" cy="300039"/>
          </a:xfrm>
          <a:custGeom>
            <a:avLst/>
            <a:gdLst/>
            <a:ahLst/>
            <a:cxnLst/>
            <a:rect l="0" t="0" r="0" b="0"/>
            <a:pathLst>
              <a:path w="137042" h="300039">
                <a:moveTo>
                  <a:pt x="0" y="0"/>
                </a:moveTo>
                <a:lnTo>
                  <a:pt x="7382" y="0"/>
                </a:lnTo>
                <a:lnTo>
                  <a:pt x="7778" y="953"/>
                </a:lnTo>
                <a:lnTo>
                  <a:pt x="8220" y="4552"/>
                </a:lnTo>
                <a:lnTo>
                  <a:pt x="9290" y="5892"/>
                </a:lnTo>
                <a:lnTo>
                  <a:pt x="10956" y="6786"/>
                </a:lnTo>
                <a:lnTo>
                  <a:pt x="13019" y="7382"/>
                </a:lnTo>
                <a:lnTo>
                  <a:pt x="16299" y="8731"/>
                </a:lnTo>
                <a:lnTo>
                  <a:pt x="20391" y="10584"/>
                </a:lnTo>
                <a:lnTo>
                  <a:pt x="25025" y="12771"/>
                </a:lnTo>
                <a:lnTo>
                  <a:pt x="29065" y="15182"/>
                </a:lnTo>
                <a:lnTo>
                  <a:pt x="32712" y="17742"/>
                </a:lnTo>
                <a:lnTo>
                  <a:pt x="36095" y="20401"/>
                </a:lnTo>
                <a:lnTo>
                  <a:pt x="39303" y="23125"/>
                </a:lnTo>
                <a:lnTo>
                  <a:pt x="42394" y="25895"/>
                </a:lnTo>
                <a:lnTo>
                  <a:pt x="45408" y="28694"/>
                </a:lnTo>
                <a:lnTo>
                  <a:pt x="49322" y="31512"/>
                </a:lnTo>
                <a:lnTo>
                  <a:pt x="53836" y="34343"/>
                </a:lnTo>
                <a:lnTo>
                  <a:pt x="58751" y="37183"/>
                </a:lnTo>
                <a:lnTo>
                  <a:pt x="62981" y="40029"/>
                </a:lnTo>
                <a:lnTo>
                  <a:pt x="66752" y="42879"/>
                </a:lnTo>
                <a:lnTo>
                  <a:pt x="70219" y="45731"/>
                </a:lnTo>
                <a:lnTo>
                  <a:pt x="74435" y="48585"/>
                </a:lnTo>
                <a:lnTo>
                  <a:pt x="79151" y="51440"/>
                </a:lnTo>
                <a:lnTo>
                  <a:pt x="84200" y="54296"/>
                </a:lnTo>
                <a:lnTo>
                  <a:pt x="87565" y="57153"/>
                </a:lnTo>
                <a:lnTo>
                  <a:pt x="89809" y="60010"/>
                </a:lnTo>
                <a:lnTo>
                  <a:pt x="91305" y="62866"/>
                </a:lnTo>
                <a:lnTo>
                  <a:pt x="94208" y="66676"/>
                </a:lnTo>
                <a:lnTo>
                  <a:pt x="98048" y="71121"/>
                </a:lnTo>
                <a:lnTo>
                  <a:pt x="106442" y="80187"/>
                </a:lnTo>
                <a:lnTo>
                  <a:pt x="113348" y="87392"/>
                </a:lnTo>
                <a:lnTo>
                  <a:pt x="116523" y="91599"/>
                </a:lnTo>
                <a:lnTo>
                  <a:pt x="119592" y="96309"/>
                </a:lnTo>
                <a:lnTo>
                  <a:pt x="122590" y="101354"/>
                </a:lnTo>
                <a:lnTo>
                  <a:pt x="124589" y="106621"/>
                </a:lnTo>
                <a:lnTo>
                  <a:pt x="125922" y="112039"/>
                </a:lnTo>
                <a:lnTo>
                  <a:pt x="126811" y="117555"/>
                </a:lnTo>
                <a:lnTo>
                  <a:pt x="128355" y="123137"/>
                </a:lnTo>
                <a:lnTo>
                  <a:pt x="130338" y="128765"/>
                </a:lnTo>
                <a:lnTo>
                  <a:pt x="132612" y="134421"/>
                </a:lnTo>
                <a:lnTo>
                  <a:pt x="135139" y="143246"/>
                </a:lnTo>
                <a:lnTo>
                  <a:pt x="136262" y="152247"/>
                </a:lnTo>
                <a:lnTo>
                  <a:pt x="136562" y="158648"/>
                </a:lnTo>
                <a:lnTo>
                  <a:pt x="137041" y="180352"/>
                </a:lnTo>
                <a:lnTo>
                  <a:pt x="136128" y="185005"/>
                </a:lnTo>
                <a:lnTo>
                  <a:pt x="134568" y="190012"/>
                </a:lnTo>
                <a:lnTo>
                  <a:pt x="132574" y="195255"/>
                </a:lnTo>
                <a:lnTo>
                  <a:pt x="130293" y="200655"/>
                </a:lnTo>
                <a:lnTo>
                  <a:pt x="127819" y="206160"/>
                </a:lnTo>
                <a:lnTo>
                  <a:pt x="125218" y="211735"/>
                </a:lnTo>
                <a:lnTo>
                  <a:pt x="122328" y="220470"/>
                </a:lnTo>
                <a:lnTo>
                  <a:pt x="120090" y="228479"/>
                </a:lnTo>
                <a:lnTo>
                  <a:pt x="118160" y="233283"/>
                </a:lnTo>
                <a:lnTo>
                  <a:pt x="115921" y="238389"/>
                </a:lnTo>
                <a:lnTo>
                  <a:pt x="113475" y="242746"/>
                </a:lnTo>
                <a:lnTo>
                  <a:pt x="110893" y="246604"/>
                </a:lnTo>
                <a:lnTo>
                  <a:pt x="108218" y="250128"/>
                </a:lnTo>
                <a:lnTo>
                  <a:pt x="105483" y="253429"/>
                </a:lnTo>
                <a:lnTo>
                  <a:pt x="102707" y="256583"/>
                </a:lnTo>
                <a:lnTo>
                  <a:pt x="97083" y="262627"/>
                </a:lnTo>
                <a:lnTo>
                  <a:pt x="91409" y="268489"/>
                </a:lnTo>
                <a:lnTo>
                  <a:pt x="89513" y="271385"/>
                </a:lnTo>
                <a:lnTo>
                  <a:pt x="85895" y="280012"/>
                </a:lnTo>
                <a:lnTo>
                  <a:pt x="81673" y="285740"/>
                </a:lnTo>
                <a:lnTo>
                  <a:pt x="78492" y="289769"/>
                </a:lnTo>
                <a:lnTo>
                  <a:pt x="75208" y="293252"/>
                </a:lnTo>
                <a:lnTo>
                  <a:pt x="68580" y="3000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52"/>
          <p:cNvSpPr/>
          <p:nvPr/>
        </p:nvSpPr>
        <p:spPr>
          <a:xfrm>
            <a:off x="8172450" y="5032057"/>
            <a:ext cx="17145" cy="231459"/>
          </a:xfrm>
          <a:custGeom>
            <a:avLst/>
            <a:gdLst/>
            <a:ahLst/>
            <a:cxnLst/>
            <a:rect l="0" t="0" r="0" b="0"/>
            <a:pathLst>
              <a:path w="17145" h="231459">
                <a:moveTo>
                  <a:pt x="0" y="0"/>
                </a:moveTo>
                <a:lnTo>
                  <a:pt x="0" y="104152"/>
                </a:lnTo>
                <a:lnTo>
                  <a:pt x="952" y="108487"/>
                </a:lnTo>
                <a:lnTo>
                  <a:pt x="2539" y="113282"/>
                </a:lnTo>
                <a:lnTo>
                  <a:pt x="4550" y="118384"/>
                </a:lnTo>
                <a:lnTo>
                  <a:pt x="4939" y="122738"/>
                </a:lnTo>
                <a:lnTo>
                  <a:pt x="4245" y="126593"/>
                </a:lnTo>
                <a:lnTo>
                  <a:pt x="2830" y="130115"/>
                </a:lnTo>
                <a:lnTo>
                  <a:pt x="2839" y="134369"/>
                </a:lnTo>
                <a:lnTo>
                  <a:pt x="3797" y="139109"/>
                </a:lnTo>
                <a:lnTo>
                  <a:pt x="5389" y="144175"/>
                </a:lnTo>
                <a:lnTo>
                  <a:pt x="6449" y="149456"/>
                </a:lnTo>
                <a:lnTo>
                  <a:pt x="7157" y="154883"/>
                </a:lnTo>
                <a:lnTo>
                  <a:pt x="7629" y="160405"/>
                </a:lnTo>
                <a:lnTo>
                  <a:pt x="7943" y="165040"/>
                </a:lnTo>
                <a:lnTo>
                  <a:pt x="8293" y="172728"/>
                </a:lnTo>
                <a:lnTo>
                  <a:pt x="8490" y="182412"/>
                </a:lnTo>
                <a:lnTo>
                  <a:pt x="9469" y="185426"/>
                </a:lnTo>
                <a:lnTo>
                  <a:pt x="11075" y="188387"/>
                </a:lnTo>
                <a:lnTo>
                  <a:pt x="13098" y="191314"/>
                </a:lnTo>
                <a:lnTo>
                  <a:pt x="14447" y="194218"/>
                </a:lnTo>
                <a:lnTo>
                  <a:pt x="15347" y="197106"/>
                </a:lnTo>
                <a:lnTo>
                  <a:pt x="15947" y="199984"/>
                </a:lnTo>
                <a:lnTo>
                  <a:pt x="16345" y="202856"/>
                </a:lnTo>
                <a:lnTo>
                  <a:pt x="16790" y="208585"/>
                </a:lnTo>
                <a:lnTo>
                  <a:pt x="16987" y="214308"/>
                </a:lnTo>
                <a:lnTo>
                  <a:pt x="17143" y="230956"/>
                </a:lnTo>
                <a:lnTo>
                  <a:pt x="17144" y="2314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53"/>
          <p:cNvSpPr/>
          <p:nvPr/>
        </p:nvSpPr>
        <p:spPr>
          <a:xfrm>
            <a:off x="8078152" y="5126354"/>
            <a:ext cx="180024" cy="17147"/>
          </a:xfrm>
          <a:custGeom>
            <a:avLst/>
            <a:gdLst/>
            <a:ahLst/>
            <a:cxnLst/>
            <a:rect l="0" t="0" r="0" b="0"/>
            <a:pathLst>
              <a:path w="180024" h="17147">
                <a:moveTo>
                  <a:pt x="0" y="17146"/>
                </a:moveTo>
                <a:lnTo>
                  <a:pt x="0" y="12595"/>
                </a:lnTo>
                <a:lnTo>
                  <a:pt x="952" y="11254"/>
                </a:lnTo>
                <a:lnTo>
                  <a:pt x="2540" y="10360"/>
                </a:lnTo>
                <a:lnTo>
                  <a:pt x="7382" y="8926"/>
                </a:lnTo>
                <a:lnTo>
                  <a:pt x="12771" y="8678"/>
                </a:lnTo>
                <a:lnTo>
                  <a:pt x="28692" y="8582"/>
                </a:lnTo>
                <a:lnTo>
                  <a:pt x="32464" y="7627"/>
                </a:lnTo>
                <a:lnTo>
                  <a:pt x="36882" y="6038"/>
                </a:lnTo>
                <a:lnTo>
                  <a:pt x="41733" y="4025"/>
                </a:lnTo>
                <a:lnTo>
                  <a:pt x="45921" y="2684"/>
                </a:lnTo>
                <a:lnTo>
                  <a:pt x="49663" y="1789"/>
                </a:lnTo>
                <a:lnTo>
                  <a:pt x="53112" y="1193"/>
                </a:lnTo>
                <a:lnTo>
                  <a:pt x="57315" y="795"/>
                </a:lnTo>
                <a:lnTo>
                  <a:pt x="62023" y="531"/>
                </a:lnTo>
                <a:lnTo>
                  <a:pt x="72333" y="236"/>
                </a:lnTo>
                <a:lnTo>
                  <a:pt x="120560" y="5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54"/>
          <p:cNvSpPr/>
          <p:nvPr/>
        </p:nvSpPr>
        <p:spPr>
          <a:xfrm>
            <a:off x="8318183" y="5006340"/>
            <a:ext cx="162877" cy="102871"/>
          </a:xfrm>
          <a:custGeom>
            <a:avLst/>
            <a:gdLst/>
            <a:ahLst/>
            <a:cxnLst/>
            <a:rect l="0" t="0" r="0" b="0"/>
            <a:pathLst>
              <a:path w="162877" h="102871">
                <a:moveTo>
                  <a:pt x="17144" y="0"/>
                </a:moveTo>
                <a:lnTo>
                  <a:pt x="17144" y="45724"/>
                </a:lnTo>
                <a:lnTo>
                  <a:pt x="16192" y="49532"/>
                </a:lnTo>
                <a:lnTo>
                  <a:pt x="14604" y="53977"/>
                </a:lnTo>
                <a:lnTo>
                  <a:pt x="12593" y="58844"/>
                </a:lnTo>
                <a:lnTo>
                  <a:pt x="11252" y="63042"/>
                </a:lnTo>
                <a:lnTo>
                  <a:pt x="10359" y="66793"/>
                </a:lnTo>
                <a:lnTo>
                  <a:pt x="8925" y="75106"/>
                </a:lnTo>
                <a:lnTo>
                  <a:pt x="7855" y="76740"/>
                </a:lnTo>
                <a:lnTo>
                  <a:pt x="6189" y="78782"/>
                </a:lnTo>
                <a:lnTo>
                  <a:pt x="1223" y="84354"/>
                </a:lnTo>
                <a:lnTo>
                  <a:pt x="814" y="85763"/>
                </a:lnTo>
                <a:lnTo>
                  <a:pt x="543" y="87655"/>
                </a:lnTo>
                <a:lnTo>
                  <a:pt x="3" y="94246"/>
                </a:lnTo>
                <a:lnTo>
                  <a:pt x="0" y="94294"/>
                </a:lnTo>
                <a:lnTo>
                  <a:pt x="7380" y="94297"/>
                </a:lnTo>
                <a:lnTo>
                  <a:pt x="10582" y="91757"/>
                </a:lnTo>
                <a:lnTo>
                  <a:pt x="12770" y="89746"/>
                </a:lnTo>
                <a:lnTo>
                  <a:pt x="15181" y="88405"/>
                </a:lnTo>
                <a:lnTo>
                  <a:pt x="17740" y="87512"/>
                </a:lnTo>
                <a:lnTo>
                  <a:pt x="20400" y="86916"/>
                </a:lnTo>
                <a:lnTo>
                  <a:pt x="23124" y="86519"/>
                </a:lnTo>
                <a:lnTo>
                  <a:pt x="25893" y="86254"/>
                </a:lnTo>
                <a:lnTo>
                  <a:pt x="28692" y="86078"/>
                </a:lnTo>
                <a:lnTo>
                  <a:pt x="31510" y="85008"/>
                </a:lnTo>
                <a:lnTo>
                  <a:pt x="34342" y="83342"/>
                </a:lnTo>
                <a:lnTo>
                  <a:pt x="37182" y="81278"/>
                </a:lnTo>
                <a:lnTo>
                  <a:pt x="40028" y="79903"/>
                </a:lnTo>
                <a:lnTo>
                  <a:pt x="42877" y="78986"/>
                </a:lnTo>
                <a:lnTo>
                  <a:pt x="45730" y="78375"/>
                </a:lnTo>
                <a:lnTo>
                  <a:pt x="48583" y="77967"/>
                </a:lnTo>
                <a:lnTo>
                  <a:pt x="51439" y="77696"/>
                </a:lnTo>
                <a:lnTo>
                  <a:pt x="54295" y="77514"/>
                </a:lnTo>
                <a:lnTo>
                  <a:pt x="62548" y="77313"/>
                </a:lnTo>
                <a:lnTo>
                  <a:pt x="122510" y="77153"/>
                </a:lnTo>
                <a:lnTo>
                  <a:pt x="125488" y="78105"/>
                </a:lnTo>
                <a:lnTo>
                  <a:pt x="128426" y="79692"/>
                </a:lnTo>
                <a:lnTo>
                  <a:pt x="131336" y="81703"/>
                </a:lnTo>
                <a:lnTo>
                  <a:pt x="134230" y="83043"/>
                </a:lnTo>
                <a:lnTo>
                  <a:pt x="137112" y="83937"/>
                </a:lnTo>
                <a:lnTo>
                  <a:pt x="139985" y="84533"/>
                </a:lnTo>
                <a:lnTo>
                  <a:pt x="142853" y="85883"/>
                </a:lnTo>
                <a:lnTo>
                  <a:pt x="145718" y="87735"/>
                </a:lnTo>
                <a:lnTo>
                  <a:pt x="148580" y="89922"/>
                </a:lnTo>
                <a:lnTo>
                  <a:pt x="151440" y="91381"/>
                </a:lnTo>
                <a:lnTo>
                  <a:pt x="154300" y="92353"/>
                </a:lnTo>
                <a:lnTo>
                  <a:pt x="157159" y="93001"/>
                </a:lnTo>
                <a:lnTo>
                  <a:pt x="159066" y="94385"/>
                </a:lnTo>
                <a:lnTo>
                  <a:pt x="160335" y="96261"/>
                </a:lnTo>
                <a:lnTo>
                  <a:pt x="162876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55"/>
          <p:cNvSpPr/>
          <p:nvPr/>
        </p:nvSpPr>
        <p:spPr>
          <a:xfrm>
            <a:off x="8412480" y="4972050"/>
            <a:ext cx="8573" cy="317183"/>
          </a:xfrm>
          <a:custGeom>
            <a:avLst/>
            <a:gdLst/>
            <a:ahLst/>
            <a:cxnLst/>
            <a:rect l="0" t="0" r="0" b="0"/>
            <a:pathLst>
              <a:path w="8573" h="317183">
                <a:moveTo>
                  <a:pt x="0" y="0"/>
                </a:moveTo>
                <a:lnTo>
                  <a:pt x="0" y="4551"/>
                </a:lnTo>
                <a:lnTo>
                  <a:pt x="952" y="6843"/>
                </a:lnTo>
                <a:lnTo>
                  <a:pt x="2539" y="9325"/>
                </a:lnTo>
                <a:lnTo>
                  <a:pt x="4551" y="11931"/>
                </a:lnTo>
                <a:lnTo>
                  <a:pt x="5891" y="15574"/>
                </a:lnTo>
                <a:lnTo>
                  <a:pt x="6785" y="19908"/>
                </a:lnTo>
                <a:lnTo>
                  <a:pt x="7382" y="24701"/>
                </a:lnTo>
                <a:lnTo>
                  <a:pt x="7778" y="29802"/>
                </a:lnTo>
                <a:lnTo>
                  <a:pt x="8043" y="35109"/>
                </a:lnTo>
                <a:lnTo>
                  <a:pt x="8337" y="46084"/>
                </a:lnTo>
                <a:lnTo>
                  <a:pt x="8572" y="3171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56"/>
          <p:cNvSpPr/>
          <p:nvPr/>
        </p:nvSpPr>
        <p:spPr>
          <a:xfrm>
            <a:off x="6509384" y="5546407"/>
            <a:ext cx="128589" cy="1"/>
          </a:xfrm>
          <a:custGeom>
            <a:avLst/>
            <a:gdLst/>
            <a:ahLst/>
            <a:cxnLst/>
            <a:rect l="0" t="0" r="0" b="0"/>
            <a:pathLst>
              <a:path w="128589" h="1">
                <a:moveTo>
                  <a:pt x="0" y="0"/>
                </a:move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57"/>
          <p:cNvSpPr/>
          <p:nvPr/>
        </p:nvSpPr>
        <p:spPr>
          <a:xfrm>
            <a:off x="6500812" y="562356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58"/>
          <p:cNvSpPr/>
          <p:nvPr/>
        </p:nvSpPr>
        <p:spPr>
          <a:xfrm>
            <a:off x="6500812" y="5623560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59"/>
          <p:cNvSpPr/>
          <p:nvPr/>
        </p:nvSpPr>
        <p:spPr>
          <a:xfrm>
            <a:off x="6757987" y="5392102"/>
            <a:ext cx="197169" cy="120016"/>
          </a:xfrm>
          <a:custGeom>
            <a:avLst/>
            <a:gdLst/>
            <a:ahLst/>
            <a:cxnLst/>
            <a:rect l="0" t="0" r="0" b="0"/>
            <a:pathLst>
              <a:path w="197169" h="120016">
                <a:moveTo>
                  <a:pt x="42863" y="0"/>
                </a:moveTo>
                <a:lnTo>
                  <a:pt x="42863" y="24068"/>
                </a:lnTo>
                <a:lnTo>
                  <a:pt x="40323" y="27525"/>
                </a:lnTo>
                <a:lnTo>
                  <a:pt x="38312" y="29780"/>
                </a:lnTo>
                <a:lnTo>
                  <a:pt x="36971" y="32236"/>
                </a:lnTo>
                <a:lnTo>
                  <a:pt x="36078" y="34825"/>
                </a:lnTo>
                <a:lnTo>
                  <a:pt x="35482" y="37504"/>
                </a:lnTo>
                <a:lnTo>
                  <a:pt x="34132" y="40243"/>
                </a:lnTo>
                <a:lnTo>
                  <a:pt x="32279" y="43021"/>
                </a:lnTo>
                <a:lnTo>
                  <a:pt x="30092" y="45826"/>
                </a:lnTo>
                <a:lnTo>
                  <a:pt x="28634" y="49601"/>
                </a:lnTo>
                <a:lnTo>
                  <a:pt x="27662" y="54022"/>
                </a:lnTo>
                <a:lnTo>
                  <a:pt x="27014" y="58875"/>
                </a:lnTo>
                <a:lnTo>
                  <a:pt x="25629" y="63062"/>
                </a:lnTo>
                <a:lnTo>
                  <a:pt x="23754" y="66807"/>
                </a:lnTo>
                <a:lnTo>
                  <a:pt x="21551" y="70256"/>
                </a:lnTo>
                <a:lnTo>
                  <a:pt x="19130" y="73507"/>
                </a:lnTo>
                <a:lnTo>
                  <a:pt x="16563" y="76627"/>
                </a:lnTo>
                <a:lnTo>
                  <a:pt x="13899" y="79660"/>
                </a:lnTo>
                <a:lnTo>
                  <a:pt x="12124" y="83587"/>
                </a:lnTo>
                <a:lnTo>
                  <a:pt x="10940" y="88110"/>
                </a:lnTo>
                <a:lnTo>
                  <a:pt x="10151" y="93030"/>
                </a:lnTo>
                <a:lnTo>
                  <a:pt x="8672" y="96310"/>
                </a:lnTo>
                <a:lnTo>
                  <a:pt x="6734" y="98496"/>
                </a:lnTo>
                <a:lnTo>
                  <a:pt x="4490" y="99955"/>
                </a:lnTo>
                <a:lnTo>
                  <a:pt x="2993" y="101879"/>
                </a:lnTo>
                <a:lnTo>
                  <a:pt x="1995" y="104114"/>
                </a:lnTo>
                <a:lnTo>
                  <a:pt x="394" y="109995"/>
                </a:lnTo>
                <a:lnTo>
                  <a:pt x="175" y="113339"/>
                </a:lnTo>
                <a:lnTo>
                  <a:pt x="1" y="119981"/>
                </a:lnTo>
                <a:lnTo>
                  <a:pt x="1" y="120008"/>
                </a:lnTo>
                <a:lnTo>
                  <a:pt x="0" y="120010"/>
                </a:lnTo>
                <a:lnTo>
                  <a:pt x="0" y="120014"/>
                </a:lnTo>
                <a:lnTo>
                  <a:pt x="0" y="115464"/>
                </a:lnTo>
                <a:lnTo>
                  <a:pt x="953" y="114123"/>
                </a:lnTo>
                <a:lnTo>
                  <a:pt x="2540" y="113230"/>
                </a:lnTo>
                <a:lnTo>
                  <a:pt x="6844" y="112237"/>
                </a:lnTo>
                <a:lnTo>
                  <a:pt x="11932" y="111796"/>
                </a:lnTo>
                <a:lnTo>
                  <a:pt x="17368" y="111600"/>
                </a:lnTo>
                <a:lnTo>
                  <a:pt x="20151" y="111547"/>
                </a:lnTo>
                <a:lnTo>
                  <a:pt x="22959" y="110560"/>
                </a:lnTo>
                <a:lnTo>
                  <a:pt x="28619" y="106923"/>
                </a:lnTo>
                <a:lnTo>
                  <a:pt x="32414" y="105572"/>
                </a:lnTo>
                <a:lnTo>
                  <a:pt x="36850" y="104672"/>
                </a:lnTo>
                <a:lnTo>
                  <a:pt x="41711" y="104071"/>
                </a:lnTo>
                <a:lnTo>
                  <a:pt x="46858" y="103671"/>
                </a:lnTo>
                <a:lnTo>
                  <a:pt x="52194" y="103404"/>
                </a:lnTo>
                <a:lnTo>
                  <a:pt x="66265" y="103029"/>
                </a:lnTo>
                <a:lnTo>
                  <a:pt x="112716" y="102873"/>
                </a:lnTo>
                <a:lnTo>
                  <a:pt x="126954" y="102871"/>
                </a:lnTo>
                <a:lnTo>
                  <a:pt x="132261" y="103823"/>
                </a:lnTo>
                <a:lnTo>
                  <a:pt x="137704" y="105410"/>
                </a:lnTo>
                <a:lnTo>
                  <a:pt x="143238" y="107421"/>
                </a:lnTo>
                <a:lnTo>
                  <a:pt x="147879" y="108762"/>
                </a:lnTo>
                <a:lnTo>
                  <a:pt x="151926" y="109655"/>
                </a:lnTo>
                <a:lnTo>
                  <a:pt x="155577" y="110251"/>
                </a:lnTo>
                <a:lnTo>
                  <a:pt x="158962" y="110648"/>
                </a:lnTo>
                <a:lnTo>
                  <a:pt x="162173" y="110913"/>
                </a:lnTo>
                <a:lnTo>
                  <a:pt x="165265" y="111089"/>
                </a:lnTo>
                <a:lnTo>
                  <a:pt x="169232" y="112160"/>
                </a:lnTo>
                <a:lnTo>
                  <a:pt x="173781" y="113826"/>
                </a:lnTo>
                <a:lnTo>
                  <a:pt x="178719" y="115889"/>
                </a:lnTo>
                <a:lnTo>
                  <a:pt x="182963" y="117265"/>
                </a:lnTo>
                <a:lnTo>
                  <a:pt x="186746" y="118181"/>
                </a:lnTo>
                <a:lnTo>
                  <a:pt x="197168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60"/>
          <p:cNvSpPr/>
          <p:nvPr/>
        </p:nvSpPr>
        <p:spPr>
          <a:xfrm>
            <a:off x="6886679" y="5357812"/>
            <a:ext cx="17041" cy="351474"/>
          </a:xfrm>
          <a:custGeom>
            <a:avLst/>
            <a:gdLst/>
            <a:ahLst/>
            <a:cxnLst/>
            <a:rect l="0" t="0" r="0" b="0"/>
            <a:pathLst>
              <a:path w="17041" h="351474">
                <a:moveTo>
                  <a:pt x="8468" y="0"/>
                </a:moveTo>
                <a:lnTo>
                  <a:pt x="249" y="0"/>
                </a:lnTo>
                <a:lnTo>
                  <a:pt x="0" y="4551"/>
                </a:lnTo>
                <a:lnTo>
                  <a:pt x="918" y="5892"/>
                </a:lnTo>
                <a:lnTo>
                  <a:pt x="2482" y="6785"/>
                </a:lnTo>
                <a:lnTo>
                  <a:pt x="4477" y="7381"/>
                </a:lnTo>
                <a:lnTo>
                  <a:pt x="5808" y="8730"/>
                </a:lnTo>
                <a:lnTo>
                  <a:pt x="6695" y="10583"/>
                </a:lnTo>
                <a:lnTo>
                  <a:pt x="7286" y="12771"/>
                </a:lnTo>
                <a:lnTo>
                  <a:pt x="7680" y="15181"/>
                </a:lnTo>
                <a:lnTo>
                  <a:pt x="8117" y="20400"/>
                </a:lnTo>
                <a:lnTo>
                  <a:pt x="8365" y="28693"/>
                </a:lnTo>
                <a:lnTo>
                  <a:pt x="8468" y="91485"/>
                </a:lnTo>
                <a:lnTo>
                  <a:pt x="9421" y="98137"/>
                </a:lnTo>
                <a:lnTo>
                  <a:pt x="11008" y="105430"/>
                </a:lnTo>
                <a:lnTo>
                  <a:pt x="13019" y="113149"/>
                </a:lnTo>
                <a:lnTo>
                  <a:pt x="14359" y="120200"/>
                </a:lnTo>
                <a:lnTo>
                  <a:pt x="15253" y="126806"/>
                </a:lnTo>
                <a:lnTo>
                  <a:pt x="15849" y="133115"/>
                </a:lnTo>
                <a:lnTo>
                  <a:pt x="16246" y="140179"/>
                </a:lnTo>
                <a:lnTo>
                  <a:pt x="16687" y="155647"/>
                </a:lnTo>
                <a:lnTo>
                  <a:pt x="17040" y="349733"/>
                </a:lnTo>
                <a:lnTo>
                  <a:pt x="16088" y="350313"/>
                </a:lnTo>
                <a:lnTo>
                  <a:pt x="14501" y="350699"/>
                </a:lnTo>
                <a:lnTo>
                  <a:pt x="8468" y="3514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61"/>
          <p:cNvSpPr/>
          <p:nvPr/>
        </p:nvSpPr>
        <p:spPr>
          <a:xfrm>
            <a:off x="7375241" y="3934777"/>
            <a:ext cx="248569" cy="128589"/>
          </a:xfrm>
          <a:custGeom>
            <a:avLst/>
            <a:gdLst/>
            <a:ahLst/>
            <a:cxnLst/>
            <a:rect l="0" t="0" r="0" b="0"/>
            <a:pathLst>
              <a:path w="248569" h="128589">
                <a:moveTo>
                  <a:pt x="42828" y="0"/>
                </a:moveTo>
                <a:lnTo>
                  <a:pt x="42828" y="41733"/>
                </a:lnTo>
                <a:lnTo>
                  <a:pt x="41876" y="45920"/>
                </a:lnTo>
                <a:lnTo>
                  <a:pt x="40289" y="49663"/>
                </a:lnTo>
                <a:lnTo>
                  <a:pt x="38277" y="53111"/>
                </a:lnTo>
                <a:lnTo>
                  <a:pt x="35984" y="57315"/>
                </a:lnTo>
                <a:lnTo>
                  <a:pt x="30897" y="67066"/>
                </a:lnTo>
                <a:lnTo>
                  <a:pt x="29159" y="71381"/>
                </a:lnTo>
                <a:lnTo>
                  <a:pt x="28001" y="75210"/>
                </a:lnTo>
                <a:lnTo>
                  <a:pt x="27228" y="78715"/>
                </a:lnTo>
                <a:lnTo>
                  <a:pt x="25761" y="82957"/>
                </a:lnTo>
                <a:lnTo>
                  <a:pt x="23830" y="87689"/>
                </a:lnTo>
                <a:lnTo>
                  <a:pt x="21591" y="92750"/>
                </a:lnTo>
                <a:lnTo>
                  <a:pt x="20097" y="97076"/>
                </a:lnTo>
                <a:lnTo>
                  <a:pt x="19102" y="100912"/>
                </a:lnTo>
                <a:lnTo>
                  <a:pt x="18438" y="104422"/>
                </a:lnTo>
                <a:lnTo>
                  <a:pt x="17044" y="107715"/>
                </a:lnTo>
                <a:lnTo>
                  <a:pt x="15161" y="110863"/>
                </a:lnTo>
                <a:lnTo>
                  <a:pt x="12953" y="113913"/>
                </a:lnTo>
                <a:lnTo>
                  <a:pt x="11482" y="116900"/>
                </a:lnTo>
                <a:lnTo>
                  <a:pt x="10501" y="119843"/>
                </a:lnTo>
                <a:lnTo>
                  <a:pt x="9846" y="122758"/>
                </a:lnTo>
                <a:lnTo>
                  <a:pt x="8458" y="124701"/>
                </a:lnTo>
                <a:lnTo>
                  <a:pt x="6580" y="125997"/>
                </a:lnTo>
                <a:lnTo>
                  <a:pt x="0" y="128574"/>
                </a:lnTo>
                <a:lnTo>
                  <a:pt x="28680" y="128588"/>
                </a:lnTo>
                <a:lnTo>
                  <a:pt x="31492" y="127635"/>
                </a:lnTo>
                <a:lnTo>
                  <a:pt x="37155" y="124037"/>
                </a:lnTo>
                <a:lnTo>
                  <a:pt x="40952" y="122696"/>
                </a:lnTo>
                <a:lnTo>
                  <a:pt x="45387" y="121803"/>
                </a:lnTo>
                <a:lnTo>
                  <a:pt x="50249" y="121207"/>
                </a:lnTo>
                <a:lnTo>
                  <a:pt x="54444" y="119857"/>
                </a:lnTo>
                <a:lnTo>
                  <a:pt x="58192" y="118005"/>
                </a:lnTo>
                <a:lnTo>
                  <a:pt x="61643" y="115817"/>
                </a:lnTo>
                <a:lnTo>
                  <a:pt x="65849" y="114359"/>
                </a:lnTo>
                <a:lnTo>
                  <a:pt x="70558" y="113387"/>
                </a:lnTo>
                <a:lnTo>
                  <a:pt x="75602" y="112739"/>
                </a:lnTo>
                <a:lnTo>
                  <a:pt x="80870" y="112307"/>
                </a:lnTo>
                <a:lnTo>
                  <a:pt x="86288" y="112019"/>
                </a:lnTo>
                <a:lnTo>
                  <a:pt x="91803" y="111827"/>
                </a:lnTo>
                <a:lnTo>
                  <a:pt x="97386" y="110746"/>
                </a:lnTo>
                <a:lnTo>
                  <a:pt x="103013" y="109073"/>
                </a:lnTo>
                <a:lnTo>
                  <a:pt x="108669" y="107006"/>
                </a:lnTo>
                <a:lnTo>
                  <a:pt x="114345" y="105627"/>
                </a:lnTo>
                <a:lnTo>
                  <a:pt x="120034" y="104708"/>
                </a:lnTo>
                <a:lnTo>
                  <a:pt x="125731" y="104095"/>
                </a:lnTo>
                <a:lnTo>
                  <a:pt x="131434" y="103687"/>
                </a:lnTo>
                <a:lnTo>
                  <a:pt x="137142" y="103415"/>
                </a:lnTo>
                <a:lnTo>
                  <a:pt x="148563" y="103112"/>
                </a:lnTo>
                <a:lnTo>
                  <a:pt x="189725" y="102880"/>
                </a:lnTo>
                <a:lnTo>
                  <a:pt x="194100" y="103829"/>
                </a:lnTo>
                <a:lnTo>
                  <a:pt x="198922" y="105415"/>
                </a:lnTo>
                <a:lnTo>
                  <a:pt x="204041" y="107424"/>
                </a:lnTo>
                <a:lnTo>
                  <a:pt x="208406" y="108763"/>
                </a:lnTo>
                <a:lnTo>
                  <a:pt x="215796" y="110252"/>
                </a:lnTo>
                <a:lnTo>
                  <a:pt x="222255" y="110914"/>
                </a:lnTo>
                <a:lnTo>
                  <a:pt x="229613" y="111338"/>
                </a:lnTo>
                <a:lnTo>
                  <a:pt x="235438" y="111412"/>
                </a:lnTo>
                <a:lnTo>
                  <a:pt x="237910" y="112374"/>
                </a:lnTo>
                <a:lnTo>
                  <a:pt x="243197" y="115985"/>
                </a:lnTo>
                <a:lnTo>
                  <a:pt x="248568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62"/>
          <p:cNvSpPr/>
          <p:nvPr/>
        </p:nvSpPr>
        <p:spPr>
          <a:xfrm>
            <a:off x="7546657" y="3883342"/>
            <a:ext cx="25719" cy="342901"/>
          </a:xfrm>
          <a:custGeom>
            <a:avLst/>
            <a:gdLst/>
            <a:ahLst/>
            <a:cxnLst/>
            <a:rect l="0" t="0" r="0" b="0"/>
            <a:pathLst>
              <a:path w="25719" h="342901">
                <a:moveTo>
                  <a:pt x="25718" y="0"/>
                </a:moveTo>
                <a:lnTo>
                  <a:pt x="25718" y="41733"/>
                </a:lnTo>
                <a:lnTo>
                  <a:pt x="24766" y="46872"/>
                </a:lnTo>
                <a:lnTo>
                  <a:pt x="23178" y="52203"/>
                </a:lnTo>
                <a:lnTo>
                  <a:pt x="21167" y="57662"/>
                </a:lnTo>
                <a:lnTo>
                  <a:pt x="19826" y="63207"/>
                </a:lnTo>
                <a:lnTo>
                  <a:pt x="18933" y="68808"/>
                </a:lnTo>
                <a:lnTo>
                  <a:pt x="18337" y="74447"/>
                </a:lnTo>
                <a:lnTo>
                  <a:pt x="17940" y="81064"/>
                </a:lnTo>
                <a:lnTo>
                  <a:pt x="17499" y="96036"/>
                </a:lnTo>
                <a:lnTo>
                  <a:pt x="17192" y="130604"/>
                </a:lnTo>
                <a:lnTo>
                  <a:pt x="17176" y="138504"/>
                </a:lnTo>
                <a:lnTo>
                  <a:pt x="16213" y="146629"/>
                </a:lnTo>
                <a:lnTo>
                  <a:pt x="14619" y="154902"/>
                </a:lnTo>
                <a:lnTo>
                  <a:pt x="12604" y="163276"/>
                </a:lnTo>
                <a:lnTo>
                  <a:pt x="11259" y="171716"/>
                </a:lnTo>
                <a:lnTo>
                  <a:pt x="10364" y="180200"/>
                </a:lnTo>
                <a:lnTo>
                  <a:pt x="9767" y="188713"/>
                </a:lnTo>
                <a:lnTo>
                  <a:pt x="9369" y="197246"/>
                </a:lnTo>
                <a:lnTo>
                  <a:pt x="8927" y="214348"/>
                </a:lnTo>
                <a:lnTo>
                  <a:pt x="8582" y="286915"/>
                </a:lnTo>
                <a:lnTo>
                  <a:pt x="7626" y="293194"/>
                </a:lnTo>
                <a:lnTo>
                  <a:pt x="6037" y="299286"/>
                </a:lnTo>
                <a:lnTo>
                  <a:pt x="4025" y="305251"/>
                </a:lnTo>
                <a:lnTo>
                  <a:pt x="2683" y="310181"/>
                </a:lnTo>
                <a:lnTo>
                  <a:pt x="1789" y="314420"/>
                </a:lnTo>
                <a:lnTo>
                  <a:pt x="1193" y="318198"/>
                </a:lnTo>
                <a:lnTo>
                  <a:pt x="530" y="324937"/>
                </a:lnTo>
                <a:lnTo>
                  <a:pt x="70" y="334043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63"/>
          <p:cNvSpPr/>
          <p:nvPr/>
        </p:nvSpPr>
        <p:spPr>
          <a:xfrm>
            <a:off x="7289482" y="4423410"/>
            <a:ext cx="214313" cy="145733"/>
          </a:xfrm>
          <a:custGeom>
            <a:avLst/>
            <a:gdLst/>
            <a:ahLst/>
            <a:cxnLst/>
            <a:rect l="0" t="0" r="0" b="0"/>
            <a:pathLst>
              <a:path w="214313" h="145733">
                <a:moveTo>
                  <a:pt x="34290" y="0"/>
                </a:moveTo>
                <a:lnTo>
                  <a:pt x="42509" y="0"/>
                </a:lnTo>
                <a:lnTo>
                  <a:pt x="42758" y="4551"/>
                </a:lnTo>
                <a:lnTo>
                  <a:pt x="42853" y="20150"/>
                </a:lnTo>
                <a:lnTo>
                  <a:pt x="42862" y="37160"/>
                </a:lnTo>
                <a:lnTo>
                  <a:pt x="41910" y="40966"/>
                </a:lnTo>
                <a:lnTo>
                  <a:pt x="40322" y="45408"/>
                </a:lnTo>
                <a:lnTo>
                  <a:pt x="38311" y="50275"/>
                </a:lnTo>
                <a:lnTo>
                  <a:pt x="36018" y="55423"/>
                </a:lnTo>
                <a:lnTo>
                  <a:pt x="30931" y="66225"/>
                </a:lnTo>
                <a:lnTo>
                  <a:pt x="22711" y="83016"/>
                </a:lnTo>
                <a:lnTo>
                  <a:pt x="20856" y="88681"/>
                </a:lnTo>
                <a:lnTo>
                  <a:pt x="19619" y="94363"/>
                </a:lnTo>
                <a:lnTo>
                  <a:pt x="18795" y="100056"/>
                </a:lnTo>
                <a:lnTo>
                  <a:pt x="17292" y="104804"/>
                </a:lnTo>
                <a:lnTo>
                  <a:pt x="15338" y="108922"/>
                </a:lnTo>
                <a:lnTo>
                  <a:pt x="13083" y="112619"/>
                </a:lnTo>
                <a:lnTo>
                  <a:pt x="11580" y="116037"/>
                </a:lnTo>
                <a:lnTo>
                  <a:pt x="10577" y="119268"/>
                </a:lnTo>
                <a:lnTo>
                  <a:pt x="9909" y="122374"/>
                </a:lnTo>
                <a:lnTo>
                  <a:pt x="8511" y="125398"/>
                </a:lnTo>
                <a:lnTo>
                  <a:pt x="6626" y="128366"/>
                </a:lnTo>
                <a:lnTo>
                  <a:pt x="4417" y="131297"/>
                </a:lnTo>
                <a:lnTo>
                  <a:pt x="2945" y="134204"/>
                </a:lnTo>
                <a:lnTo>
                  <a:pt x="1964" y="137094"/>
                </a:lnTo>
                <a:lnTo>
                  <a:pt x="10" y="145688"/>
                </a:lnTo>
                <a:lnTo>
                  <a:pt x="1" y="145728"/>
                </a:lnTo>
                <a:lnTo>
                  <a:pt x="1" y="145730"/>
                </a:lnTo>
                <a:lnTo>
                  <a:pt x="0" y="145732"/>
                </a:lnTo>
                <a:lnTo>
                  <a:pt x="20151" y="145732"/>
                </a:lnTo>
                <a:lnTo>
                  <a:pt x="22959" y="144780"/>
                </a:lnTo>
                <a:lnTo>
                  <a:pt x="28620" y="141181"/>
                </a:lnTo>
                <a:lnTo>
                  <a:pt x="34310" y="138947"/>
                </a:lnTo>
                <a:lnTo>
                  <a:pt x="40966" y="137001"/>
                </a:lnTo>
                <a:lnTo>
                  <a:pt x="45409" y="135149"/>
                </a:lnTo>
                <a:lnTo>
                  <a:pt x="50275" y="132962"/>
                </a:lnTo>
                <a:lnTo>
                  <a:pt x="54472" y="131504"/>
                </a:lnTo>
                <a:lnTo>
                  <a:pt x="58222" y="130531"/>
                </a:lnTo>
                <a:lnTo>
                  <a:pt x="61674" y="129884"/>
                </a:lnTo>
                <a:lnTo>
                  <a:pt x="65881" y="129452"/>
                </a:lnTo>
                <a:lnTo>
                  <a:pt x="70591" y="129163"/>
                </a:lnTo>
                <a:lnTo>
                  <a:pt x="75635" y="128971"/>
                </a:lnTo>
                <a:lnTo>
                  <a:pt x="79951" y="127891"/>
                </a:lnTo>
                <a:lnTo>
                  <a:pt x="83781" y="126218"/>
                </a:lnTo>
                <a:lnTo>
                  <a:pt x="87287" y="124150"/>
                </a:lnTo>
                <a:lnTo>
                  <a:pt x="91529" y="122771"/>
                </a:lnTo>
                <a:lnTo>
                  <a:pt x="96262" y="121853"/>
                </a:lnTo>
                <a:lnTo>
                  <a:pt x="101322" y="121240"/>
                </a:lnTo>
                <a:lnTo>
                  <a:pt x="105648" y="120832"/>
                </a:lnTo>
                <a:lnTo>
                  <a:pt x="109484" y="120559"/>
                </a:lnTo>
                <a:lnTo>
                  <a:pt x="112995" y="120378"/>
                </a:lnTo>
                <a:lnTo>
                  <a:pt x="119435" y="120176"/>
                </a:lnTo>
                <a:lnTo>
                  <a:pt x="122486" y="120122"/>
                </a:lnTo>
                <a:lnTo>
                  <a:pt x="125472" y="121039"/>
                </a:lnTo>
                <a:lnTo>
                  <a:pt x="131330" y="124598"/>
                </a:lnTo>
                <a:lnTo>
                  <a:pt x="135178" y="125927"/>
                </a:lnTo>
                <a:lnTo>
                  <a:pt x="139649" y="126814"/>
                </a:lnTo>
                <a:lnTo>
                  <a:pt x="144534" y="127405"/>
                </a:lnTo>
                <a:lnTo>
                  <a:pt x="148743" y="127799"/>
                </a:lnTo>
                <a:lnTo>
                  <a:pt x="152503" y="128062"/>
                </a:lnTo>
                <a:lnTo>
                  <a:pt x="155961" y="128236"/>
                </a:lnTo>
                <a:lnTo>
                  <a:pt x="159219" y="129306"/>
                </a:lnTo>
                <a:lnTo>
                  <a:pt x="165379" y="133035"/>
                </a:lnTo>
                <a:lnTo>
                  <a:pt x="169308" y="134409"/>
                </a:lnTo>
                <a:lnTo>
                  <a:pt x="173832" y="135326"/>
                </a:lnTo>
                <a:lnTo>
                  <a:pt x="178753" y="135937"/>
                </a:lnTo>
                <a:lnTo>
                  <a:pt x="182034" y="137297"/>
                </a:lnTo>
                <a:lnTo>
                  <a:pt x="184221" y="139156"/>
                </a:lnTo>
                <a:lnTo>
                  <a:pt x="185679" y="141348"/>
                </a:lnTo>
                <a:lnTo>
                  <a:pt x="187604" y="142809"/>
                </a:lnTo>
                <a:lnTo>
                  <a:pt x="189839" y="143784"/>
                </a:lnTo>
                <a:lnTo>
                  <a:pt x="195720" y="145347"/>
                </a:lnTo>
                <a:lnTo>
                  <a:pt x="201290" y="145618"/>
                </a:lnTo>
                <a:lnTo>
                  <a:pt x="207694" y="145717"/>
                </a:lnTo>
                <a:lnTo>
                  <a:pt x="214312" y="1457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64"/>
          <p:cNvSpPr/>
          <p:nvPr/>
        </p:nvSpPr>
        <p:spPr>
          <a:xfrm>
            <a:off x="7426642" y="4397692"/>
            <a:ext cx="51405" cy="394336"/>
          </a:xfrm>
          <a:custGeom>
            <a:avLst/>
            <a:gdLst/>
            <a:ahLst/>
            <a:cxnLst/>
            <a:rect l="0" t="0" r="0" b="0"/>
            <a:pathLst>
              <a:path w="51405" h="394336">
                <a:moveTo>
                  <a:pt x="42863" y="0"/>
                </a:moveTo>
                <a:lnTo>
                  <a:pt x="50244" y="0"/>
                </a:lnTo>
                <a:lnTo>
                  <a:pt x="50641" y="953"/>
                </a:lnTo>
                <a:lnTo>
                  <a:pt x="51279" y="11865"/>
                </a:lnTo>
                <a:lnTo>
                  <a:pt x="51404" y="27532"/>
                </a:lnTo>
                <a:lnTo>
                  <a:pt x="50462" y="32643"/>
                </a:lnTo>
                <a:lnTo>
                  <a:pt x="48881" y="38906"/>
                </a:lnTo>
                <a:lnTo>
                  <a:pt x="46875" y="45940"/>
                </a:lnTo>
                <a:lnTo>
                  <a:pt x="45538" y="52534"/>
                </a:lnTo>
                <a:lnTo>
                  <a:pt x="44646" y="58835"/>
                </a:lnTo>
                <a:lnTo>
                  <a:pt x="44051" y="64941"/>
                </a:lnTo>
                <a:lnTo>
                  <a:pt x="43655" y="71869"/>
                </a:lnTo>
                <a:lnTo>
                  <a:pt x="43215" y="87187"/>
                </a:lnTo>
                <a:lnTo>
                  <a:pt x="42145" y="96225"/>
                </a:lnTo>
                <a:lnTo>
                  <a:pt x="40479" y="106060"/>
                </a:lnTo>
                <a:lnTo>
                  <a:pt x="38416" y="116426"/>
                </a:lnTo>
                <a:lnTo>
                  <a:pt x="33584" y="138105"/>
                </a:lnTo>
                <a:lnTo>
                  <a:pt x="30962" y="149220"/>
                </a:lnTo>
                <a:lnTo>
                  <a:pt x="28261" y="159487"/>
                </a:lnTo>
                <a:lnTo>
                  <a:pt x="22721" y="178516"/>
                </a:lnTo>
                <a:lnTo>
                  <a:pt x="20862" y="188543"/>
                </a:lnTo>
                <a:lnTo>
                  <a:pt x="19623" y="199038"/>
                </a:lnTo>
                <a:lnTo>
                  <a:pt x="18797" y="209845"/>
                </a:lnTo>
                <a:lnTo>
                  <a:pt x="17294" y="219906"/>
                </a:lnTo>
                <a:lnTo>
                  <a:pt x="15340" y="229472"/>
                </a:lnTo>
                <a:lnTo>
                  <a:pt x="13084" y="238706"/>
                </a:lnTo>
                <a:lnTo>
                  <a:pt x="11580" y="248673"/>
                </a:lnTo>
                <a:lnTo>
                  <a:pt x="10577" y="259127"/>
                </a:lnTo>
                <a:lnTo>
                  <a:pt x="9909" y="269906"/>
                </a:lnTo>
                <a:lnTo>
                  <a:pt x="9167" y="289504"/>
                </a:lnTo>
                <a:lnTo>
                  <a:pt x="8969" y="298730"/>
                </a:lnTo>
                <a:lnTo>
                  <a:pt x="7884" y="306785"/>
                </a:lnTo>
                <a:lnTo>
                  <a:pt x="6208" y="314061"/>
                </a:lnTo>
                <a:lnTo>
                  <a:pt x="4140" y="320817"/>
                </a:lnTo>
                <a:lnTo>
                  <a:pt x="2760" y="327225"/>
                </a:lnTo>
                <a:lnTo>
                  <a:pt x="1227" y="339426"/>
                </a:lnTo>
                <a:lnTo>
                  <a:pt x="545" y="351199"/>
                </a:lnTo>
                <a:lnTo>
                  <a:pt x="162" y="365996"/>
                </a:lnTo>
                <a:lnTo>
                  <a:pt x="0" y="3943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65"/>
          <p:cNvSpPr/>
          <p:nvPr/>
        </p:nvSpPr>
        <p:spPr>
          <a:xfrm>
            <a:off x="4392012" y="2683196"/>
            <a:ext cx="76732" cy="59890"/>
          </a:xfrm>
          <a:custGeom>
            <a:avLst/>
            <a:gdLst/>
            <a:ahLst/>
            <a:cxnLst/>
            <a:rect l="0" t="0" r="0" b="0"/>
            <a:pathLst>
              <a:path w="76732" h="59890">
                <a:moveTo>
                  <a:pt x="51400" y="25714"/>
                </a:moveTo>
                <a:lnTo>
                  <a:pt x="59619" y="25714"/>
                </a:lnTo>
                <a:lnTo>
                  <a:pt x="59737" y="26666"/>
                </a:lnTo>
                <a:lnTo>
                  <a:pt x="59815" y="28254"/>
                </a:lnTo>
                <a:lnTo>
                  <a:pt x="59970" y="34181"/>
                </a:lnTo>
                <a:lnTo>
                  <a:pt x="57431" y="36780"/>
                </a:lnTo>
                <a:lnTo>
                  <a:pt x="51753" y="42503"/>
                </a:lnTo>
                <a:lnTo>
                  <a:pt x="51635" y="41669"/>
                </a:lnTo>
                <a:lnTo>
                  <a:pt x="51557" y="40161"/>
                </a:lnTo>
                <a:lnTo>
                  <a:pt x="51409" y="34630"/>
                </a:lnTo>
                <a:lnTo>
                  <a:pt x="50454" y="33563"/>
                </a:lnTo>
                <a:lnTo>
                  <a:pt x="44020" y="26935"/>
                </a:lnTo>
                <a:lnTo>
                  <a:pt x="43622" y="25576"/>
                </a:lnTo>
                <a:lnTo>
                  <a:pt x="43357" y="23717"/>
                </a:lnTo>
                <a:lnTo>
                  <a:pt x="42932" y="18440"/>
                </a:lnTo>
                <a:lnTo>
                  <a:pt x="42874" y="15179"/>
                </a:lnTo>
                <a:lnTo>
                  <a:pt x="42837" y="5323"/>
                </a:lnTo>
                <a:lnTo>
                  <a:pt x="43786" y="3548"/>
                </a:lnTo>
                <a:lnTo>
                  <a:pt x="45372" y="2364"/>
                </a:lnTo>
                <a:lnTo>
                  <a:pt x="51047" y="135"/>
                </a:lnTo>
                <a:lnTo>
                  <a:pt x="52117" y="88"/>
                </a:lnTo>
                <a:lnTo>
                  <a:pt x="58750" y="8"/>
                </a:lnTo>
                <a:lnTo>
                  <a:pt x="64161" y="0"/>
                </a:lnTo>
                <a:lnTo>
                  <a:pt x="65622" y="951"/>
                </a:lnTo>
                <a:lnTo>
                  <a:pt x="66596" y="2538"/>
                </a:lnTo>
                <a:lnTo>
                  <a:pt x="67246" y="4548"/>
                </a:lnTo>
                <a:lnTo>
                  <a:pt x="68632" y="5888"/>
                </a:lnTo>
                <a:lnTo>
                  <a:pt x="70508" y="6782"/>
                </a:lnTo>
                <a:lnTo>
                  <a:pt x="72711" y="7377"/>
                </a:lnTo>
                <a:lnTo>
                  <a:pt x="74180" y="8727"/>
                </a:lnTo>
                <a:lnTo>
                  <a:pt x="75159" y="10579"/>
                </a:lnTo>
                <a:lnTo>
                  <a:pt x="76731" y="15845"/>
                </a:lnTo>
                <a:lnTo>
                  <a:pt x="75907" y="17230"/>
                </a:lnTo>
                <a:lnTo>
                  <a:pt x="74406" y="19105"/>
                </a:lnTo>
                <a:lnTo>
                  <a:pt x="72452" y="21308"/>
                </a:lnTo>
                <a:lnTo>
                  <a:pt x="71150" y="23729"/>
                </a:lnTo>
                <a:lnTo>
                  <a:pt x="70281" y="26295"/>
                </a:lnTo>
                <a:lnTo>
                  <a:pt x="69703" y="28959"/>
                </a:lnTo>
                <a:lnTo>
                  <a:pt x="69317" y="31687"/>
                </a:lnTo>
                <a:lnTo>
                  <a:pt x="69060" y="34458"/>
                </a:lnTo>
                <a:lnTo>
                  <a:pt x="68888" y="37259"/>
                </a:lnTo>
                <a:lnTo>
                  <a:pt x="67821" y="39125"/>
                </a:lnTo>
                <a:lnTo>
                  <a:pt x="66158" y="40370"/>
                </a:lnTo>
                <a:lnTo>
                  <a:pt x="64095" y="41199"/>
                </a:lnTo>
                <a:lnTo>
                  <a:pt x="61769" y="42705"/>
                </a:lnTo>
                <a:lnTo>
                  <a:pt x="59265" y="44661"/>
                </a:lnTo>
                <a:lnTo>
                  <a:pt x="52954" y="50094"/>
                </a:lnTo>
                <a:lnTo>
                  <a:pt x="49551" y="53377"/>
                </a:lnTo>
                <a:lnTo>
                  <a:pt x="47310" y="55586"/>
                </a:lnTo>
                <a:lnTo>
                  <a:pt x="44863" y="57058"/>
                </a:lnTo>
                <a:lnTo>
                  <a:pt x="42280" y="58040"/>
                </a:lnTo>
                <a:lnTo>
                  <a:pt x="39605" y="58695"/>
                </a:lnTo>
                <a:lnTo>
                  <a:pt x="36869" y="59131"/>
                </a:lnTo>
                <a:lnTo>
                  <a:pt x="34093" y="59422"/>
                </a:lnTo>
                <a:lnTo>
                  <a:pt x="31289" y="59616"/>
                </a:lnTo>
                <a:lnTo>
                  <a:pt x="28468" y="59745"/>
                </a:lnTo>
                <a:lnTo>
                  <a:pt x="22793" y="59889"/>
                </a:lnTo>
                <a:lnTo>
                  <a:pt x="19946" y="58974"/>
                </a:lnTo>
                <a:lnTo>
                  <a:pt x="17096" y="57413"/>
                </a:lnTo>
                <a:lnTo>
                  <a:pt x="10228" y="52612"/>
                </a:lnTo>
                <a:lnTo>
                  <a:pt x="8712" y="51266"/>
                </a:lnTo>
                <a:lnTo>
                  <a:pt x="1305" y="44154"/>
                </a:lnTo>
                <a:lnTo>
                  <a:pt x="859" y="42770"/>
                </a:lnTo>
                <a:lnTo>
                  <a:pt x="560" y="40894"/>
                </a:lnTo>
                <a:lnTo>
                  <a:pt x="362" y="38692"/>
                </a:lnTo>
                <a:lnTo>
                  <a:pt x="230" y="36271"/>
                </a:lnTo>
                <a:lnTo>
                  <a:pt x="0" y="27292"/>
                </a:lnTo>
                <a:lnTo>
                  <a:pt x="941" y="26766"/>
                </a:lnTo>
                <a:lnTo>
                  <a:pt x="2520" y="26415"/>
                </a:lnTo>
                <a:lnTo>
                  <a:pt x="4527" y="26181"/>
                </a:lnTo>
                <a:lnTo>
                  <a:pt x="5863" y="25073"/>
                </a:lnTo>
                <a:lnTo>
                  <a:pt x="6755" y="23382"/>
                </a:lnTo>
                <a:lnTo>
                  <a:pt x="7349" y="21301"/>
                </a:lnTo>
                <a:lnTo>
                  <a:pt x="8698" y="19915"/>
                </a:lnTo>
                <a:lnTo>
                  <a:pt x="10549" y="18990"/>
                </a:lnTo>
                <a:lnTo>
                  <a:pt x="12736" y="18374"/>
                </a:lnTo>
                <a:lnTo>
                  <a:pt x="15147" y="17010"/>
                </a:lnTo>
                <a:lnTo>
                  <a:pt x="17706" y="15149"/>
                </a:lnTo>
                <a:lnTo>
                  <a:pt x="20365" y="12956"/>
                </a:lnTo>
                <a:lnTo>
                  <a:pt x="23090" y="11493"/>
                </a:lnTo>
                <a:lnTo>
                  <a:pt x="25859" y="10518"/>
                </a:lnTo>
                <a:lnTo>
                  <a:pt x="32596" y="8954"/>
                </a:lnTo>
                <a:lnTo>
                  <a:pt x="34102" y="8825"/>
                </a:lnTo>
                <a:lnTo>
                  <a:pt x="36058" y="8740"/>
                </a:lnTo>
                <a:lnTo>
                  <a:pt x="40771" y="8645"/>
                </a:lnTo>
                <a:lnTo>
                  <a:pt x="49812" y="8579"/>
                </a:lnTo>
                <a:lnTo>
                  <a:pt x="50342" y="9528"/>
                </a:lnTo>
                <a:lnTo>
                  <a:pt x="50694" y="11113"/>
                </a:lnTo>
                <a:lnTo>
                  <a:pt x="51359" y="16788"/>
                </a:lnTo>
                <a:lnTo>
                  <a:pt x="51397" y="24491"/>
                </a:lnTo>
                <a:lnTo>
                  <a:pt x="50445" y="25851"/>
                </a:lnTo>
                <a:lnTo>
                  <a:pt x="48859" y="27710"/>
                </a:lnTo>
                <a:lnTo>
                  <a:pt x="46848" y="29902"/>
                </a:lnTo>
                <a:lnTo>
                  <a:pt x="44555" y="31364"/>
                </a:lnTo>
                <a:lnTo>
                  <a:pt x="42075" y="32338"/>
                </a:lnTo>
                <a:lnTo>
                  <a:pt x="39468" y="32987"/>
                </a:lnTo>
                <a:lnTo>
                  <a:pt x="37730" y="34373"/>
                </a:lnTo>
                <a:lnTo>
                  <a:pt x="36572" y="36249"/>
                </a:lnTo>
                <a:lnTo>
                  <a:pt x="35799" y="38452"/>
                </a:lnTo>
                <a:lnTo>
                  <a:pt x="34332" y="39921"/>
                </a:lnTo>
                <a:lnTo>
                  <a:pt x="32402" y="40900"/>
                </a:lnTo>
                <a:lnTo>
                  <a:pt x="30162" y="41553"/>
                </a:lnTo>
                <a:lnTo>
                  <a:pt x="27716" y="41988"/>
                </a:lnTo>
                <a:lnTo>
                  <a:pt x="25134" y="42278"/>
                </a:lnTo>
                <a:lnTo>
                  <a:pt x="22459" y="42472"/>
                </a:lnTo>
                <a:lnTo>
                  <a:pt x="20676" y="41648"/>
                </a:lnTo>
                <a:lnTo>
                  <a:pt x="19488" y="40147"/>
                </a:lnTo>
                <a:lnTo>
                  <a:pt x="18695" y="38193"/>
                </a:lnTo>
                <a:lnTo>
                  <a:pt x="17214" y="36891"/>
                </a:lnTo>
                <a:lnTo>
                  <a:pt x="15275" y="36023"/>
                </a:lnTo>
                <a:lnTo>
                  <a:pt x="13029" y="35444"/>
                </a:lnTo>
                <a:lnTo>
                  <a:pt x="11532" y="34105"/>
                </a:lnTo>
                <a:lnTo>
                  <a:pt x="10534" y="32261"/>
                </a:lnTo>
                <a:lnTo>
                  <a:pt x="8932" y="27007"/>
                </a:lnTo>
                <a:lnTo>
                  <a:pt x="8801" y="25623"/>
                </a:lnTo>
                <a:lnTo>
                  <a:pt x="8713" y="23748"/>
                </a:lnTo>
                <a:lnTo>
                  <a:pt x="8572" y="18446"/>
                </a:lnTo>
                <a:lnTo>
                  <a:pt x="9513" y="17059"/>
                </a:lnTo>
                <a:lnTo>
                  <a:pt x="11093" y="15181"/>
                </a:lnTo>
                <a:lnTo>
                  <a:pt x="15922" y="9875"/>
                </a:lnTo>
                <a:lnTo>
                  <a:pt x="21309" y="4405"/>
                </a:lnTo>
                <a:lnTo>
                  <a:pt x="23720" y="2935"/>
                </a:lnTo>
                <a:lnTo>
                  <a:pt x="26279" y="1955"/>
                </a:lnTo>
                <a:lnTo>
                  <a:pt x="32679" y="383"/>
                </a:lnTo>
                <a:lnTo>
                  <a:pt x="34157" y="254"/>
                </a:lnTo>
                <a:lnTo>
                  <a:pt x="36095" y="168"/>
                </a:lnTo>
                <a:lnTo>
                  <a:pt x="38339" y="111"/>
                </a:lnTo>
                <a:lnTo>
                  <a:pt x="40788" y="1025"/>
                </a:lnTo>
                <a:lnTo>
                  <a:pt x="43373" y="2587"/>
                </a:lnTo>
                <a:lnTo>
                  <a:pt x="51261" y="8465"/>
                </a:lnTo>
                <a:lnTo>
                  <a:pt x="51307" y="9452"/>
                </a:lnTo>
                <a:lnTo>
                  <a:pt x="51400" y="171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66"/>
          <p:cNvSpPr/>
          <p:nvPr/>
        </p:nvSpPr>
        <p:spPr>
          <a:xfrm>
            <a:off x="3226117" y="2666078"/>
            <a:ext cx="102870" cy="77089"/>
          </a:xfrm>
          <a:custGeom>
            <a:avLst/>
            <a:gdLst/>
            <a:ahLst/>
            <a:cxnLst/>
            <a:rect l="0" t="0" r="0" b="0"/>
            <a:pathLst>
              <a:path w="102870" h="77089">
                <a:moveTo>
                  <a:pt x="77153" y="8542"/>
                </a:moveTo>
                <a:lnTo>
                  <a:pt x="77153" y="3991"/>
                </a:lnTo>
                <a:lnTo>
                  <a:pt x="78105" y="2650"/>
                </a:lnTo>
                <a:lnTo>
                  <a:pt x="79692" y="1756"/>
                </a:lnTo>
                <a:lnTo>
                  <a:pt x="84533" y="322"/>
                </a:lnTo>
                <a:lnTo>
                  <a:pt x="87735" y="126"/>
                </a:lnTo>
                <a:lnTo>
                  <a:pt x="93002" y="0"/>
                </a:lnTo>
                <a:lnTo>
                  <a:pt x="94386" y="942"/>
                </a:lnTo>
                <a:lnTo>
                  <a:pt x="96261" y="2523"/>
                </a:lnTo>
                <a:lnTo>
                  <a:pt x="102483" y="8189"/>
                </a:lnTo>
                <a:lnTo>
                  <a:pt x="102612" y="9259"/>
                </a:lnTo>
                <a:lnTo>
                  <a:pt x="102698" y="10925"/>
                </a:lnTo>
                <a:lnTo>
                  <a:pt x="102794" y="15316"/>
                </a:lnTo>
                <a:lnTo>
                  <a:pt x="102869" y="37482"/>
                </a:lnTo>
                <a:lnTo>
                  <a:pt x="101917" y="40218"/>
                </a:lnTo>
                <a:lnTo>
                  <a:pt x="100330" y="42994"/>
                </a:lnTo>
                <a:lnTo>
                  <a:pt x="98319" y="45797"/>
                </a:lnTo>
                <a:lnTo>
                  <a:pt x="96026" y="47666"/>
                </a:lnTo>
                <a:lnTo>
                  <a:pt x="93545" y="48912"/>
                </a:lnTo>
                <a:lnTo>
                  <a:pt x="87270" y="50912"/>
                </a:lnTo>
                <a:lnTo>
                  <a:pt x="85802" y="51076"/>
                </a:lnTo>
                <a:lnTo>
                  <a:pt x="83872" y="51185"/>
                </a:lnTo>
                <a:lnTo>
                  <a:pt x="81632" y="51258"/>
                </a:lnTo>
                <a:lnTo>
                  <a:pt x="80139" y="52259"/>
                </a:lnTo>
                <a:lnTo>
                  <a:pt x="79143" y="53879"/>
                </a:lnTo>
                <a:lnTo>
                  <a:pt x="78480" y="55912"/>
                </a:lnTo>
                <a:lnTo>
                  <a:pt x="77085" y="57267"/>
                </a:lnTo>
                <a:lnTo>
                  <a:pt x="75202" y="58170"/>
                </a:lnTo>
                <a:lnTo>
                  <a:pt x="72995" y="58772"/>
                </a:lnTo>
                <a:lnTo>
                  <a:pt x="70571" y="59174"/>
                </a:lnTo>
                <a:lnTo>
                  <a:pt x="68002" y="59441"/>
                </a:lnTo>
                <a:lnTo>
                  <a:pt x="65337" y="59620"/>
                </a:lnTo>
                <a:lnTo>
                  <a:pt x="63561" y="58786"/>
                </a:lnTo>
                <a:lnTo>
                  <a:pt x="62376" y="57278"/>
                </a:lnTo>
                <a:lnTo>
                  <a:pt x="60475" y="52564"/>
                </a:lnTo>
                <a:lnTo>
                  <a:pt x="59367" y="52178"/>
                </a:lnTo>
                <a:lnTo>
                  <a:pt x="57675" y="51920"/>
                </a:lnTo>
                <a:lnTo>
                  <a:pt x="52668" y="51506"/>
                </a:lnTo>
                <a:lnTo>
                  <a:pt x="52257" y="50519"/>
                </a:lnTo>
                <a:lnTo>
                  <a:pt x="51983" y="48909"/>
                </a:lnTo>
                <a:lnTo>
                  <a:pt x="51467" y="43187"/>
                </a:lnTo>
                <a:lnTo>
                  <a:pt x="51436" y="34621"/>
                </a:lnTo>
                <a:lnTo>
                  <a:pt x="53975" y="34420"/>
                </a:lnTo>
                <a:lnTo>
                  <a:pt x="59654" y="34268"/>
                </a:lnTo>
                <a:lnTo>
                  <a:pt x="67357" y="34260"/>
                </a:lnTo>
                <a:lnTo>
                  <a:pt x="68717" y="35212"/>
                </a:lnTo>
                <a:lnTo>
                  <a:pt x="70577" y="36800"/>
                </a:lnTo>
                <a:lnTo>
                  <a:pt x="75853" y="41640"/>
                </a:lnTo>
                <a:lnTo>
                  <a:pt x="76286" y="42990"/>
                </a:lnTo>
                <a:lnTo>
                  <a:pt x="76575" y="44842"/>
                </a:lnTo>
                <a:lnTo>
                  <a:pt x="77038" y="50108"/>
                </a:lnTo>
                <a:lnTo>
                  <a:pt x="77102" y="53368"/>
                </a:lnTo>
                <a:lnTo>
                  <a:pt x="77119" y="55571"/>
                </a:lnTo>
                <a:lnTo>
                  <a:pt x="76177" y="57039"/>
                </a:lnTo>
                <a:lnTo>
                  <a:pt x="74598" y="58018"/>
                </a:lnTo>
                <a:lnTo>
                  <a:pt x="72592" y="58671"/>
                </a:lnTo>
                <a:lnTo>
                  <a:pt x="71254" y="60059"/>
                </a:lnTo>
                <a:lnTo>
                  <a:pt x="70363" y="61937"/>
                </a:lnTo>
                <a:lnTo>
                  <a:pt x="68932" y="67243"/>
                </a:lnTo>
                <a:lnTo>
                  <a:pt x="67862" y="68631"/>
                </a:lnTo>
                <a:lnTo>
                  <a:pt x="66197" y="70509"/>
                </a:lnTo>
                <a:lnTo>
                  <a:pt x="60369" y="76734"/>
                </a:lnTo>
                <a:lnTo>
                  <a:pt x="57628" y="76950"/>
                </a:lnTo>
                <a:lnTo>
                  <a:pt x="52658" y="77088"/>
                </a:lnTo>
                <a:lnTo>
                  <a:pt x="51298" y="76147"/>
                </a:lnTo>
                <a:lnTo>
                  <a:pt x="49439" y="74566"/>
                </a:lnTo>
                <a:lnTo>
                  <a:pt x="47247" y="72561"/>
                </a:lnTo>
                <a:lnTo>
                  <a:pt x="44833" y="71223"/>
                </a:lnTo>
                <a:lnTo>
                  <a:pt x="42271" y="70332"/>
                </a:lnTo>
                <a:lnTo>
                  <a:pt x="35867" y="68901"/>
                </a:lnTo>
                <a:lnTo>
                  <a:pt x="34389" y="67831"/>
                </a:lnTo>
                <a:lnTo>
                  <a:pt x="32451" y="66166"/>
                </a:lnTo>
                <a:lnTo>
                  <a:pt x="30206" y="64103"/>
                </a:lnTo>
                <a:lnTo>
                  <a:pt x="29662" y="62727"/>
                </a:lnTo>
                <a:lnTo>
                  <a:pt x="30252" y="61810"/>
                </a:lnTo>
                <a:lnTo>
                  <a:pt x="31598" y="61199"/>
                </a:lnTo>
                <a:lnTo>
                  <a:pt x="31543" y="59839"/>
                </a:lnTo>
                <a:lnTo>
                  <a:pt x="30553" y="57980"/>
                </a:lnTo>
                <a:lnTo>
                  <a:pt x="28942" y="55788"/>
                </a:lnTo>
                <a:lnTo>
                  <a:pt x="28819" y="54327"/>
                </a:lnTo>
                <a:lnTo>
                  <a:pt x="29690" y="53353"/>
                </a:lnTo>
                <a:lnTo>
                  <a:pt x="31224" y="52703"/>
                </a:lnTo>
                <a:lnTo>
                  <a:pt x="32246" y="51317"/>
                </a:lnTo>
                <a:lnTo>
                  <a:pt x="32927" y="49441"/>
                </a:lnTo>
                <a:lnTo>
                  <a:pt x="34021" y="44137"/>
                </a:lnTo>
                <a:lnTo>
                  <a:pt x="34111" y="42749"/>
                </a:lnTo>
                <a:lnTo>
                  <a:pt x="34210" y="38668"/>
                </a:lnTo>
                <a:lnTo>
                  <a:pt x="35189" y="37198"/>
                </a:lnTo>
                <a:lnTo>
                  <a:pt x="36795" y="36219"/>
                </a:lnTo>
                <a:lnTo>
                  <a:pt x="41664" y="34646"/>
                </a:lnTo>
                <a:lnTo>
                  <a:pt x="44870" y="34431"/>
                </a:lnTo>
                <a:lnTo>
                  <a:pt x="49470" y="34335"/>
                </a:lnTo>
                <a:lnTo>
                  <a:pt x="58432" y="34269"/>
                </a:lnTo>
                <a:lnTo>
                  <a:pt x="59909" y="35218"/>
                </a:lnTo>
                <a:lnTo>
                  <a:pt x="61847" y="36803"/>
                </a:lnTo>
                <a:lnTo>
                  <a:pt x="64091" y="38813"/>
                </a:lnTo>
                <a:lnTo>
                  <a:pt x="66540" y="40152"/>
                </a:lnTo>
                <a:lnTo>
                  <a:pt x="69125" y="41046"/>
                </a:lnTo>
                <a:lnTo>
                  <a:pt x="71801" y="41641"/>
                </a:lnTo>
                <a:lnTo>
                  <a:pt x="73585" y="42990"/>
                </a:lnTo>
                <a:lnTo>
                  <a:pt x="74774" y="44842"/>
                </a:lnTo>
                <a:lnTo>
                  <a:pt x="76683" y="50108"/>
                </a:lnTo>
                <a:lnTo>
                  <a:pt x="76839" y="51492"/>
                </a:lnTo>
                <a:lnTo>
                  <a:pt x="76944" y="53368"/>
                </a:lnTo>
                <a:lnTo>
                  <a:pt x="77060" y="57992"/>
                </a:lnTo>
                <a:lnTo>
                  <a:pt x="77111" y="63222"/>
                </a:lnTo>
                <a:lnTo>
                  <a:pt x="76172" y="64998"/>
                </a:lnTo>
                <a:lnTo>
                  <a:pt x="74594" y="66181"/>
                </a:lnTo>
                <a:lnTo>
                  <a:pt x="72589" y="66971"/>
                </a:lnTo>
                <a:lnTo>
                  <a:pt x="70300" y="68449"/>
                </a:lnTo>
                <a:lnTo>
                  <a:pt x="67822" y="70388"/>
                </a:lnTo>
                <a:lnTo>
                  <a:pt x="65217" y="72632"/>
                </a:lnTo>
                <a:lnTo>
                  <a:pt x="62528" y="74129"/>
                </a:lnTo>
                <a:lnTo>
                  <a:pt x="59783" y="75126"/>
                </a:lnTo>
                <a:lnTo>
                  <a:pt x="57000" y="75792"/>
                </a:lnTo>
                <a:lnTo>
                  <a:pt x="54193" y="76235"/>
                </a:lnTo>
                <a:lnTo>
                  <a:pt x="51368" y="76530"/>
                </a:lnTo>
                <a:lnTo>
                  <a:pt x="44543" y="77005"/>
                </a:lnTo>
                <a:lnTo>
                  <a:pt x="41070" y="77070"/>
                </a:lnTo>
                <a:lnTo>
                  <a:pt x="38809" y="77087"/>
                </a:lnTo>
                <a:lnTo>
                  <a:pt x="36350" y="76146"/>
                </a:lnTo>
                <a:lnTo>
                  <a:pt x="33759" y="74566"/>
                </a:lnTo>
                <a:lnTo>
                  <a:pt x="31078" y="72560"/>
                </a:lnTo>
                <a:lnTo>
                  <a:pt x="28339" y="71223"/>
                </a:lnTo>
                <a:lnTo>
                  <a:pt x="25560" y="70332"/>
                </a:lnTo>
                <a:lnTo>
                  <a:pt x="22755" y="69737"/>
                </a:lnTo>
                <a:lnTo>
                  <a:pt x="20885" y="68389"/>
                </a:lnTo>
                <a:lnTo>
                  <a:pt x="19638" y="66537"/>
                </a:lnTo>
                <a:lnTo>
                  <a:pt x="18807" y="64350"/>
                </a:lnTo>
                <a:lnTo>
                  <a:pt x="17301" y="62893"/>
                </a:lnTo>
                <a:lnTo>
                  <a:pt x="15344" y="61920"/>
                </a:lnTo>
                <a:lnTo>
                  <a:pt x="13087" y="61273"/>
                </a:lnTo>
                <a:lnTo>
                  <a:pt x="11582" y="59888"/>
                </a:lnTo>
                <a:lnTo>
                  <a:pt x="10579" y="58013"/>
                </a:lnTo>
                <a:lnTo>
                  <a:pt x="9910" y="55810"/>
                </a:lnTo>
                <a:lnTo>
                  <a:pt x="9464" y="53389"/>
                </a:lnTo>
                <a:lnTo>
                  <a:pt x="9167" y="50822"/>
                </a:lnTo>
                <a:lnTo>
                  <a:pt x="8969" y="48159"/>
                </a:lnTo>
                <a:lnTo>
                  <a:pt x="7884" y="46383"/>
                </a:lnTo>
                <a:lnTo>
                  <a:pt x="6208" y="45199"/>
                </a:lnTo>
                <a:lnTo>
                  <a:pt x="0" y="428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67"/>
          <p:cNvSpPr/>
          <p:nvPr/>
        </p:nvSpPr>
        <p:spPr>
          <a:xfrm>
            <a:off x="3277657" y="2434589"/>
            <a:ext cx="1260053" cy="1405891"/>
          </a:xfrm>
          <a:custGeom>
            <a:avLst/>
            <a:gdLst/>
            <a:ahLst/>
            <a:cxnLst/>
            <a:rect l="0" t="0" r="0" b="0"/>
            <a:pathLst>
              <a:path w="1260053" h="1405891">
                <a:moveTo>
                  <a:pt x="8468" y="102871"/>
                </a:moveTo>
                <a:lnTo>
                  <a:pt x="248" y="111090"/>
                </a:lnTo>
                <a:lnTo>
                  <a:pt x="0" y="115889"/>
                </a:lnTo>
                <a:lnTo>
                  <a:pt x="917" y="117265"/>
                </a:lnTo>
                <a:lnTo>
                  <a:pt x="2481" y="118182"/>
                </a:lnTo>
                <a:lnTo>
                  <a:pt x="4477" y="118793"/>
                </a:lnTo>
                <a:lnTo>
                  <a:pt x="5807" y="120153"/>
                </a:lnTo>
                <a:lnTo>
                  <a:pt x="6694" y="122012"/>
                </a:lnTo>
                <a:lnTo>
                  <a:pt x="8117" y="127289"/>
                </a:lnTo>
                <a:lnTo>
                  <a:pt x="8437" y="135855"/>
                </a:lnTo>
                <a:lnTo>
                  <a:pt x="14353" y="143747"/>
                </a:lnTo>
                <a:lnTo>
                  <a:pt x="16686" y="152727"/>
                </a:lnTo>
                <a:lnTo>
                  <a:pt x="17009" y="166099"/>
                </a:lnTo>
                <a:lnTo>
                  <a:pt x="17972" y="167883"/>
                </a:lnTo>
                <a:lnTo>
                  <a:pt x="19566" y="169072"/>
                </a:lnTo>
                <a:lnTo>
                  <a:pt x="21582" y="169865"/>
                </a:lnTo>
                <a:lnTo>
                  <a:pt x="22926" y="171346"/>
                </a:lnTo>
                <a:lnTo>
                  <a:pt x="23821" y="173286"/>
                </a:lnTo>
                <a:lnTo>
                  <a:pt x="24817" y="177981"/>
                </a:lnTo>
                <a:lnTo>
                  <a:pt x="25259" y="183243"/>
                </a:lnTo>
                <a:lnTo>
                  <a:pt x="26329" y="185980"/>
                </a:lnTo>
                <a:lnTo>
                  <a:pt x="32963" y="195507"/>
                </a:lnTo>
                <a:lnTo>
                  <a:pt x="33642" y="198970"/>
                </a:lnTo>
                <a:lnTo>
                  <a:pt x="34185" y="241819"/>
                </a:lnTo>
                <a:lnTo>
                  <a:pt x="34185" y="268968"/>
                </a:lnTo>
                <a:lnTo>
                  <a:pt x="35138" y="271705"/>
                </a:lnTo>
                <a:lnTo>
                  <a:pt x="41566" y="281232"/>
                </a:lnTo>
                <a:lnTo>
                  <a:pt x="42228" y="284695"/>
                </a:lnTo>
                <a:lnTo>
                  <a:pt x="42727" y="303001"/>
                </a:lnTo>
                <a:lnTo>
                  <a:pt x="43689" y="305823"/>
                </a:lnTo>
                <a:lnTo>
                  <a:pt x="50135" y="315499"/>
                </a:lnTo>
                <a:lnTo>
                  <a:pt x="50799" y="318975"/>
                </a:lnTo>
                <a:lnTo>
                  <a:pt x="51321" y="341238"/>
                </a:lnTo>
                <a:lnTo>
                  <a:pt x="53866" y="344702"/>
                </a:lnTo>
                <a:lnTo>
                  <a:pt x="55878" y="346959"/>
                </a:lnTo>
                <a:lnTo>
                  <a:pt x="57220" y="349416"/>
                </a:lnTo>
                <a:lnTo>
                  <a:pt x="58710" y="354686"/>
                </a:lnTo>
                <a:lnTo>
                  <a:pt x="59893" y="384073"/>
                </a:lnTo>
                <a:lnTo>
                  <a:pt x="62438" y="387552"/>
                </a:lnTo>
                <a:lnTo>
                  <a:pt x="75503" y="401320"/>
                </a:lnTo>
                <a:lnTo>
                  <a:pt x="76018" y="402802"/>
                </a:lnTo>
                <a:lnTo>
                  <a:pt x="76844" y="412024"/>
                </a:lnTo>
                <a:lnTo>
                  <a:pt x="77008" y="423018"/>
                </a:lnTo>
                <a:lnTo>
                  <a:pt x="77973" y="425840"/>
                </a:lnTo>
                <a:lnTo>
                  <a:pt x="82931" y="434362"/>
                </a:lnTo>
                <a:lnTo>
                  <a:pt x="85266" y="444080"/>
                </a:lnTo>
                <a:lnTo>
                  <a:pt x="85515" y="449820"/>
                </a:lnTo>
                <a:lnTo>
                  <a:pt x="86503" y="452280"/>
                </a:lnTo>
                <a:lnTo>
                  <a:pt x="91490" y="460294"/>
                </a:lnTo>
                <a:lnTo>
                  <a:pt x="92992" y="465878"/>
                </a:lnTo>
                <a:lnTo>
                  <a:pt x="94087" y="482927"/>
                </a:lnTo>
                <a:lnTo>
                  <a:pt x="95075" y="485782"/>
                </a:lnTo>
                <a:lnTo>
                  <a:pt x="98712" y="491493"/>
                </a:lnTo>
                <a:lnTo>
                  <a:pt x="107856" y="502921"/>
                </a:lnTo>
                <a:lnTo>
                  <a:pt x="109790" y="508636"/>
                </a:lnTo>
                <a:lnTo>
                  <a:pt x="111134" y="522923"/>
                </a:lnTo>
                <a:lnTo>
                  <a:pt x="111297" y="534353"/>
                </a:lnTo>
                <a:lnTo>
                  <a:pt x="112263" y="537211"/>
                </a:lnTo>
                <a:lnTo>
                  <a:pt x="117221" y="545783"/>
                </a:lnTo>
                <a:lnTo>
                  <a:pt x="120066" y="554355"/>
                </a:lnTo>
                <a:lnTo>
                  <a:pt x="125565" y="562928"/>
                </a:lnTo>
                <a:lnTo>
                  <a:pt x="128571" y="571500"/>
                </a:lnTo>
                <a:lnTo>
                  <a:pt x="134118" y="580073"/>
                </a:lnTo>
                <a:lnTo>
                  <a:pt x="135750" y="585788"/>
                </a:lnTo>
                <a:lnTo>
                  <a:pt x="137750" y="598171"/>
                </a:lnTo>
                <a:lnTo>
                  <a:pt x="143789" y="615433"/>
                </a:lnTo>
                <a:lnTo>
                  <a:pt x="144402" y="618887"/>
                </a:lnTo>
                <a:lnTo>
                  <a:pt x="147623" y="625263"/>
                </a:lnTo>
                <a:lnTo>
                  <a:pt x="149815" y="628297"/>
                </a:lnTo>
                <a:lnTo>
                  <a:pt x="152251" y="634209"/>
                </a:lnTo>
                <a:lnTo>
                  <a:pt x="154286" y="640963"/>
                </a:lnTo>
                <a:lnTo>
                  <a:pt x="160814" y="658282"/>
                </a:lnTo>
                <a:lnTo>
                  <a:pt x="161467" y="661740"/>
                </a:lnTo>
                <a:lnTo>
                  <a:pt x="164732" y="668122"/>
                </a:lnTo>
                <a:lnTo>
                  <a:pt x="166937" y="671157"/>
                </a:lnTo>
                <a:lnTo>
                  <a:pt x="169386" y="677070"/>
                </a:lnTo>
                <a:lnTo>
                  <a:pt x="170039" y="679980"/>
                </a:lnTo>
                <a:lnTo>
                  <a:pt x="173304" y="685754"/>
                </a:lnTo>
                <a:lnTo>
                  <a:pt x="175509" y="688627"/>
                </a:lnTo>
                <a:lnTo>
                  <a:pt x="177958" y="694359"/>
                </a:lnTo>
                <a:lnTo>
                  <a:pt x="179047" y="701034"/>
                </a:lnTo>
                <a:lnTo>
                  <a:pt x="179531" y="710351"/>
                </a:lnTo>
                <a:lnTo>
                  <a:pt x="180612" y="714550"/>
                </a:lnTo>
                <a:lnTo>
                  <a:pt x="184354" y="721756"/>
                </a:lnTo>
                <a:lnTo>
                  <a:pt x="193564" y="734142"/>
                </a:lnTo>
                <a:lnTo>
                  <a:pt x="195508" y="739988"/>
                </a:lnTo>
                <a:lnTo>
                  <a:pt x="197707" y="757394"/>
                </a:lnTo>
                <a:lnTo>
                  <a:pt x="203787" y="770992"/>
                </a:lnTo>
                <a:lnTo>
                  <a:pt x="204403" y="774027"/>
                </a:lnTo>
                <a:lnTo>
                  <a:pt x="207627" y="779940"/>
                </a:lnTo>
                <a:lnTo>
                  <a:pt x="209821" y="782850"/>
                </a:lnTo>
                <a:lnTo>
                  <a:pt x="212258" y="788624"/>
                </a:lnTo>
                <a:lnTo>
                  <a:pt x="212908" y="791497"/>
                </a:lnTo>
                <a:lnTo>
                  <a:pt x="216170" y="797229"/>
                </a:lnTo>
                <a:lnTo>
                  <a:pt x="218373" y="800092"/>
                </a:lnTo>
                <a:lnTo>
                  <a:pt x="219842" y="803904"/>
                </a:lnTo>
                <a:lnTo>
                  <a:pt x="222200" y="821172"/>
                </a:lnTo>
                <a:lnTo>
                  <a:pt x="222393" y="824626"/>
                </a:lnTo>
                <a:lnTo>
                  <a:pt x="223474" y="827881"/>
                </a:lnTo>
                <a:lnTo>
                  <a:pt x="227217" y="834037"/>
                </a:lnTo>
                <a:lnTo>
                  <a:pt x="236427" y="845751"/>
                </a:lnTo>
                <a:lnTo>
                  <a:pt x="239841" y="854372"/>
                </a:lnTo>
                <a:lnTo>
                  <a:pt x="244016" y="860099"/>
                </a:lnTo>
                <a:lnTo>
                  <a:pt x="245509" y="863912"/>
                </a:lnTo>
                <a:lnTo>
                  <a:pt x="248564" y="877428"/>
                </a:lnTo>
                <a:lnTo>
                  <a:pt x="254126" y="887888"/>
                </a:lnTo>
                <a:lnTo>
                  <a:pt x="257150" y="897020"/>
                </a:lnTo>
                <a:lnTo>
                  <a:pt x="262703" y="905759"/>
                </a:lnTo>
                <a:lnTo>
                  <a:pt x="265724" y="914380"/>
                </a:lnTo>
                <a:lnTo>
                  <a:pt x="272228" y="922967"/>
                </a:lnTo>
                <a:lnTo>
                  <a:pt x="277460" y="928685"/>
                </a:lnTo>
                <a:lnTo>
                  <a:pt x="279235" y="932496"/>
                </a:lnTo>
                <a:lnTo>
                  <a:pt x="282688" y="946009"/>
                </a:lnTo>
                <a:lnTo>
                  <a:pt x="288367" y="956469"/>
                </a:lnTo>
                <a:lnTo>
                  <a:pt x="291426" y="965600"/>
                </a:lnTo>
                <a:lnTo>
                  <a:pt x="315037" y="1006574"/>
                </a:lnTo>
                <a:lnTo>
                  <a:pt x="322082" y="1016641"/>
                </a:lnTo>
                <a:lnTo>
                  <a:pt x="325545" y="1025657"/>
                </a:lnTo>
                <a:lnTo>
                  <a:pt x="331228" y="1034360"/>
                </a:lnTo>
                <a:lnTo>
                  <a:pt x="338379" y="1053246"/>
                </a:lnTo>
                <a:lnTo>
                  <a:pt x="340803" y="1056495"/>
                </a:lnTo>
                <a:lnTo>
                  <a:pt x="343373" y="1058660"/>
                </a:lnTo>
                <a:lnTo>
                  <a:pt x="346037" y="1060103"/>
                </a:lnTo>
                <a:lnTo>
                  <a:pt x="347814" y="1062971"/>
                </a:lnTo>
                <a:lnTo>
                  <a:pt x="351267" y="1075156"/>
                </a:lnTo>
                <a:lnTo>
                  <a:pt x="356947" y="1085222"/>
                </a:lnTo>
                <a:lnTo>
                  <a:pt x="364097" y="1104606"/>
                </a:lnTo>
                <a:lnTo>
                  <a:pt x="373532" y="1119330"/>
                </a:lnTo>
                <a:lnTo>
                  <a:pt x="376985" y="1128473"/>
                </a:lnTo>
                <a:lnTo>
                  <a:pt x="382664" y="1137215"/>
                </a:lnTo>
                <a:lnTo>
                  <a:pt x="385724" y="1145837"/>
                </a:lnTo>
                <a:lnTo>
                  <a:pt x="392239" y="1154424"/>
                </a:lnTo>
                <a:lnTo>
                  <a:pt x="397472" y="1160143"/>
                </a:lnTo>
                <a:lnTo>
                  <a:pt x="399249" y="1163001"/>
                </a:lnTo>
                <a:lnTo>
                  <a:pt x="410045" y="1188693"/>
                </a:lnTo>
                <a:lnTo>
                  <a:pt x="424967" y="1206031"/>
                </a:lnTo>
                <a:lnTo>
                  <a:pt x="428419" y="1214487"/>
                </a:lnTo>
                <a:lnTo>
                  <a:pt x="434100" y="1223025"/>
                </a:lnTo>
                <a:lnTo>
                  <a:pt x="437158" y="1231587"/>
                </a:lnTo>
                <a:lnTo>
                  <a:pt x="443673" y="1240157"/>
                </a:lnTo>
                <a:lnTo>
                  <a:pt x="448907" y="1245871"/>
                </a:lnTo>
                <a:lnTo>
                  <a:pt x="450684" y="1248728"/>
                </a:lnTo>
                <a:lnTo>
                  <a:pt x="454137" y="1257301"/>
                </a:lnTo>
                <a:lnTo>
                  <a:pt x="459817" y="1265873"/>
                </a:lnTo>
                <a:lnTo>
                  <a:pt x="461480" y="1271588"/>
                </a:lnTo>
                <a:lnTo>
                  <a:pt x="462416" y="1280161"/>
                </a:lnTo>
                <a:lnTo>
                  <a:pt x="463499" y="1283018"/>
                </a:lnTo>
                <a:lnTo>
                  <a:pt x="467244" y="1288733"/>
                </a:lnTo>
                <a:lnTo>
                  <a:pt x="476457" y="1300163"/>
                </a:lnTo>
                <a:lnTo>
                  <a:pt x="478400" y="1305878"/>
                </a:lnTo>
                <a:lnTo>
                  <a:pt x="479494" y="1314451"/>
                </a:lnTo>
                <a:lnTo>
                  <a:pt x="480600" y="1317308"/>
                </a:lnTo>
                <a:lnTo>
                  <a:pt x="485755" y="1325881"/>
                </a:lnTo>
                <a:lnTo>
                  <a:pt x="487295" y="1331596"/>
                </a:lnTo>
                <a:lnTo>
                  <a:pt x="488659" y="1333501"/>
                </a:lnTo>
                <a:lnTo>
                  <a:pt x="490520" y="1334771"/>
                </a:lnTo>
                <a:lnTo>
                  <a:pt x="492713" y="1335617"/>
                </a:lnTo>
                <a:lnTo>
                  <a:pt x="504096" y="1344543"/>
                </a:lnTo>
                <a:lnTo>
                  <a:pt x="509756" y="1350037"/>
                </a:lnTo>
                <a:lnTo>
                  <a:pt x="511253" y="1352462"/>
                </a:lnTo>
                <a:lnTo>
                  <a:pt x="512915" y="1357697"/>
                </a:lnTo>
                <a:lnTo>
                  <a:pt x="514311" y="1359474"/>
                </a:lnTo>
                <a:lnTo>
                  <a:pt x="516194" y="1360659"/>
                </a:lnTo>
                <a:lnTo>
                  <a:pt x="518402" y="1361449"/>
                </a:lnTo>
                <a:lnTo>
                  <a:pt x="519874" y="1362928"/>
                </a:lnTo>
                <a:lnTo>
                  <a:pt x="520855" y="1364866"/>
                </a:lnTo>
                <a:lnTo>
                  <a:pt x="521509" y="1367111"/>
                </a:lnTo>
                <a:lnTo>
                  <a:pt x="522898" y="1368607"/>
                </a:lnTo>
                <a:lnTo>
                  <a:pt x="524776" y="1369605"/>
                </a:lnTo>
                <a:lnTo>
                  <a:pt x="526981" y="1370270"/>
                </a:lnTo>
                <a:lnTo>
                  <a:pt x="531970" y="1373549"/>
                </a:lnTo>
                <a:lnTo>
                  <a:pt x="534635" y="1375757"/>
                </a:lnTo>
                <a:lnTo>
                  <a:pt x="537363" y="1377229"/>
                </a:lnTo>
                <a:lnTo>
                  <a:pt x="545754" y="1380253"/>
                </a:lnTo>
                <a:lnTo>
                  <a:pt x="555424" y="1387439"/>
                </a:lnTo>
                <a:lnTo>
                  <a:pt x="558899" y="1388165"/>
                </a:lnTo>
                <a:lnTo>
                  <a:pt x="564341" y="1388631"/>
                </a:lnTo>
                <a:lnTo>
                  <a:pt x="572944" y="1396117"/>
                </a:lnTo>
                <a:lnTo>
                  <a:pt x="576211" y="1396784"/>
                </a:lnTo>
                <a:lnTo>
                  <a:pt x="594370" y="1397287"/>
                </a:lnTo>
                <a:lnTo>
                  <a:pt x="597189" y="1398250"/>
                </a:lnTo>
                <a:lnTo>
                  <a:pt x="606859" y="1404696"/>
                </a:lnTo>
                <a:lnTo>
                  <a:pt x="610335" y="1405360"/>
                </a:lnTo>
                <a:lnTo>
                  <a:pt x="648869" y="1405890"/>
                </a:lnTo>
                <a:lnTo>
                  <a:pt x="663188" y="1405890"/>
                </a:lnTo>
                <a:lnTo>
                  <a:pt x="665928" y="1404938"/>
                </a:lnTo>
                <a:lnTo>
                  <a:pt x="674335" y="1399999"/>
                </a:lnTo>
                <a:lnTo>
                  <a:pt x="680011" y="1398510"/>
                </a:lnTo>
                <a:lnTo>
                  <a:pt x="692577" y="1397423"/>
                </a:lnTo>
                <a:lnTo>
                  <a:pt x="696057" y="1394825"/>
                </a:lnTo>
                <a:lnTo>
                  <a:pt x="698318" y="1392798"/>
                </a:lnTo>
                <a:lnTo>
                  <a:pt x="700778" y="1391447"/>
                </a:lnTo>
                <a:lnTo>
                  <a:pt x="706051" y="1389946"/>
                </a:lnTo>
                <a:lnTo>
                  <a:pt x="707838" y="1388593"/>
                </a:lnTo>
                <a:lnTo>
                  <a:pt x="709030" y="1386739"/>
                </a:lnTo>
                <a:lnTo>
                  <a:pt x="709824" y="1384551"/>
                </a:lnTo>
                <a:lnTo>
                  <a:pt x="712259" y="1383091"/>
                </a:lnTo>
                <a:lnTo>
                  <a:pt x="720043" y="1381470"/>
                </a:lnTo>
                <a:lnTo>
                  <a:pt x="722882" y="1380085"/>
                </a:lnTo>
                <a:lnTo>
                  <a:pt x="724773" y="1378210"/>
                </a:lnTo>
                <a:lnTo>
                  <a:pt x="726035" y="1376007"/>
                </a:lnTo>
                <a:lnTo>
                  <a:pt x="727828" y="1374538"/>
                </a:lnTo>
                <a:lnTo>
                  <a:pt x="729977" y="1373559"/>
                </a:lnTo>
                <a:lnTo>
                  <a:pt x="732361" y="1372906"/>
                </a:lnTo>
                <a:lnTo>
                  <a:pt x="737551" y="1369641"/>
                </a:lnTo>
                <a:lnTo>
                  <a:pt x="740268" y="1367437"/>
                </a:lnTo>
                <a:lnTo>
                  <a:pt x="742079" y="1365015"/>
                </a:lnTo>
                <a:lnTo>
                  <a:pt x="744092" y="1359784"/>
                </a:lnTo>
                <a:lnTo>
                  <a:pt x="745581" y="1358007"/>
                </a:lnTo>
                <a:lnTo>
                  <a:pt x="747527" y="1356824"/>
                </a:lnTo>
                <a:lnTo>
                  <a:pt x="762044" y="1350372"/>
                </a:lnTo>
                <a:lnTo>
                  <a:pt x="765169" y="1347924"/>
                </a:lnTo>
                <a:lnTo>
                  <a:pt x="767253" y="1345338"/>
                </a:lnTo>
                <a:lnTo>
                  <a:pt x="770521" y="1339926"/>
                </a:lnTo>
                <a:lnTo>
                  <a:pt x="808574" y="1300162"/>
                </a:lnTo>
                <a:lnTo>
                  <a:pt x="817143" y="1291590"/>
                </a:lnTo>
                <a:lnTo>
                  <a:pt x="819046" y="1288733"/>
                </a:lnTo>
                <a:lnTo>
                  <a:pt x="822679" y="1280161"/>
                </a:lnTo>
                <a:lnTo>
                  <a:pt x="834638" y="1261322"/>
                </a:lnTo>
                <a:lnTo>
                  <a:pt x="837617" y="1253373"/>
                </a:lnTo>
                <a:lnTo>
                  <a:pt x="838411" y="1249920"/>
                </a:lnTo>
                <a:lnTo>
                  <a:pt x="840846" y="1246665"/>
                </a:lnTo>
                <a:lnTo>
                  <a:pt x="851469" y="1237533"/>
                </a:lnTo>
                <a:lnTo>
                  <a:pt x="853361" y="1234597"/>
                </a:lnTo>
                <a:lnTo>
                  <a:pt x="863598" y="1210524"/>
                </a:lnTo>
                <a:lnTo>
                  <a:pt x="864305" y="1207067"/>
                </a:lnTo>
                <a:lnTo>
                  <a:pt x="867629" y="1200684"/>
                </a:lnTo>
                <a:lnTo>
                  <a:pt x="900022" y="1157822"/>
                </a:lnTo>
                <a:lnTo>
                  <a:pt x="902875" y="1154786"/>
                </a:lnTo>
                <a:lnTo>
                  <a:pt x="904777" y="1150858"/>
                </a:lnTo>
                <a:lnTo>
                  <a:pt x="908406" y="1137180"/>
                </a:lnTo>
                <a:lnTo>
                  <a:pt x="914138" y="1125718"/>
                </a:lnTo>
                <a:lnTo>
                  <a:pt x="919097" y="1105261"/>
                </a:lnTo>
                <a:lnTo>
                  <a:pt x="923731" y="1095112"/>
                </a:lnTo>
                <a:lnTo>
                  <a:pt x="937269" y="1073194"/>
                </a:lnTo>
                <a:lnTo>
                  <a:pt x="940380" y="1062445"/>
                </a:lnTo>
                <a:lnTo>
                  <a:pt x="942716" y="1051318"/>
                </a:lnTo>
                <a:lnTo>
                  <a:pt x="948433" y="1034344"/>
                </a:lnTo>
                <a:lnTo>
                  <a:pt x="953389" y="1011542"/>
                </a:lnTo>
                <a:lnTo>
                  <a:pt x="965034" y="982979"/>
                </a:lnTo>
                <a:lnTo>
                  <a:pt x="970425" y="960120"/>
                </a:lnTo>
                <a:lnTo>
                  <a:pt x="982165" y="931545"/>
                </a:lnTo>
                <a:lnTo>
                  <a:pt x="987568" y="908686"/>
                </a:lnTo>
                <a:lnTo>
                  <a:pt x="991311" y="897256"/>
                </a:lnTo>
                <a:lnTo>
                  <a:pt x="993714" y="871856"/>
                </a:lnTo>
                <a:lnTo>
                  <a:pt x="994994" y="857074"/>
                </a:lnTo>
                <a:lnTo>
                  <a:pt x="1001071" y="838043"/>
                </a:lnTo>
                <a:lnTo>
                  <a:pt x="1007952" y="820339"/>
                </a:lnTo>
                <a:lnTo>
                  <a:pt x="1013299" y="797290"/>
                </a:lnTo>
                <a:lnTo>
                  <a:pt x="1017034" y="785834"/>
                </a:lnTo>
                <a:lnTo>
                  <a:pt x="1020713" y="745634"/>
                </a:lnTo>
                <a:lnTo>
                  <a:pt x="1027368" y="714729"/>
                </a:lnTo>
                <a:lnTo>
                  <a:pt x="1029476" y="674391"/>
                </a:lnTo>
                <a:lnTo>
                  <a:pt x="1035366" y="651515"/>
                </a:lnTo>
                <a:lnTo>
                  <a:pt x="1035967" y="645798"/>
                </a:lnTo>
                <a:lnTo>
                  <a:pt x="1039174" y="636907"/>
                </a:lnTo>
                <a:lnTo>
                  <a:pt x="1041363" y="633202"/>
                </a:lnTo>
                <a:lnTo>
                  <a:pt x="1043795" y="624006"/>
                </a:lnTo>
                <a:lnTo>
                  <a:pt x="1045828" y="613569"/>
                </a:lnTo>
                <a:lnTo>
                  <a:pt x="1051375" y="596983"/>
                </a:lnTo>
                <a:lnTo>
                  <a:pt x="1054395" y="580956"/>
                </a:lnTo>
                <a:lnTo>
                  <a:pt x="1059946" y="568799"/>
                </a:lnTo>
                <a:lnTo>
                  <a:pt x="1062014" y="553555"/>
                </a:lnTo>
                <a:lnTo>
                  <a:pt x="1063579" y="536973"/>
                </a:lnTo>
                <a:lnTo>
                  <a:pt x="1069619" y="514304"/>
                </a:lnTo>
                <a:lnTo>
                  <a:pt x="1070232" y="508604"/>
                </a:lnTo>
                <a:lnTo>
                  <a:pt x="1073453" y="499732"/>
                </a:lnTo>
                <a:lnTo>
                  <a:pt x="1075645" y="496032"/>
                </a:lnTo>
                <a:lnTo>
                  <a:pt x="1078082" y="486841"/>
                </a:lnTo>
                <a:lnTo>
                  <a:pt x="1078731" y="481724"/>
                </a:lnTo>
                <a:lnTo>
                  <a:pt x="1081993" y="473497"/>
                </a:lnTo>
                <a:lnTo>
                  <a:pt x="1091847" y="455904"/>
                </a:lnTo>
                <a:lnTo>
                  <a:pt x="1094807" y="445194"/>
                </a:lnTo>
                <a:lnTo>
                  <a:pt x="1095596" y="439671"/>
                </a:lnTo>
                <a:lnTo>
                  <a:pt x="1099014" y="430995"/>
                </a:lnTo>
                <a:lnTo>
                  <a:pt x="1101258" y="427348"/>
                </a:lnTo>
                <a:lnTo>
                  <a:pt x="1103753" y="418215"/>
                </a:lnTo>
                <a:lnTo>
                  <a:pt x="1105813" y="407806"/>
                </a:lnTo>
                <a:lnTo>
                  <a:pt x="1109904" y="396830"/>
                </a:lnTo>
                <a:lnTo>
                  <a:pt x="1114898" y="388142"/>
                </a:lnTo>
                <a:lnTo>
                  <a:pt x="1117562" y="384491"/>
                </a:lnTo>
                <a:lnTo>
                  <a:pt x="1120524" y="375355"/>
                </a:lnTo>
                <a:lnTo>
                  <a:pt x="1122792" y="364945"/>
                </a:lnTo>
                <a:lnTo>
                  <a:pt x="1129424" y="349327"/>
                </a:lnTo>
                <a:lnTo>
                  <a:pt x="1134686" y="341629"/>
                </a:lnTo>
                <a:lnTo>
                  <a:pt x="1137659" y="332493"/>
                </a:lnTo>
                <a:lnTo>
                  <a:pt x="1139933" y="322083"/>
                </a:lnTo>
                <a:lnTo>
                  <a:pt x="1146568" y="306464"/>
                </a:lnTo>
                <a:lnTo>
                  <a:pt x="1151830" y="298767"/>
                </a:lnTo>
                <a:lnTo>
                  <a:pt x="1154804" y="289630"/>
                </a:lnTo>
                <a:lnTo>
                  <a:pt x="1155597" y="284527"/>
                </a:lnTo>
                <a:lnTo>
                  <a:pt x="1159018" y="276317"/>
                </a:lnTo>
                <a:lnTo>
                  <a:pt x="1161264" y="272794"/>
                </a:lnTo>
                <a:lnTo>
                  <a:pt x="1163759" y="263799"/>
                </a:lnTo>
                <a:lnTo>
                  <a:pt x="1165820" y="253452"/>
                </a:lnTo>
                <a:lnTo>
                  <a:pt x="1169911" y="242503"/>
                </a:lnTo>
                <a:lnTo>
                  <a:pt x="1174905" y="233827"/>
                </a:lnTo>
                <a:lnTo>
                  <a:pt x="1177570" y="230180"/>
                </a:lnTo>
                <a:lnTo>
                  <a:pt x="1180531" y="221047"/>
                </a:lnTo>
                <a:lnTo>
                  <a:pt x="1182800" y="210639"/>
                </a:lnTo>
                <a:lnTo>
                  <a:pt x="1200207" y="171403"/>
                </a:lnTo>
                <a:lnTo>
                  <a:pt x="1204879" y="160952"/>
                </a:lnTo>
                <a:lnTo>
                  <a:pt x="1215133" y="133507"/>
                </a:lnTo>
                <a:lnTo>
                  <a:pt x="1223142" y="117874"/>
                </a:lnTo>
                <a:lnTo>
                  <a:pt x="1228726" y="110174"/>
                </a:lnTo>
                <a:lnTo>
                  <a:pt x="1230596" y="105835"/>
                </a:lnTo>
                <a:lnTo>
                  <a:pt x="1234180" y="91578"/>
                </a:lnTo>
                <a:lnTo>
                  <a:pt x="1239898" y="80898"/>
                </a:lnTo>
                <a:lnTo>
                  <a:pt x="1242968" y="71701"/>
                </a:lnTo>
                <a:lnTo>
                  <a:pt x="1247062" y="65840"/>
                </a:lnTo>
                <a:lnTo>
                  <a:pt x="1248535" y="61991"/>
                </a:lnTo>
                <a:lnTo>
                  <a:pt x="1250898" y="44666"/>
                </a:lnTo>
                <a:lnTo>
                  <a:pt x="1251092" y="41208"/>
                </a:lnTo>
                <a:lnTo>
                  <a:pt x="1252174" y="37950"/>
                </a:lnTo>
                <a:lnTo>
                  <a:pt x="1257295" y="28813"/>
                </a:lnTo>
                <a:lnTo>
                  <a:pt x="1259689" y="18870"/>
                </a:lnTo>
                <a:lnTo>
                  <a:pt x="1260052" y="388"/>
                </a:lnTo>
                <a:lnTo>
                  <a:pt x="125148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68"/>
          <p:cNvSpPr/>
          <p:nvPr/>
        </p:nvSpPr>
        <p:spPr>
          <a:xfrm>
            <a:off x="4443412" y="2307696"/>
            <a:ext cx="197168" cy="186902"/>
          </a:xfrm>
          <a:custGeom>
            <a:avLst/>
            <a:gdLst/>
            <a:ahLst/>
            <a:cxnLst/>
            <a:rect l="0" t="0" r="0" b="0"/>
            <a:pathLst>
              <a:path w="197168" h="186902">
                <a:moveTo>
                  <a:pt x="0" y="109749"/>
                </a:moveTo>
                <a:lnTo>
                  <a:pt x="7381" y="109749"/>
                </a:lnTo>
                <a:lnTo>
                  <a:pt x="12770" y="105198"/>
                </a:lnTo>
                <a:lnTo>
                  <a:pt x="15181" y="103857"/>
                </a:lnTo>
                <a:lnTo>
                  <a:pt x="20400" y="102368"/>
                </a:lnTo>
                <a:lnTo>
                  <a:pt x="25894" y="99166"/>
                </a:lnTo>
                <a:lnTo>
                  <a:pt x="28693" y="96978"/>
                </a:lnTo>
                <a:lnTo>
                  <a:pt x="31511" y="93615"/>
                </a:lnTo>
                <a:lnTo>
                  <a:pt x="34342" y="89468"/>
                </a:lnTo>
                <a:lnTo>
                  <a:pt x="37182" y="84798"/>
                </a:lnTo>
                <a:lnTo>
                  <a:pt x="40028" y="80732"/>
                </a:lnTo>
                <a:lnTo>
                  <a:pt x="42878" y="77070"/>
                </a:lnTo>
                <a:lnTo>
                  <a:pt x="45731" y="73675"/>
                </a:lnTo>
                <a:lnTo>
                  <a:pt x="49537" y="69507"/>
                </a:lnTo>
                <a:lnTo>
                  <a:pt x="58846" y="59796"/>
                </a:lnTo>
                <a:lnTo>
                  <a:pt x="63996" y="55492"/>
                </a:lnTo>
                <a:lnTo>
                  <a:pt x="69334" y="51670"/>
                </a:lnTo>
                <a:lnTo>
                  <a:pt x="74797" y="48170"/>
                </a:lnTo>
                <a:lnTo>
                  <a:pt x="80345" y="44883"/>
                </a:lnTo>
                <a:lnTo>
                  <a:pt x="85948" y="41740"/>
                </a:lnTo>
                <a:lnTo>
                  <a:pt x="91589" y="38692"/>
                </a:lnTo>
                <a:lnTo>
                  <a:pt x="96302" y="35708"/>
                </a:lnTo>
                <a:lnTo>
                  <a:pt x="100396" y="32765"/>
                </a:lnTo>
                <a:lnTo>
                  <a:pt x="104078" y="29852"/>
                </a:lnTo>
                <a:lnTo>
                  <a:pt x="107485" y="26956"/>
                </a:lnTo>
                <a:lnTo>
                  <a:pt x="110710" y="24074"/>
                </a:lnTo>
                <a:lnTo>
                  <a:pt x="116832" y="18331"/>
                </a:lnTo>
                <a:lnTo>
                  <a:pt x="131402" y="4024"/>
                </a:lnTo>
                <a:lnTo>
                  <a:pt x="135227" y="2118"/>
                </a:lnTo>
                <a:lnTo>
                  <a:pt x="139681" y="847"/>
                </a:lnTo>
                <a:lnTo>
                  <a:pt x="144556" y="0"/>
                </a:lnTo>
                <a:lnTo>
                  <a:pt x="147805" y="388"/>
                </a:lnTo>
                <a:lnTo>
                  <a:pt x="149972" y="1599"/>
                </a:lnTo>
                <a:lnTo>
                  <a:pt x="153332" y="5485"/>
                </a:lnTo>
                <a:lnTo>
                  <a:pt x="158000" y="10386"/>
                </a:lnTo>
                <a:lnTo>
                  <a:pt x="165983" y="18501"/>
                </a:lnTo>
                <a:lnTo>
                  <a:pt x="167805" y="22247"/>
                </a:lnTo>
                <a:lnTo>
                  <a:pt x="169020" y="26649"/>
                </a:lnTo>
                <a:lnTo>
                  <a:pt x="169830" y="31489"/>
                </a:lnTo>
                <a:lnTo>
                  <a:pt x="170370" y="36620"/>
                </a:lnTo>
                <a:lnTo>
                  <a:pt x="170730" y="41947"/>
                </a:lnTo>
                <a:lnTo>
                  <a:pt x="170970" y="47402"/>
                </a:lnTo>
                <a:lnTo>
                  <a:pt x="172083" y="52944"/>
                </a:lnTo>
                <a:lnTo>
                  <a:pt x="173777" y="58544"/>
                </a:lnTo>
                <a:lnTo>
                  <a:pt x="175859" y="64182"/>
                </a:lnTo>
                <a:lnTo>
                  <a:pt x="177247" y="69846"/>
                </a:lnTo>
                <a:lnTo>
                  <a:pt x="178172" y="75527"/>
                </a:lnTo>
                <a:lnTo>
                  <a:pt x="178789" y="81219"/>
                </a:lnTo>
                <a:lnTo>
                  <a:pt x="179200" y="86919"/>
                </a:lnTo>
                <a:lnTo>
                  <a:pt x="179474" y="92624"/>
                </a:lnTo>
                <a:lnTo>
                  <a:pt x="179779" y="104043"/>
                </a:lnTo>
                <a:lnTo>
                  <a:pt x="179991" y="132610"/>
                </a:lnTo>
                <a:lnTo>
                  <a:pt x="180954" y="138324"/>
                </a:lnTo>
                <a:lnTo>
                  <a:pt x="182549" y="144039"/>
                </a:lnTo>
                <a:lnTo>
                  <a:pt x="184564" y="149754"/>
                </a:lnTo>
                <a:lnTo>
                  <a:pt x="185908" y="154516"/>
                </a:lnTo>
                <a:lnTo>
                  <a:pt x="186803" y="158644"/>
                </a:lnTo>
                <a:lnTo>
                  <a:pt x="187401" y="162348"/>
                </a:lnTo>
                <a:lnTo>
                  <a:pt x="187799" y="165770"/>
                </a:lnTo>
                <a:lnTo>
                  <a:pt x="188064" y="169004"/>
                </a:lnTo>
                <a:lnTo>
                  <a:pt x="188241" y="172112"/>
                </a:lnTo>
                <a:lnTo>
                  <a:pt x="189312" y="175137"/>
                </a:lnTo>
                <a:lnTo>
                  <a:pt x="190978" y="178106"/>
                </a:lnTo>
                <a:lnTo>
                  <a:pt x="197167" y="18690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369"/>
          <p:cNvSpPr/>
          <p:nvPr/>
        </p:nvSpPr>
        <p:spPr>
          <a:xfrm>
            <a:off x="3174682" y="2434594"/>
            <a:ext cx="222886" cy="180019"/>
          </a:xfrm>
          <a:custGeom>
            <a:avLst/>
            <a:gdLst/>
            <a:ahLst/>
            <a:cxnLst/>
            <a:rect l="0" t="0" r="0" b="0"/>
            <a:pathLst>
              <a:path w="222886" h="180019">
                <a:moveTo>
                  <a:pt x="0" y="180018"/>
                </a:moveTo>
                <a:lnTo>
                  <a:pt x="0" y="175467"/>
                </a:lnTo>
                <a:lnTo>
                  <a:pt x="953" y="173174"/>
                </a:lnTo>
                <a:lnTo>
                  <a:pt x="4551" y="168086"/>
                </a:lnTo>
                <a:lnTo>
                  <a:pt x="7381" y="164418"/>
                </a:lnTo>
                <a:lnTo>
                  <a:pt x="7778" y="161998"/>
                </a:lnTo>
                <a:lnTo>
                  <a:pt x="8043" y="158480"/>
                </a:lnTo>
                <a:lnTo>
                  <a:pt x="8219" y="154229"/>
                </a:lnTo>
                <a:lnTo>
                  <a:pt x="9289" y="150443"/>
                </a:lnTo>
                <a:lnTo>
                  <a:pt x="10955" y="146966"/>
                </a:lnTo>
                <a:lnTo>
                  <a:pt x="13019" y="143696"/>
                </a:lnTo>
                <a:lnTo>
                  <a:pt x="14394" y="139611"/>
                </a:lnTo>
                <a:lnTo>
                  <a:pt x="15311" y="134983"/>
                </a:lnTo>
                <a:lnTo>
                  <a:pt x="15922" y="129992"/>
                </a:lnTo>
                <a:lnTo>
                  <a:pt x="17283" y="125712"/>
                </a:lnTo>
                <a:lnTo>
                  <a:pt x="19142" y="121907"/>
                </a:lnTo>
                <a:lnTo>
                  <a:pt x="21334" y="118417"/>
                </a:lnTo>
                <a:lnTo>
                  <a:pt x="22795" y="114186"/>
                </a:lnTo>
                <a:lnTo>
                  <a:pt x="23769" y="109460"/>
                </a:lnTo>
                <a:lnTo>
                  <a:pt x="24419" y="104404"/>
                </a:lnTo>
                <a:lnTo>
                  <a:pt x="25804" y="100081"/>
                </a:lnTo>
                <a:lnTo>
                  <a:pt x="27680" y="96247"/>
                </a:lnTo>
                <a:lnTo>
                  <a:pt x="29883" y="92738"/>
                </a:lnTo>
                <a:lnTo>
                  <a:pt x="32305" y="88494"/>
                </a:lnTo>
                <a:lnTo>
                  <a:pt x="37535" y="78698"/>
                </a:lnTo>
                <a:lnTo>
                  <a:pt x="45835" y="62473"/>
                </a:lnTo>
                <a:lnTo>
                  <a:pt x="48654" y="57840"/>
                </a:lnTo>
                <a:lnTo>
                  <a:pt x="51486" y="53798"/>
                </a:lnTo>
                <a:lnTo>
                  <a:pt x="54327" y="50152"/>
                </a:lnTo>
                <a:lnTo>
                  <a:pt x="56220" y="45815"/>
                </a:lnTo>
                <a:lnTo>
                  <a:pt x="57483" y="41020"/>
                </a:lnTo>
                <a:lnTo>
                  <a:pt x="58324" y="35917"/>
                </a:lnTo>
                <a:lnTo>
                  <a:pt x="59838" y="32516"/>
                </a:lnTo>
                <a:lnTo>
                  <a:pt x="61799" y="30248"/>
                </a:lnTo>
                <a:lnTo>
                  <a:pt x="64060" y="28737"/>
                </a:lnTo>
                <a:lnTo>
                  <a:pt x="65566" y="26776"/>
                </a:lnTo>
                <a:lnTo>
                  <a:pt x="66571" y="24517"/>
                </a:lnTo>
                <a:lnTo>
                  <a:pt x="67241" y="22058"/>
                </a:lnTo>
                <a:lnTo>
                  <a:pt x="70525" y="16786"/>
                </a:lnTo>
                <a:lnTo>
                  <a:pt x="75159" y="11268"/>
                </a:lnTo>
                <a:lnTo>
                  <a:pt x="77729" y="8463"/>
                </a:lnTo>
                <a:lnTo>
                  <a:pt x="80394" y="5641"/>
                </a:lnTo>
                <a:lnTo>
                  <a:pt x="83123" y="3759"/>
                </a:lnTo>
                <a:lnTo>
                  <a:pt x="88696" y="1668"/>
                </a:lnTo>
                <a:lnTo>
                  <a:pt x="94348" y="739"/>
                </a:lnTo>
                <a:lnTo>
                  <a:pt x="100035" y="326"/>
                </a:lnTo>
                <a:lnTo>
                  <a:pt x="105737" y="142"/>
                </a:lnTo>
                <a:lnTo>
                  <a:pt x="118112" y="25"/>
                </a:lnTo>
                <a:lnTo>
                  <a:pt x="138826" y="0"/>
                </a:lnTo>
                <a:lnTo>
                  <a:pt x="142081" y="951"/>
                </a:lnTo>
                <a:lnTo>
                  <a:pt x="148237" y="4548"/>
                </a:lnTo>
                <a:lnTo>
                  <a:pt x="154148" y="9321"/>
                </a:lnTo>
                <a:lnTo>
                  <a:pt x="159950" y="14618"/>
                </a:lnTo>
                <a:lnTo>
                  <a:pt x="168572" y="22955"/>
                </a:lnTo>
                <a:lnTo>
                  <a:pt x="200025" y="54289"/>
                </a:lnTo>
                <a:lnTo>
                  <a:pt x="203835" y="57146"/>
                </a:lnTo>
                <a:lnTo>
                  <a:pt x="208280" y="60004"/>
                </a:lnTo>
                <a:lnTo>
                  <a:pt x="222885" y="6857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370"/>
          <p:cNvSpPr/>
          <p:nvPr/>
        </p:nvSpPr>
        <p:spPr>
          <a:xfrm>
            <a:off x="4674984" y="2580322"/>
            <a:ext cx="124527" cy="162481"/>
          </a:xfrm>
          <a:custGeom>
            <a:avLst/>
            <a:gdLst/>
            <a:ahLst/>
            <a:cxnLst/>
            <a:rect l="0" t="0" r="0" b="0"/>
            <a:pathLst>
              <a:path w="124527" h="162481">
                <a:moveTo>
                  <a:pt x="34175" y="0"/>
                </a:moveTo>
                <a:lnTo>
                  <a:pt x="34175" y="4551"/>
                </a:lnTo>
                <a:lnTo>
                  <a:pt x="33223" y="5892"/>
                </a:lnTo>
                <a:lnTo>
                  <a:pt x="31636" y="6785"/>
                </a:lnTo>
                <a:lnTo>
                  <a:pt x="29625" y="7381"/>
                </a:lnTo>
                <a:lnTo>
                  <a:pt x="28284" y="8731"/>
                </a:lnTo>
                <a:lnTo>
                  <a:pt x="27390" y="10583"/>
                </a:lnTo>
                <a:lnTo>
                  <a:pt x="26794" y="12770"/>
                </a:lnTo>
                <a:lnTo>
                  <a:pt x="23593" y="17741"/>
                </a:lnTo>
                <a:lnTo>
                  <a:pt x="21405" y="20400"/>
                </a:lnTo>
                <a:lnTo>
                  <a:pt x="19947" y="23125"/>
                </a:lnTo>
                <a:lnTo>
                  <a:pt x="18975" y="25894"/>
                </a:lnTo>
                <a:lnTo>
                  <a:pt x="18327" y="28693"/>
                </a:lnTo>
                <a:lnTo>
                  <a:pt x="16942" y="32464"/>
                </a:lnTo>
                <a:lnTo>
                  <a:pt x="15067" y="36882"/>
                </a:lnTo>
                <a:lnTo>
                  <a:pt x="12864" y="41733"/>
                </a:lnTo>
                <a:lnTo>
                  <a:pt x="11395" y="45920"/>
                </a:lnTo>
                <a:lnTo>
                  <a:pt x="10416" y="49663"/>
                </a:lnTo>
                <a:lnTo>
                  <a:pt x="9763" y="53112"/>
                </a:lnTo>
                <a:lnTo>
                  <a:pt x="8376" y="56362"/>
                </a:lnTo>
                <a:lnTo>
                  <a:pt x="6498" y="59483"/>
                </a:lnTo>
                <a:lnTo>
                  <a:pt x="4294" y="62515"/>
                </a:lnTo>
                <a:lnTo>
                  <a:pt x="2825" y="66442"/>
                </a:lnTo>
                <a:lnTo>
                  <a:pt x="1845" y="70965"/>
                </a:lnTo>
                <a:lnTo>
                  <a:pt x="1192" y="75885"/>
                </a:lnTo>
                <a:lnTo>
                  <a:pt x="756" y="81070"/>
                </a:lnTo>
                <a:lnTo>
                  <a:pt x="466" y="86432"/>
                </a:lnTo>
                <a:lnTo>
                  <a:pt x="58" y="100539"/>
                </a:lnTo>
                <a:lnTo>
                  <a:pt x="0" y="104174"/>
                </a:lnTo>
                <a:lnTo>
                  <a:pt x="915" y="108502"/>
                </a:lnTo>
                <a:lnTo>
                  <a:pt x="2477" y="113292"/>
                </a:lnTo>
                <a:lnTo>
                  <a:pt x="4471" y="118390"/>
                </a:lnTo>
                <a:lnTo>
                  <a:pt x="5800" y="122742"/>
                </a:lnTo>
                <a:lnTo>
                  <a:pt x="6686" y="126596"/>
                </a:lnTo>
                <a:lnTo>
                  <a:pt x="7277" y="130117"/>
                </a:lnTo>
                <a:lnTo>
                  <a:pt x="8623" y="133417"/>
                </a:lnTo>
                <a:lnTo>
                  <a:pt x="10473" y="136570"/>
                </a:lnTo>
                <a:lnTo>
                  <a:pt x="12659" y="139624"/>
                </a:lnTo>
                <a:lnTo>
                  <a:pt x="15068" y="142613"/>
                </a:lnTo>
                <a:lnTo>
                  <a:pt x="17628" y="145558"/>
                </a:lnTo>
                <a:lnTo>
                  <a:pt x="20286" y="148474"/>
                </a:lnTo>
                <a:lnTo>
                  <a:pt x="23011" y="150417"/>
                </a:lnTo>
                <a:lnTo>
                  <a:pt x="25780" y="151713"/>
                </a:lnTo>
                <a:lnTo>
                  <a:pt x="28578" y="152577"/>
                </a:lnTo>
                <a:lnTo>
                  <a:pt x="30444" y="154106"/>
                </a:lnTo>
                <a:lnTo>
                  <a:pt x="31688" y="156077"/>
                </a:lnTo>
                <a:lnTo>
                  <a:pt x="32517" y="158344"/>
                </a:lnTo>
                <a:lnTo>
                  <a:pt x="34023" y="159855"/>
                </a:lnTo>
                <a:lnTo>
                  <a:pt x="35978" y="160863"/>
                </a:lnTo>
                <a:lnTo>
                  <a:pt x="38235" y="161534"/>
                </a:lnTo>
                <a:lnTo>
                  <a:pt x="40692" y="161982"/>
                </a:lnTo>
                <a:lnTo>
                  <a:pt x="43282" y="162281"/>
                </a:lnTo>
                <a:lnTo>
                  <a:pt x="45961" y="162480"/>
                </a:lnTo>
                <a:lnTo>
                  <a:pt x="48701" y="161660"/>
                </a:lnTo>
                <a:lnTo>
                  <a:pt x="51479" y="160161"/>
                </a:lnTo>
                <a:lnTo>
                  <a:pt x="54283" y="158209"/>
                </a:lnTo>
                <a:lnTo>
                  <a:pt x="58058" y="156908"/>
                </a:lnTo>
                <a:lnTo>
                  <a:pt x="62480" y="156040"/>
                </a:lnTo>
                <a:lnTo>
                  <a:pt x="67333" y="155462"/>
                </a:lnTo>
                <a:lnTo>
                  <a:pt x="71520" y="154124"/>
                </a:lnTo>
                <a:lnTo>
                  <a:pt x="75265" y="152279"/>
                </a:lnTo>
                <a:lnTo>
                  <a:pt x="78713" y="150097"/>
                </a:lnTo>
                <a:lnTo>
                  <a:pt x="81965" y="147690"/>
                </a:lnTo>
                <a:lnTo>
                  <a:pt x="85085" y="145132"/>
                </a:lnTo>
                <a:lnTo>
                  <a:pt x="88118" y="142475"/>
                </a:lnTo>
                <a:lnTo>
                  <a:pt x="91092" y="139751"/>
                </a:lnTo>
                <a:lnTo>
                  <a:pt x="96937" y="134184"/>
                </a:lnTo>
                <a:lnTo>
                  <a:pt x="98876" y="130414"/>
                </a:lnTo>
                <a:lnTo>
                  <a:pt x="100169" y="125995"/>
                </a:lnTo>
                <a:lnTo>
                  <a:pt x="101031" y="121144"/>
                </a:lnTo>
                <a:lnTo>
                  <a:pt x="102559" y="116958"/>
                </a:lnTo>
                <a:lnTo>
                  <a:pt x="104529" y="113214"/>
                </a:lnTo>
                <a:lnTo>
                  <a:pt x="106796" y="109766"/>
                </a:lnTo>
                <a:lnTo>
                  <a:pt x="109259" y="105563"/>
                </a:lnTo>
                <a:lnTo>
                  <a:pt x="111854" y="100855"/>
                </a:lnTo>
                <a:lnTo>
                  <a:pt x="114536" y="95812"/>
                </a:lnTo>
                <a:lnTo>
                  <a:pt x="116324" y="91497"/>
                </a:lnTo>
                <a:lnTo>
                  <a:pt x="117516" y="87668"/>
                </a:lnTo>
                <a:lnTo>
                  <a:pt x="118311" y="84163"/>
                </a:lnTo>
                <a:lnTo>
                  <a:pt x="119793" y="80873"/>
                </a:lnTo>
                <a:lnTo>
                  <a:pt x="121734" y="77728"/>
                </a:lnTo>
                <a:lnTo>
                  <a:pt x="123981" y="74679"/>
                </a:lnTo>
                <a:lnTo>
                  <a:pt x="124526" y="70741"/>
                </a:lnTo>
                <a:lnTo>
                  <a:pt x="123937" y="66211"/>
                </a:lnTo>
                <a:lnTo>
                  <a:pt x="122591" y="61285"/>
                </a:lnTo>
                <a:lnTo>
                  <a:pt x="121694" y="57049"/>
                </a:lnTo>
                <a:lnTo>
                  <a:pt x="121096" y="53273"/>
                </a:lnTo>
                <a:lnTo>
                  <a:pt x="120698" y="49803"/>
                </a:lnTo>
                <a:lnTo>
                  <a:pt x="119479" y="46537"/>
                </a:lnTo>
                <a:lnTo>
                  <a:pt x="117715" y="43407"/>
                </a:lnTo>
                <a:lnTo>
                  <a:pt x="115586" y="40368"/>
                </a:lnTo>
                <a:lnTo>
                  <a:pt x="114167" y="36437"/>
                </a:lnTo>
                <a:lnTo>
                  <a:pt x="113221" y="31911"/>
                </a:lnTo>
                <a:lnTo>
                  <a:pt x="112590" y="26989"/>
                </a:lnTo>
                <a:lnTo>
                  <a:pt x="111216" y="23708"/>
                </a:lnTo>
                <a:lnTo>
                  <a:pt x="109349" y="21520"/>
                </a:lnTo>
                <a:lnTo>
                  <a:pt x="107151" y="20062"/>
                </a:lnTo>
                <a:lnTo>
                  <a:pt x="103781" y="18137"/>
                </a:lnTo>
                <a:lnTo>
                  <a:pt x="94956" y="13458"/>
                </a:lnTo>
                <a:lnTo>
                  <a:pt x="90889" y="10877"/>
                </a:lnTo>
                <a:lnTo>
                  <a:pt x="87224" y="8204"/>
                </a:lnTo>
                <a:lnTo>
                  <a:pt x="83829" y="5469"/>
                </a:lnTo>
                <a:lnTo>
                  <a:pt x="80613" y="3646"/>
                </a:lnTo>
                <a:lnTo>
                  <a:pt x="77516" y="2431"/>
                </a:lnTo>
                <a:lnTo>
                  <a:pt x="74499" y="1620"/>
                </a:lnTo>
                <a:lnTo>
                  <a:pt x="70583" y="1081"/>
                </a:lnTo>
                <a:lnTo>
                  <a:pt x="66067" y="720"/>
                </a:lnTo>
                <a:lnTo>
                  <a:pt x="61151" y="480"/>
                </a:lnTo>
                <a:lnTo>
                  <a:pt x="56922" y="1272"/>
                </a:lnTo>
                <a:lnTo>
                  <a:pt x="53150" y="2754"/>
                </a:lnTo>
                <a:lnTo>
                  <a:pt x="49682" y="4693"/>
                </a:lnTo>
                <a:lnTo>
                  <a:pt x="46418" y="5986"/>
                </a:lnTo>
                <a:lnTo>
                  <a:pt x="43290" y="6848"/>
                </a:lnTo>
                <a:lnTo>
                  <a:pt x="40252" y="7423"/>
                </a:lnTo>
                <a:lnTo>
                  <a:pt x="38226" y="8759"/>
                </a:lnTo>
                <a:lnTo>
                  <a:pt x="36876" y="10602"/>
                </a:lnTo>
                <a:lnTo>
                  <a:pt x="34175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371"/>
          <p:cNvSpPr/>
          <p:nvPr/>
        </p:nvSpPr>
        <p:spPr>
          <a:xfrm>
            <a:off x="4897754" y="2683192"/>
            <a:ext cx="25719" cy="102871"/>
          </a:xfrm>
          <a:custGeom>
            <a:avLst/>
            <a:gdLst/>
            <a:ahLst/>
            <a:cxnLst/>
            <a:rect l="0" t="0" r="0" b="0"/>
            <a:pathLst>
              <a:path w="25719" h="102871">
                <a:moveTo>
                  <a:pt x="0" y="0"/>
                </a:moveTo>
                <a:lnTo>
                  <a:pt x="7382" y="7381"/>
                </a:lnTo>
                <a:lnTo>
                  <a:pt x="7779" y="9683"/>
                </a:lnTo>
                <a:lnTo>
                  <a:pt x="8043" y="13123"/>
                </a:lnTo>
                <a:lnTo>
                  <a:pt x="8338" y="21072"/>
                </a:lnTo>
                <a:lnTo>
                  <a:pt x="8503" y="30903"/>
                </a:lnTo>
                <a:lnTo>
                  <a:pt x="8570" y="54272"/>
                </a:lnTo>
                <a:lnTo>
                  <a:pt x="9523" y="57136"/>
                </a:lnTo>
                <a:lnTo>
                  <a:pt x="11112" y="59998"/>
                </a:lnTo>
                <a:lnTo>
                  <a:pt x="13123" y="62859"/>
                </a:lnTo>
                <a:lnTo>
                  <a:pt x="14464" y="65719"/>
                </a:lnTo>
                <a:lnTo>
                  <a:pt x="15358" y="68578"/>
                </a:lnTo>
                <a:lnTo>
                  <a:pt x="15954" y="71436"/>
                </a:lnTo>
                <a:lnTo>
                  <a:pt x="16351" y="74294"/>
                </a:lnTo>
                <a:lnTo>
                  <a:pt x="16616" y="77152"/>
                </a:lnTo>
                <a:lnTo>
                  <a:pt x="16792" y="80010"/>
                </a:lnTo>
                <a:lnTo>
                  <a:pt x="17863" y="81915"/>
                </a:lnTo>
                <a:lnTo>
                  <a:pt x="19529" y="83185"/>
                </a:lnTo>
                <a:lnTo>
                  <a:pt x="21592" y="84032"/>
                </a:lnTo>
                <a:lnTo>
                  <a:pt x="22967" y="85549"/>
                </a:lnTo>
                <a:lnTo>
                  <a:pt x="23884" y="87512"/>
                </a:lnTo>
                <a:lnTo>
                  <a:pt x="24495" y="89774"/>
                </a:lnTo>
                <a:lnTo>
                  <a:pt x="24903" y="92234"/>
                </a:lnTo>
                <a:lnTo>
                  <a:pt x="25175" y="94827"/>
                </a:lnTo>
                <a:lnTo>
                  <a:pt x="25718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372"/>
          <p:cNvSpPr/>
          <p:nvPr/>
        </p:nvSpPr>
        <p:spPr>
          <a:xfrm>
            <a:off x="4966334" y="2588895"/>
            <a:ext cx="137162" cy="85617"/>
          </a:xfrm>
          <a:custGeom>
            <a:avLst/>
            <a:gdLst/>
            <a:ahLst/>
            <a:cxnLst/>
            <a:rect l="0" t="0" r="0" b="0"/>
            <a:pathLst>
              <a:path w="137162" h="85617">
                <a:moveTo>
                  <a:pt x="0" y="0"/>
                </a:moveTo>
                <a:lnTo>
                  <a:pt x="0" y="81563"/>
                </a:lnTo>
                <a:lnTo>
                  <a:pt x="953" y="82950"/>
                </a:lnTo>
                <a:lnTo>
                  <a:pt x="2541" y="83875"/>
                </a:lnTo>
                <a:lnTo>
                  <a:pt x="7382" y="85359"/>
                </a:lnTo>
                <a:lnTo>
                  <a:pt x="10584" y="85562"/>
                </a:lnTo>
                <a:lnTo>
                  <a:pt x="12771" y="85616"/>
                </a:lnTo>
                <a:lnTo>
                  <a:pt x="15182" y="84700"/>
                </a:lnTo>
                <a:lnTo>
                  <a:pt x="17742" y="83136"/>
                </a:lnTo>
                <a:lnTo>
                  <a:pt x="20400" y="81142"/>
                </a:lnTo>
                <a:lnTo>
                  <a:pt x="23125" y="79812"/>
                </a:lnTo>
                <a:lnTo>
                  <a:pt x="25895" y="78925"/>
                </a:lnTo>
                <a:lnTo>
                  <a:pt x="28694" y="78334"/>
                </a:lnTo>
                <a:lnTo>
                  <a:pt x="31512" y="77940"/>
                </a:lnTo>
                <a:lnTo>
                  <a:pt x="34343" y="77677"/>
                </a:lnTo>
                <a:lnTo>
                  <a:pt x="37183" y="77502"/>
                </a:lnTo>
                <a:lnTo>
                  <a:pt x="40982" y="76433"/>
                </a:lnTo>
                <a:lnTo>
                  <a:pt x="45419" y="74768"/>
                </a:lnTo>
                <a:lnTo>
                  <a:pt x="50282" y="72705"/>
                </a:lnTo>
                <a:lnTo>
                  <a:pt x="54476" y="71330"/>
                </a:lnTo>
                <a:lnTo>
                  <a:pt x="58225" y="70413"/>
                </a:lnTo>
                <a:lnTo>
                  <a:pt x="61677" y="69802"/>
                </a:lnTo>
                <a:lnTo>
                  <a:pt x="65883" y="68442"/>
                </a:lnTo>
                <a:lnTo>
                  <a:pt x="70592" y="66583"/>
                </a:lnTo>
                <a:lnTo>
                  <a:pt x="75637" y="64391"/>
                </a:lnTo>
                <a:lnTo>
                  <a:pt x="79952" y="62930"/>
                </a:lnTo>
                <a:lnTo>
                  <a:pt x="83782" y="61955"/>
                </a:lnTo>
                <a:lnTo>
                  <a:pt x="87287" y="61306"/>
                </a:lnTo>
                <a:lnTo>
                  <a:pt x="90577" y="60873"/>
                </a:lnTo>
                <a:lnTo>
                  <a:pt x="93723" y="60584"/>
                </a:lnTo>
                <a:lnTo>
                  <a:pt x="96772" y="60392"/>
                </a:lnTo>
                <a:lnTo>
                  <a:pt x="100710" y="59311"/>
                </a:lnTo>
                <a:lnTo>
                  <a:pt x="105240" y="57638"/>
                </a:lnTo>
                <a:lnTo>
                  <a:pt x="110165" y="55570"/>
                </a:lnTo>
                <a:lnTo>
                  <a:pt x="114401" y="54192"/>
                </a:lnTo>
                <a:lnTo>
                  <a:pt x="118178" y="53273"/>
                </a:lnTo>
                <a:lnTo>
                  <a:pt x="126532" y="51798"/>
                </a:lnTo>
                <a:lnTo>
                  <a:pt x="130214" y="51596"/>
                </a:lnTo>
                <a:lnTo>
                  <a:pt x="137161" y="514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373"/>
          <p:cNvSpPr/>
          <p:nvPr/>
        </p:nvSpPr>
        <p:spPr>
          <a:xfrm>
            <a:off x="5052059" y="2597467"/>
            <a:ext cx="77154" cy="205741"/>
          </a:xfrm>
          <a:custGeom>
            <a:avLst/>
            <a:gdLst/>
            <a:ahLst/>
            <a:cxnLst/>
            <a:rect l="0" t="0" r="0" b="0"/>
            <a:pathLst>
              <a:path w="77154" h="205741">
                <a:moveTo>
                  <a:pt x="0" y="0"/>
                </a:moveTo>
                <a:lnTo>
                  <a:pt x="0" y="4551"/>
                </a:lnTo>
                <a:lnTo>
                  <a:pt x="953" y="7797"/>
                </a:lnTo>
                <a:lnTo>
                  <a:pt x="2541" y="11865"/>
                </a:lnTo>
                <a:lnTo>
                  <a:pt x="7382" y="22981"/>
                </a:lnTo>
                <a:lnTo>
                  <a:pt x="7779" y="25798"/>
                </a:lnTo>
                <a:lnTo>
                  <a:pt x="8044" y="29582"/>
                </a:lnTo>
                <a:lnTo>
                  <a:pt x="8220" y="34009"/>
                </a:lnTo>
                <a:lnTo>
                  <a:pt x="8468" y="53892"/>
                </a:lnTo>
                <a:lnTo>
                  <a:pt x="9456" y="60693"/>
                </a:lnTo>
                <a:lnTo>
                  <a:pt x="11067" y="67132"/>
                </a:lnTo>
                <a:lnTo>
                  <a:pt x="20496" y="95705"/>
                </a:lnTo>
                <a:lnTo>
                  <a:pt x="22237" y="102856"/>
                </a:lnTo>
                <a:lnTo>
                  <a:pt x="23397" y="109528"/>
                </a:lnTo>
                <a:lnTo>
                  <a:pt x="24171" y="115881"/>
                </a:lnTo>
                <a:lnTo>
                  <a:pt x="25639" y="122022"/>
                </a:lnTo>
                <a:lnTo>
                  <a:pt x="27570" y="128020"/>
                </a:lnTo>
                <a:lnTo>
                  <a:pt x="29811" y="133924"/>
                </a:lnTo>
                <a:lnTo>
                  <a:pt x="32256" y="139765"/>
                </a:lnTo>
                <a:lnTo>
                  <a:pt x="34839" y="145565"/>
                </a:lnTo>
                <a:lnTo>
                  <a:pt x="37514" y="151335"/>
                </a:lnTo>
                <a:lnTo>
                  <a:pt x="40249" y="156135"/>
                </a:lnTo>
                <a:lnTo>
                  <a:pt x="43026" y="160288"/>
                </a:lnTo>
                <a:lnTo>
                  <a:pt x="45829" y="164009"/>
                </a:lnTo>
                <a:lnTo>
                  <a:pt x="48650" y="168394"/>
                </a:lnTo>
                <a:lnTo>
                  <a:pt x="51484" y="173223"/>
                </a:lnTo>
                <a:lnTo>
                  <a:pt x="54325" y="178347"/>
                </a:lnTo>
                <a:lnTo>
                  <a:pt x="57172" y="182715"/>
                </a:lnTo>
                <a:lnTo>
                  <a:pt x="60023" y="186580"/>
                </a:lnTo>
                <a:lnTo>
                  <a:pt x="62875" y="190109"/>
                </a:lnTo>
                <a:lnTo>
                  <a:pt x="65729" y="192462"/>
                </a:lnTo>
                <a:lnTo>
                  <a:pt x="68585" y="194031"/>
                </a:lnTo>
                <a:lnTo>
                  <a:pt x="71441" y="195076"/>
                </a:lnTo>
                <a:lnTo>
                  <a:pt x="73345" y="196726"/>
                </a:lnTo>
                <a:lnTo>
                  <a:pt x="74614" y="198778"/>
                </a:lnTo>
                <a:lnTo>
                  <a:pt x="77153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374"/>
          <p:cNvSpPr/>
          <p:nvPr/>
        </p:nvSpPr>
        <p:spPr>
          <a:xfrm>
            <a:off x="4572013" y="2546032"/>
            <a:ext cx="59995" cy="308611"/>
          </a:xfrm>
          <a:custGeom>
            <a:avLst/>
            <a:gdLst/>
            <a:ahLst/>
            <a:cxnLst/>
            <a:rect l="0" t="0" r="0" b="0"/>
            <a:pathLst>
              <a:path w="59995" h="308611">
                <a:moveTo>
                  <a:pt x="42849" y="0"/>
                </a:moveTo>
                <a:lnTo>
                  <a:pt x="42849" y="4551"/>
                </a:lnTo>
                <a:lnTo>
                  <a:pt x="41897" y="6844"/>
                </a:lnTo>
                <a:lnTo>
                  <a:pt x="40309" y="9325"/>
                </a:lnTo>
                <a:lnTo>
                  <a:pt x="38299" y="11932"/>
                </a:lnTo>
                <a:lnTo>
                  <a:pt x="36005" y="15575"/>
                </a:lnTo>
                <a:lnTo>
                  <a:pt x="33524" y="19908"/>
                </a:lnTo>
                <a:lnTo>
                  <a:pt x="30918" y="24702"/>
                </a:lnTo>
                <a:lnTo>
                  <a:pt x="29180" y="29803"/>
                </a:lnTo>
                <a:lnTo>
                  <a:pt x="28021" y="35109"/>
                </a:lnTo>
                <a:lnTo>
                  <a:pt x="27248" y="40551"/>
                </a:lnTo>
                <a:lnTo>
                  <a:pt x="25781" y="46084"/>
                </a:lnTo>
                <a:lnTo>
                  <a:pt x="23851" y="51678"/>
                </a:lnTo>
                <a:lnTo>
                  <a:pt x="21611" y="57312"/>
                </a:lnTo>
                <a:lnTo>
                  <a:pt x="19165" y="62973"/>
                </a:lnTo>
                <a:lnTo>
                  <a:pt x="13908" y="74343"/>
                </a:lnTo>
                <a:lnTo>
                  <a:pt x="5593" y="91454"/>
                </a:lnTo>
                <a:lnTo>
                  <a:pt x="3724" y="97164"/>
                </a:lnTo>
                <a:lnTo>
                  <a:pt x="2478" y="102876"/>
                </a:lnTo>
                <a:lnTo>
                  <a:pt x="1648" y="108589"/>
                </a:lnTo>
                <a:lnTo>
                  <a:pt x="1094" y="115255"/>
                </a:lnTo>
                <a:lnTo>
                  <a:pt x="725" y="122557"/>
                </a:lnTo>
                <a:lnTo>
                  <a:pt x="314" y="137337"/>
                </a:lnTo>
                <a:lnTo>
                  <a:pt x="30" y="168240"/>
                </a:lnTo>
                <a:lnTo>
                  <a:pt x="0" y="190184"/>
                </a:lnTo>
                <a:lnTo>
                  <a:pt x="948" y="197274"/>
                </a:lnTo>
                <a:lnTo>
                  <a:pt x="2532" y="203906"/>
                </a:lnTo>
                <a:lnTo>
                  <a:pt x="4541" y="210232"/>
                </a:lnTo>
                <a:lnTo>
                  <a:pt x="5881" y="216355"/>
                </a:lnTo>
                <a:lnTo>
                  <a:pt x="6773" y="222342"/>
                </a:lnTo>
                <a:lnTo>
                  <a:pt x="7369" y="228238"/>
                </a:lnTo>
                <a:lnTo>
                  <a:pt x="8718" y="234073"/>
                </a:lnTo>
                <a:lnTo>
                  <a:pt x="10570" y="239869"/>
                </a:lnTo>
                <a:lnTo>
                  <a:pt x="12757" y="245638"/>
                </a:lnTo>
                <a:lnTo>
                  <a:pt x="15168" y="251388"/>
                </a:lnTo>
                <a:lnTo>
                  <a:pt x="17727" y="257127"/>
                </a:lnTo>
                <a:lnTo>
                  <a:pt x="20386" y="262858"/>
                </a:lnTo>
                <a:lnTo>
                  <a:pt x="23111" y="267631"/>
                </a:lnTo>
                <a:lnTo>
                  <a:pt x="25881" y="271766"/>
                </a:lnTo>
                <a:lnTo>
                  <a:pt x="28680" y="275475"/>
                </a:lnTo>
                <a:lnTo>
                  <a:pt x="31498" y="279852"/>
                </a:lnTo>
                <a:lnTo>
                  <a:pt x="34329" y="284676"/>
                </a:lnTo>
                <a:lnTo>
                  <a:pt x="37169" y="289797"/>
                </a:lnTo>
                <a:lnTo>
                  <a:pt x="40015" y="293210"/>
                </a:lnTo>
                <a:lnTo>
                  <a:pt x="42865" y="295486"/>
                </a:lnTo>
                <a:lnTo>
                  <a:pt x="45717" y="297003"/>
                </a:lnTo>
                <a:lnTo>
                  <a:pt x="48571" y="298967"/>
                </a:lnTo>
                <a:lnTo>
                  <a:pt x="51426" y="301229"/>
                </a:lnTo>
                <a:lnTo>
                  <a:pt x="59994" y="3086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375"/>
          <p:cNvSpPr/>
          <p:nvPr/>
        </p:nvSpPr>
        <p:spPr>
          <a:xfrm>
            <a:off x="5146357" y="2494597"/>
            <a:ext cx="145550" cy="342901"/>
          </a:xfrm>
          <a:custGeom>
            <a:avLst/>
            <a:gdLst/>
            <a:ahLst/>
            <a:cxnLst/>
            <a:rect l="0" t="0" r="0" b="0"/>
            <a:pathLst>
              <a:path w="145550" h="342901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1" y="12770"/>
                </a:lnTo>
                <a:lnTo>
                  <a:pt x="6844" y="14229"/>
                </a:lnTo>
                <a:lnTo>
                  <a:pt x="9325" y="15201"/>
                </a:lnTo>
                <a:lnTo>
                  <a:pt x="11932" y="15849"/>
                </a:lnTo>
                <a:lnTo>
                  <a:pt x="15574" y="17233"/>
                </a:lnTo>
                <a:lnTo>
                  <a:pt x="19908" y="19109"/>
                </a:lnTo>
                <a:lnTo>
                  <a:pt x="24702" y="21312"/>
                </a:lnTo>
                <a:lnTo>
                  <a:pt x="28851" y="23733"/>
                </a:lnTo>
                <a:lnTo>
                  <a:pt x="32569" y="26299"/>
                </a:lnTo>
                <a:lnTo>
                  <a:pt x="36000" y="28963"/>
                </a:lnTo>
                <a:lnTo>
                  <a:pt x="40193" y="31691"/>
                </a:lnTo>
                <a:lnTo>
                  <a:pt x="44893" y="34462"/>
                </a:lnTo>
                <a:lnTo>
                  <a:pt x="49931" y="37262"/>
                </a:lnTo>
                <a:lnTo>
                  <a:pt x="55195" y="41034"/>
                </a:lnTo>
                <a:lnTo>
                  <a:pt x="60609" y="45453"/>
                </a:lnTo>
                <a:lnTo>
                  <a:pt x="66124" y="50305"/>
                </a:lnTo>
                <a:lnTo>
                  <a:pt x="71705" y="54492"/>
                </a:lnTo>
                <a:lnTo>
                  <a:pt x="77331" y="58235"/>
                </a:lnTo>
                <a:lnTo>
                  <a:pt x="82986" y="61684"/>
                </a:lnTo>
                <a:lnTo>
                  <a:pt x="88662" y="64935"/>
                </a:lnTo>
                <a:lnTo>
                  <a:pt x="100048" y="71088"/>
                </a:lnTo>
                <a:lnTo>
                  <a:pt x="104799" y="75014"/>
                </a:lnTo>
                <a:lnTo>
                  <a:pt x="108919" y="79537"/>
                </a:lnTo>
                <a:lnTo>
                  <a:pt x="112617" y="84457"/>
                </a:lnTo>
                <a:lnTo>
                  <a:pt x="116988" y="89642"/>
                </a:lnTo>
                <a:lnTo>
                  <a:pt x="121807" y="95004"/>
                </a:lnTo>
                <a:lnTo>
                  <a:pt x="126925" y="100484"/>
                </a:lnTo>
                <a:lnTo>
                  <a:pt x="131289" y="106042"/>
                </a:lnTo>
                <a:lnTo>
                  <a:pt x="135151" y="111652"/>
                </a:lnTo>
                <a:lnTo>
                  <a:pt x="138678" y="117297"/>
                </a:lnTo>
                <a:lnTo>
                  <a:pt x="141030" y="122966"/>
                </a:lnTo>
                <a:lnTo>
                  <a:pt x="142597" y="128650"/>
                </a:lnTo>
                <a:lnTo>
                  <a:pt x="143642" y="134344"/>
                </a:lnTo>
                <a:lnTo>
                  <a:pt x="144339" y="140998"/>
                </a:lnTo>
                <a:lnTo>
                  <a:pt x="144804" y="148291"/>
                </a:lnTo>
                <a:lnTo>
                  <a:pt x="145114" y="156011"/>
                </a:lnTo>
                <a:lnTo>
                  <a:pt x="145457" y="172208"/>
                </a:lnTo>
                <a:lnTo>
                  <a:pt x="145549" y="180528"/>
                </a:lnTo>
                <a:lnTo>
                  <a:pt x="144658" y="188932"/>
                </a:lnTo>
                <a:lnTo>
                  <a:pt x="143111" y="197392"/>
                </a:lnTo>
                <a:lnTo>
                  <a:pt x="141127" y="205890"/>
                </a:lnTo>
                <a:lnTo>
                  <a:pt x="138852" y="213460"/>
                </a:lnTo>
                <a:lnTo>
                  <a:pt x="136384" y="220412"/>
                </a:lnTo>
                <a:lnTo>
                  <a:pt x="133785" y="226951"/>
                </a:lnTo>
                <a:lnTo>
                  <a:pt x="128357" y="241837"/>
                </a:lnTo>
                <a:lnTo>
                  <a:pt x="125577" y="249807"/>
                </a:lnTo>
                <a:lnTo>
                  <a:pt x="122770" y="257026"/>
                </a:lnTo>
                <a:lnTo>
                  <a:pt x="119947" y="263743"/>
                </a:lnTo>
                <a:lnTo>
                  <a:pt x="117112" y="270126"/>
                </a:lnTo>
                <a:lnTo>
                  <a:pt x="111422" y="282299"/>
                </a:lnTo>
                <a:lnTo>
                  <a:pt x="100008" y="305635"/>
                </a:lnTo>
                <a:lnTo>
                  <a:pt x="97152" y="310437"/>
                </a:lnTo>
                <a:lnTo>
                  <a:pt x="94296" y="314591"/>
                </a:lnTo>
                <a:lnTo>
                  <a:pt x="91439" y="318312"/>
                </a:lnTo>
                <a:lnTo>
                  <a:pt x="88582" y="321746"/>
                </a:lnTo>
                <a:lnTo>
                  <a:pt x="85724" y="324987"/>
                </a:lnTo>
                <a:lnTo>
                  <a:pt x="82867" y="328100"/>
                </a:lnTo>
                <a:lnTo>
                  <a:pt x="80010" y="330176"/>
                </a:lnTo>
                <a:lnTo>
                  <a:pt x="77152" y="331560"/>
                </a:lnTo>
                <a:lnTo>
                  <a:pt x="74295" y="332483"/>
                </a:lnTo>
                <a:lnTo>
                  <a:pt x="72390" y="334050"/>
                </a:lnTo>
                <a:lnTo>
                  <a:pt x="71120" y="336048"/>
                </a:lnTo>
                <a:lnTo>
                  <a:pt x="68580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" name="Group 134"/>
          <p:cNvGrpSpPr/>
          <p:nvPr/>
        </p:nvGrpSpPr>
        <p:grpSpPr>
          <a:xfrm>
            <a:off x="2094582" y="2580322"/>
            <a:ext cx="976685" cy="394336"/>
            <a:chOff x="2094582" y="2580322"/>
            <a:chExt cx="976685" cy="394336"/>
          </a:xfrm>
        </p:grpSpPr>
        <p:sp>
          <p:nvSpPr>
            <p:cNvPr id="127" name="SMARTPenAnnotation376"/>
            <p:cNvSpPr/>
            <p:nvPr/>
          </p:nvSpPr>
          <p:spPr>
            <a:xfrm>
              <a:off x="2094582" y="2580322"/>
              <a:ext cx="119981" cy="351474"/>
            </a:xfrm>
            <a:custGeom>
              <a:avLst/>
              <a:gdLst/>
              <a:ahLst/>
              <a:cxnLst/>
              <a:rect l="0" t="0" r="0" b="0"/>
              <a:pathLst>
                <a:path w="119981" h="351474">
                  <a:moveTo>
                    <a:pt x="85690" y="0"/>
                  </a:moveTo>
                  <a:lnTo>
                    <a:pt x="77149" y="0"/>
                  </a:lnTo>
                  <a:lnTo>
                    <a:pt x="77118" y="8220"/>
                  </a:lnTo>
                  <a:lnTo>
                    <a:pt x="74578" y="10956"/>
                  </a:lnTo>
                  <a:lnTo>
                    <a:pt x="56966" y="28715"/>
                  </a:lnTo>
                  <a:lnTo>
                    <a:pt x="55111" y="31526"/>
                  </a:lnTo>
                  <a:lnTo>
                    <a:pt x="49593" y="45421"/>
                  </a:lnTo>
                  <a:lnTo>
                    <a:pt x="47338" y="50283"/>
                  </a:lnTo>
                  <a:lnTo>
                    <a:pt x="44882" y="54477"/>
                  </a:lnTo>
                  <a:lnTo>
                    <a:pt x="42292" y="58226"/>
                  </a:lnTo>
                  <a:lnTo>
                    <a:pt x="39613" y="61677"/>
                  </a:lnTo>
                  <a:lnTo>
                    <a:pt x="37827" y="65883"/>
                  </a:lnTo>
                  <a:lnTo>
                    <a:pt x="35843" y="75637"/>
                  </a:lnTo>
                  <a:lnTo>
                    <a:pt x="32420" y="83781"/>
                  </a:lnTo>
                  <a:lnTo>
                    <a:pt x="30175" y="87287"/>
                  </a:lnTo>
                  <a:lnTo>
                    <a:pt x="27725" y="91529"/>
                  </a:lnTo>
                  <a:lnTo>
                    <a:pt x="22463" y="101322"/>
                  </a:lnTo>
                  <a:lnTo>
                    <a:pt x="14145" y="117546"/>
                  </a:lnTo>
                  <a:lnTo>
                    <a:pt x="11030" y="126220"/>
                  </a:lnTo>
                  <a:lnTo>
                    <a:pt x="8693" y="134203"/>
                  </a:lnTo>
                  <a:lnTo>
                    <a:pt x="6736" y="138999"/>
                  </a:lnTo>
                  <a:lnTo>
                    <a:pt x="4479" y="144101"/>
                  </a:lnTo>
                  <a:lnTo>
                    <a:pt x="1971" y="154850"/>
                  </a:lnTo>
                  <a:lnTo>
                    <a:pt x="1302" y="160383"/>
                  </a:lnTo>
                  <a:lnTo>
                    <a:pt x="856" y="165977"/>
                  </a:lnTo>
                  <a:lnTo>
                    <a:pt x="559" y="171611"/>
                  </a:lnTo>
                  <a:lnTo>
                    <a:pt x="141" y="186103"/>
                  </a:lnTo>
                  <a:lnTo>
                    <a:pt x="0" y="204084"/>
                  </a:lnTo>
                  <a:lnTo>
                    <a:pt x="2520" y="214846"/>
                  </a:lnTo>
                  <a:lnTo>
                    <a:pt x="4526" y="220383"/>
                  </a:lnTo>
                  <a:lnTo>
                    <a:pt x="6816" y="225980"/>
                  </a:lnTo>
                  <a:lnTo>
                    <a:pt x="9295" y="231616"/>
                  </a:lnTo>
                  <a:lnTo>
                    <a:pt x="14589" y="242958"/>
                  </a:lnTo>
                  <a:lnTo>
                    <a:pt x="28584" y="271472"/>
                  </a:lnTo>
                  <a:lnTo>
                    <a:pt x="31735" y="280357"/>
                  </a:lnTo>
                  <a:lnTo>
                    <a:pt x="32575" y="284060"/>
                  </a:lnTo>
                  <a:lnTo>
                    <a:pt x="35040" y="287480"/>
                  </a:lnTo>
                  <a:lnTo>
                    <a:pt x="38588" y="290714"/>
                  </a:lnTo>
                  <a:lnTo>
                    <a:pt x="42859" y="293822"/>
                  </a:lnTo>
                  <a:lnTo>
                    <a:pt x="46658" y="296846"/>
                  </a:lnTo>
                  <a:lnTo>
                    <a:pt x="50144" y="299815"/>
                  </a:lnTo>
                  <a:lnTo>
                    <a:pt x="53420" y="302747"/>
                  </a:lnTo>
                  <a:lnTo>
                    <a:pt x="59600" y="308544"/>
                  </a:lnTo>
                  <a:lnTo>
                    <a:pt x="74211" y="322889"/>
                  </a:lnTo>
                  <a:lnTo>
                    <a:pt x="79953" y="328609"/>
                  </a:lnTo>
                  <a:lnTo>
                    <a:pt x="83770" y="331468"/>
                  </a:lnTo>
                  <a:lnTo>
                    <a:pt x="88220" y="334326"/>
                  </a:lnTo>
                  <a:lnTo>
                    <a:pt x="93092" y="337184"/>
                  </a:lnTo>
                  <a:lnTo>
                    <a:pt x="97292" y="339089"/>
                  </a:lnTo>
                  <a:lnTo>
                    <a:pt x="101045" y="340359"/>
                  </a:lnTo>
                  <a:lnTo>
                    <a:pt x="104499" y="341206"/>
                  </a:lnTo>
                  <a:lnTo>
                    <a:pt x="107754" y="342723"/>
                  </a:lnTo>
                  <a:lnTo>
                    <a:pt x="110877" y="344687"/>
                  </a:lnTo>
                  <a:lnTo>
                    <a:pt x="119980" y="3514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377"/>
            <p:cNvSpPr/>
            <p:nvPr/>
          </p:nvSpPr>
          <p:spPr>
            <a:xfrm>
              <a:off x="2214562" y="2777489"/>
              <a:ext cx="111443" cy="1"/>
            </a:xfrm>
            <a:custGeom>
              <a:avLst/>
              <a:gdLst/>
              <a:ahLst/>
              <a:cxnLst/>
              <a:rect l="0" t="0" r="0" b="0"/>
              <a:pathLst>
                <a:path w="111443" h="1">
                  <a:moveTo>
                    <a:pt x="0" y="0"/>
                  </a:moveTo>
                  <a:lnTo>
                    <a:pt x="11144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378"/>
            <p:cNvSpPr/>
            <p:nvPr/>
          </p:nvSpPr>
          <p:spPr>
            <a:xfrm>
              <a:off x="2428875" y="2683192"/>
              <a:ext cx="111443" cy="85725"/>
            </a:xfrm>
            <a:custGeom>
              <a:avLst/>
              <a:gdLst/>
              <a:ahLst/>
              <a:cxnLst/>
              <a:rect l="0" t="0" r="0" b="0"/>
              <a:pathLst>
                <a:path w="111443" h="85725">
                  <a:moveTo>
                    <a:pt x="0" y="0"/>
                  </a:moveTo>
                  <a:lnTo>
                    <a:pt x="0" y="7381"/>
                  </a:lnTo>
                  <a:lnTo>
                    <a:pt x="952" y="8731"/>
                  </a:lnTo>
                  <a:lnTo>
                    <a:pt x="2539" y="10583"/>
                  </a:lnTo>
                  <a:lnTo>
                    <a:pt x="7380" y="15849"/>
                  </a:lnTo>
                  <a:lnTo>
                    <a:pt x="7778" y="17234"/>
                  </a:lnTo>
                  <a:lnTo>
                    <a:pt x="8042" y="19109"/>
                  </a:lnTo>
                  <a:lnTo>
                    <a:pt x="8219" y="21312"/>
                  </a:lnTo>
                  <a:lnTo>
                    <a:pt x="9289" y="22781"/>
                  </a:lnTo>
                  <a:lnTo>
                    <a:pt x="10955" y="23759"/>
                  </a:lnTo>
                  <a:lnTo>
                    <a:pt x="13018" y="24412"/>
                  </a:lnTo>
                  <a:lnTo>
                    <a:pt x="13441" y="25800"/>
                  </a:lnTo>
                  <a:lnTo>
                    <a:pt x="12771" y="27677"/>
                  </a:lnTo>
                  <a:lnTo>
                    <a:pt x="11371" y="29882"/>
                  </a:lnTo>
                  <a:lnTo>
                    <a:pt x="10438" y="32304"/>
                  </a:lnTo>
                  <a:lnTo>
                    <a:pt x="9816" y="34871"/>
                  </a:lnTo>
                  <a:lnTo>
                    <a:pt x="8818" y="41284"/>
                  </a:lnTo>
                  <a:lnTo>
                    <a:pt x="7783" y="42763"/>
                  </a:lnTo>
                  <a:lnTo>
                    <a:pt x="6141" y="44701"/>
                  </a:lnTo>
                  <a:lnTo>
                    <a:pt x="4094" y="46946"/>
                  </a:lnTo>
                  <a:lnTo>
                    <a:pt x="2729" y="49395"/>
                  </a:lnTo>
                  <a:lnTo>
                    <a:pt x="1819" y="51980"/>
                  </a:lnTo>
                  <a:lnTo>
                    <a:pt x="1213" y="54656"/>
                  </a:lnTo>
                  <a:lnTo>
                    <a:pt x="808" y="57392"/>
                  </a:lnTo>
                  <a:lnTo>
                    <a:pt x="539" y="60169"/>
                  </a:lnTo>
                  <a:lnTo>
                    <a:pt x="106" y="66919"/>
                  </a:lnTo>
                  <a:lnTo>
                    <a:pt x="47" y="70382"/>
                  </a:lnTo>
                  <a:lnTo>
                    <a:pt x="0" y="77035"/>
                  </a:lnTo>
                  <a:lnTo>
                    <a:pt x="2540" y="79640"/>
                  </a:lnTo>
                  <a:lnTo>
                    <a:pt x="7380" y="84523"/>
                  </a:lnTo>
                  <a:lnTo>
                    <a:pt x="10582" y="85191"/>
                  </a:lnTo>
                  <a:lnTo>
                    <a:pt x="15848" y="85620"/>
                  </a:lnTo>
                  <a:lnTo>
                    <a:pt x="19108" y="85678"/>
                  </a:lnTo>
                  <a:lnTo>
                    <a:pt x="42923" y="85724"/>
                  </a:lnTo>
                  <a:lnTo>
                    <a:pt x="46713" y="84772"/>
                  </a:lnTo>
                  <a:lnTo>
                    <a:pt x="50192" y="83185"/>
                  </a:lnTo>
                  <a:lnTo>
                    <a:pt x="53463" y="81174"/>
                  </a:lnTo>
                  <a:lnTo>
                    <a:pt x="56597" y="79834"/>
                  </a:lnTo>
                  <a:lnTo>
                    <a:pt x="59639" y="78940"/>
                  </a:lnTo>
                  <a:lnTo>
                    <a:pt x="62619" y="78344"/>
                  </a:lnTo>
                  <a:lnTo>
                    <a:pt x="65558" y="77947"/>
                  </a:lnTo>
                  <a:lnTo>
                    <a:pt x="68470" y="77682"/>
                  </a:lnTo>
                  <a:lnTo>
                    <a:pt x="71364" y="77505"/>
                  </a:lnTo>
                  <a:lnTo>
                    <a:pt x="77120" y="77310"/>
                  </a:lnTo>
                  <a:lnTo>
                    <a:pt x="79988" y="77257"/>
                  </a:lnTo>
                  <a:lnTo>
                    <a:pt x="82853" y="76270"/>
                  </a:lnTo>
                  <a:lnTo>
                    <a:pt x="85715" y="74659"/>
                  </a:lnTo>
                  <a:lnTo>
                    <a:pt x="88575" y="72633"/>
                  </a:lnTo>
                  <a:lnTo>
                    <a:pt x="92388" y="71282"/>
                  </a:lnTo>
                  <a:lnTo>
                    <a:pt x="96834" y="70381"/>
                  </a:lnTo>
                  <a:lnTo>
                    <a:pt x="111442" y="6858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379"/>
            <p:cNvSpPr/>
            <p:nvPr/>
          </p:nvSpPr>
          <p:spPr>
            <a:xfrm>
              <a:off x="2540317" y="2683192"/>
              <a:ext cx="51436" cy="188596"/>
            </a:xfrm>
            <a:custGeom>
              <a:avLst/>
              <a:gdLst/>
              <a:ahLst/>
              <a:cxnLst/>
              <a:rect l="0" t="0" r="0" b="0"/>
              <a:pathLst>
                <a:path w="51436" h="188596">
                  <a:moveTo>
                    <a:pt x="0" y="0"/>
                  </a:moveTo>
                  <a:lnTo>
                    <a:pt x="0" y="20400"/>
                  </a:lnTo>
                  <a:lnTo>
                    <a:pt x="952" y="23125"/>
                  </a:lnTo>
                  <a:lnTo>
                    <a:pt x="2540" y="25894"/>
                  </a:lnTo>
                  <a:lnTo>
                    <a:pt x="4551" y="28693"/>
                  </a:lnTo>
                  <a:lnTo>
                    <a:pt x="6844" y="32463"/>
                  </a:lnTo>
                  <a:lnTo>
                    <a:pt x="9325" y="36882"/>
                  </a:lnTo>
                  <a:lnTo>
                    <a:pt x="11932" y="41733"/>
                  </a:lnTo>
                  <a:lnTo>
                    <a:pt x="13669" y="45920"/>
                  </a:lnTo>
                  <a:lnTo>
                    <a:pt x="14828" y="49663"/>
                  </a:lnTo>
                  <a:lnTo>
                    <a:pt x="15600" y="53111"/>
                  </a:lnTo>
                  <a:lnTo>
                    <a:pt x="16115" y="57315"/>
                  </a:lnTo>
                  <a:lnTo>
                    <a:pt x="16458" y="62023"/>
                  </a:lnTo>
                  <a:lnTo>
                    <a:pt x="16840" y="71381"/>
                  </a:lnTo>
                  <a:lnTo>
                    <a:pt x="17009" y="78715"/>
                  </a:lnTo>
                  <a:lnTo>
                    <a:pt x="18007" y="82957"/>
                  </a:lnTo>
                  <a:lnTo>
                    <a:pt x="19625" y="87690"/>
                  </a:lnTo>
                  <a:lnTo>
                    <a:pt x="21656" y="92750"/>
                  </a:lnTo>
                  <a:lnTo>
                    <a:pt x="23010" y="98028"/>
                  </a:lnTo>
                  <a:lnTo>
                    <a:pt x="23912" y="103452"/>
                  </a:lnTo>
                  <a:lnTo>
                    <a:pt x="24514" y="108973"/>
                  </a:lnTo>
                  <a:lnTo>
                    <a:pt x="24915" y="113606"/>
                  </a:lnTo>
                  <a:lnTo>
                    <a:pt x="25183" y="117647"/>
                  </a:lnTo>
                  <a:lnTo>
                    <a:pt x="25361" y="121294"/>
                  </a:lnTo>
                  <a:lnTo>
                    <a:pt x="26432" y="124678"/>
                  </a:lnTo>
                  <a:lnTo>
                    <a:pt x="28099" y="127886"/>
                  </a:lnTo>
                  <a:lnTo>
                    <a:pt x="30163" y="130977"/>
                  </a:lnTo>
                  <a:lnTo>
                    <a:pt x="31538" y="134943"/>
                  </a:lnTo>
                  <a:lnTo>
                    <a:pt x="32455" y="139492"/>
                  </a:lnTo>
                  <a:lnTo>
                    <a:pt x="33067" y="144430"/>
                  </a:lnTo>
                  <a:lnTo>
                    <a:pt x="34427" y="148674"/>
                  </a:lnTo>
                  <a:lnTo>
                    <a:pt x="36286" y="152456"/>
                  </a:lnTo>
                  <a:lnTo>
                    <a:pt x="38479" y="155930"/>
                  </a:lnTo>
                  <a:lnTo>
                    <a:pt x="39940" y="159198"/>
                  </a:lnTo>
                  <a:lnTo>
                    <a:pt x="40914" y="162330"/>
                  </a:lnTo>
                  <a:lnTo>
                    <a:pt x="41563" y="165370"/>
                  </a:lnTo>
                  <a:lnTo>
                    <a:pt x="42949" y="168349"/>
                  </a:lnTo>
                  <a:lnTo>
                    <a:pt x="44825" y="171288"/>
                  </a:lnTo>
                  <a:lnTo>
                    <a:pt x="47028" y="174199"/>
                  </a:lnTo>
                  <a:lnTo>
                    <a:pt x="48497" y="177093"/>
                  </a:lnTo>
                  <a:lnTo>
                    <a:pt x="49477" y="179974"/>
                  </a:lnTo>
                  <a:lnTo>
                    <a:pt x="51435" y="1885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380"/>
            <p:cNvSpPr/>
            <p:nvPr/>
          </p:nvSpPr>
          <p:spPr>
            <a:xfrm>
              <a:off x="2686050" y="2888932"/>
              <a:ext cx="8573" cy="85726"/>
            </a:xfrm>
            <a:custGeom>
              <a:avLst/>
              <a:gdLst/>
              <a:ahLst/>
              <a:cxnLst/>
              <a:rect l="0" t="0" r="0" b="0"/>
              <a:pathLst>
                <a:path w="8573" h="85726">
                  <a:moveTo>
                    <a:pt x="8572" y="0"/>
                  </a:moveTo>
                  <a:lnTo>
                    <a:pt x="8572" y="28693"/>
                  </a:lnTo>
                  <a:lnTo>
                    <a:pt x="7619" y="31511"/>
                  </a:lnTo>
                  <a:lnTo>
                    <a:pt x="6032" y="34342"/>
                  </a:lnTo>
                  <a:lnTo>
                    <a:pt x="4021" y="37182"/>
                  </a:lnTo>
                  <a:lnTo>
                    <a:pt x="2680" y="40981"/>
                  </a:lnTo>
                  <a:lnTo>
                    <a:pt x="1787" y="45418"/>
                  </a:lnTo>
                  <a:lnTo>
                    <a:pt x="1191" y="50281"/>
                  </a:lnTo>
                  <a:lnTo>
                    <a:pt x="794" y="54476"/>
                  </a:lnTo>
                  <a:lnTo>
                    <a:pt x="529" y="58225"/>
                  </a:lnTo>
                  <a:lnTo>
                    <a:pt x="352" y="61676"/>
                  </a:lnTo>
                  <a:lnTo>
                    <a:pt x="156" y="68052"/>
                  </a:lnTo>
                  <a:lnTo>
                    <a:pt x="13" y="78894"/>
                  </a:lnTo>
                  <a:lnTo>
                    <a:pt x="0" y="8572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381"/>
            <p:cNvSpPr/>
            <p:nvPr/>
          </p:nvSpPr>
          <p:spPr>
            <a:xfrm>
              <a:off x="2746057" y="2708910"/>
              <a:ext cx="154306" cy="94295"/>
            </a:xfrm>
            <a:custGeom>
              <a:avLst/>
              <a:gdLst/>
              <a:ahLst/>
              <a:cxnLst/>
              <a:rect l="0" t="0" r="0" b="0"/>
              <a:pathLst>
                <a:path w="154306" h="94295">
                  <a:moveTo>
                    <a:pt x="25718" y="0"/>
                  </a:moveTo>
                  <a:lnTo>
                    <a:pt x="25718" y="20151"/>
                  </a:lnTo>
                  <a:lnTo>
                    <a:pt x="24765" y="22959"/>
                  </a:lnTo>
                  <a:lnTo>
                    <a:pt x="23178" y="25783"/>
                  </a:lnTo>
                  <a:lnTo>
                    <a:pt x="21167" y="28619"/>
                  </a:lnTo>
                  <a:lnTo>
                    <a:pt x="19826" y="31462"/>
                  </a:lnTo>
                  <a:lnTo>
                    <a:pt x="18932" y="34309"/>
                  </a:lnTo>
                  <a:lnTo>
                    <a:pt x="18337" y="37160"/>
                  </a:lnTo>
                  <a:lnTo>
                    <a:pt x="17939" y="40013"/>
                  </a:lnTo>
                  <a:lnTo>
                    <a:pt x="17675" y="42868"/>
                  </a:lnTo>
                  <a:lnTo>
                    <a:pt x="17498" y="45723"/>
                  </a:lnTo>
                  <a:lnTo>
                    <a:pt x="16428" y="48580"/>
                  </a:lnTo>
                  <a:lnTo>
                    <a:pt x="14762" y="51436"/>
                  </a:lnTo>
                  <a:lnTo>
                    <a:pt x="12699" y="54293"/>
                  </a:lnTo>
                  <a:lnTo>
                    <a:pt x="11323" y="58103"/>
                  </a:lnTo>
                  <a:lnTo>
                    <a:pt x="10406" y="62548"/>
                  </a:lnTo>
                  <a:lnTo>
                    <a:pt x="9795" y="67416"/>
                  </a:lnTo>
                  <a:lnTo>
                    <a:pt x="8435" y="70661"/>
                  </a:lnTo>
                  <a:lnTo>
                    <a:pt x="6576" y="72825"/>
                  </a:lnTo>
                  <a:lnTo>
                    <a:pt x="4384" y="74267"/>
                  </a:lnTo>
                  <a:lnTo>
                    <a:pt x="2923" y="76182"/>
                  </a:lnTo>
                  <a:lnTo>
                    <a:pt x="1948" y="78410"/>
                  </a:lnTo>
                  <a:lnTo>
                    <a:pt x="114" y="85296"/>
                  </a:lnTo>
                  <a:lnTo>
                    <a:pt x="51" y="88074"/>
                  </a:lnTo>
                  <a:lnTo>
                    <a:pt x="0" y="94288"/>
                  </a:lnTo>
                  <a:lnTo>
                    <a:pt x="4551" y="94294"/>
                  </a:lnTo>
                  <a:lnTo>
                    <a:pt x="6844" y="93343"/>
                  </a:lnTo>
                  <a:lnTo>
                    <a:pt x="9325" y="91756"/>
                  </a:lnTo>
                  <a:lnTo>
                    <a:pt x="11932" y="89746"/>
                  </a:lnTo>
                  <a:lnTo>
                    <a:pt x="14622" y="88405"/>
                  </a:lnTo>
                  <a:lnTo>
                    <a:pt x="17368" y="87512"/>
                  </a:lnTo>
                  <a:lnTo>
                    <a:pt x="20151" y="86916"/>
                  </a:lnTo>
                  <a:lnTo>
                    <a:pt x="22959" y="86519"/>
                  </a:lnTo>
                  <a:lnTo>
                    <a:pt x="25784" y="86254"/>
                  </a:lnTo>
                  <a:lnTo>
                    <a:pt x="28619" y="86077"/>
                  </a:lnTo>
                  <a:lnTo>
                    <a:pt x="36850" y="85882"/>
                  </a:lnTo>
                  <a:lnTo>
                    <a:pt x="41711" y="85829"/>
                  </a:lnTo>
                  <a:lnTo>
                    <a:pt x="46857" y="84842"/>
                  </a:lnTo>
                  <a:lnTo>
                    <a:pt x="52193" y="83231"/>
                  </a:lnTo>
                  <a:lnTo>
                    <a:pt x="57655" y="81205"/>
                  </a:lnTo>
                  <a:lnTo>
                    <a:pt x="62249" y="79854"/>
                  </a:lnTo>
                  <a:lnTo>
                    <a:pt x="66265" y="78953"/>
                  </a:lnTo>
                  <a:lnTo>
                    <a:pt x="69894" y="78353"/>
                  </a:lnTo>
                  <a:lnTo>
                    <a:pt x="74218" y="77953"/>
                  </a:lnTo>
                  <a:lnTo>
                    <a:pt x="79006" y="77686"/>
                  </a:lnTo>
                  <a:lnTo>
                    <a:pt x="88454" y="77389"/>
                  </a:lnTo>
                  <a:lnTo>
                    <a:pt x="102280" y="77199"/>
                  </a:lnTo>
                  <a:lnTo>
                    <a:pt x="105334" y="77183"/>
                  </a:lnTo>
                  <a:lnTo>
                    <a:pt x="108323" y="76220"/>
                  </a:lnTo>
                  <a:lnTo>
                    <a:pt x="111268" y="74626"/>
                  </a:lnTo>
                  <a:lnTo>
                    <a:pt x="114184" y="72610"/>
                  </a:lnTo>
                  <a:lnTo>
                    <a:pt x="117080" y="71267"/>
                  </a:lnTo>
                  <a:lnTo>
                    <a:pt x="119963" y="70371"/>
                  </a:lnTo>
                  <a:lnTo>
                    <a:pt x="122838" y="69774"/>
                  </a:lnTo>
                  <a:lnTo>
                    <a:pt x="126660" y="69376"/>
                  </a:lnTo>
                  <a:lnTo>
                    <a:pt x="131112" y="69110"/>
                  </a:lnTo>
                  <a:lnTo>
                    <a:pt x="135986" y="68934"/>
                  </a:lnTo>
                  <a:lnTo>
                    <a:pt x="140187" y="67863"/>
                  </a:lnTo>
                  <a:lnTo>
                    <a:pt x="143941" y="66197"/>
                  </a:lnTo>
                  <a:lnTo>
                    <a:pt x="154305" y="6000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382"/>
            <p:cNvSpPr/>
            <p:nvPr/>
          </p:nvSpPr>
          <p:spPr>
            <a:xfrm>
              <a:off x="2857500" y="2691764"/>
              <a:ext cx="51436" cy="171451"/>
            </a:xfrm>
            <a:custGeom>
              <a:avLst/>
              <a:gdLst/>
              <a:ahLst/>
              <a:cxnLst/>
              <a:rect l="0" t="0" r="0" b="0"/>
              <a:pathLst>
                <a:path w="51436" h="171451">
                  <a:moveTo>
                    <a:pt x="0" y="0"/>
                  </a:moveTo>
                  <a:lnTo>
                    <a:pt x="0" y="41734"/>
                  </a:lnTo>
                  <a:lnTo>
                    <a:pt x="952" y="45920"/>
                  </a:lnTo>
                  <a:lnTo>
                    <a:pt x="2539" y="49664"/>
                  </a:lnTo>
                  <a:lnTo>
                    <a:pt x="4550" y="53112"/>
                  </a:lnTo>
                  <a:lnTo>
                    <a:pt x="5891" y="57316"/>
                  </a:lnTo>
                  <a:lnTo>
                    <a:pt x="6785" y="62023"/>
                  </a:lnTo>
                  <a:lnTo>
                    <a:pt x="7380" y="67066"/>
                  </a:lnTo>
                  <a:lnTo>
                    <a:pt x="8730" y="72334"/>
                  </a:lnTo>
                  <a:lnTo>
                    <a:pt x="10582" y="77750"/>
                  </a:lnTo>
                  <a:lnTo>
                    <a:pt x="12770" y="83266"/>
                  </a:lnTo>
                  <a:lnTo>
                    <a:pt x="15181" y="87896"/>
                  </a:lnTo>
                  <a:lnTo>
                    <a:pt x="17740" y="91935"/>
                  </a:lnTo>
                  <a:lnTo>
                    <a:pt x="20399" y="95580"/>
                  </a:lnTo>
                  <a:lnTo>
                    <a:pt x="22172" y="99915"/>
                  </a:lnTo>
                  <a:lnTo>
                    <a:pt x="23354" y="104711"/>
                  </a:lnTo>
                  <a:lnTo>
                    <a:pt x="24141" y="109812"/>
                  </a:lnTo>
                  <a:lnTo>
                    <a:pt x="25619" y="114166"/>
                  </a:lnTo>
                  <a:lnTo>
                    <a:pt x="27557" y="118021"/>
                  </a:lnTo>
                  <a:lnTo>
                    <a:pt x="29801" y="121543"/>
                  </a:lnTo>
                  <a:lnTo>
                    <a:pt x="31297" y="124844"/>
                  </a:lnTo>
                  <a:lnTo>
                    <a:pt x="32295" y="127997"/>
                  </a:lnTo>
                  <a:lnTo>
                    <a:pt x="32960" y="131051"/>
                  </a:lnTo>
                  <a:lnTo>
                    <a:pt x="34355" y="134040"/>
                  </a:lnTo>
                  <a:lnTo>
                    <a:pt x="36238" y="136986"/>
                  </a:lnTo>
                  <a:lnTo>
                    <a:pt x="38446" y="139901"/>
                  </a:lnTo>
                  <a:lnTo>
                    <a:pt x="39918" y="142798"/>
                  </a:lnTo>
                  <a:lnTo>
                    <a:pt x="40900" y="145681"/>
                  </a:lnTo>
                  <a:lnTo>
                    <a:pt x="41554" y="148556"/>
                  </a:lnTo>
                  <a:lnTo>
                    <a:pt x="41990" y="151425"/>
                  </a:lnTo>
                  <a:lnTo>
                    <a:pt x="42281" y="154290"/>
                  </a:lnTo>
                  <a:lnTo>
                    <a:pt x="42747" y="161182"/>
                  </a:lnTo>
                  <a:lnTo>
                    <a:pt x="42811" y="164664"/>
                  </a:lnTo>
                  <a:lnTo>
                    <a:pt x="42852" y="170110"/>
                  </a:lnTo>
                  <a:lnTo>
                    <a:pt x="43808" y="170557"/>
                  </a:lnTo>
                  <a:lnTo>
                    <a:pt x="45398" y="170855"/>
                  </a:lnTo>
                  <a:lnTo>
                    <a:pt x="51435" y="1714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383"/>
            <p:cNvSpPr/>
            <p:nvPr/>
          </p:nvSpPr>
          <p:spPr>
            <a:xfrm>
              <a:off x="2874644" y="2614612"/>
              <a:ext cx="196623" cy="342901"/>
            </a:xfrm>
            <a:custGeom>
              <a:avLst/>
              <a:gdLst/>
              <a:ahLst/>
              <a:cxnLst/>
              <a:rect l="0" t="0" r="0" b="0"/>
              <a:pathLst>
                <a:path w="196623" h="342901">
                  <a:moveTo>
                    <a:pt x="0" y="0"/>
                  </a:moveTo>
                  <a:lnTo>
                    <a:pt x="11932" y="0"/>
                  </a:lnTo>
                  <a:lnTo>
                    <a:pt x="14623" y="953"/>
                  </a:lnTo>
                  <a:lnTo>
                    <a:pt x="20152" y="4551"/>
                  </a:lnTo>
                  <a:lnTo>
                    <a:pt x="25784" y="6785"/>
                  </a:lnTo>
                  <a:lnTo>
                    <a:pt x="28620" y="7381"/>
                  </a:lnTo>
                  <a:lnTo>
                    <a:pt x="32415" y="8731"/>
                  </a:lnTo>
                  <a:lnTo>
                    <a:pt x="36850" y="10583"/>
                  </a:lnTo>
                  <a:lnTo>
                    <a:pt x="41712" y="12770"/>
                  </a:lnTo>
                  <a:lnTo>
                    <a:pt x="47811" y="15181"/>
                  </a:lnTo>
                  <a:lnTo>
                    <a:pt x="62207" y="20400"/>
                  </a:lnTo>
                  <a:lnTo>
                    <a:pt x="69094" y="23125"/>
                  </a:lnTo>
                  <a:lnTo>
                    <a:pt x="75590" y="25894"/>
                  </a:lnTo>
                  <a:lnTo>
                    <a:pt x="81826" y="28693"/>
                  </a:lnTo>
                  <a:lnTo>
                    <a:pt x="87888" y="32464"/>
                  </a:lnTo>
                  <a:lnTo>
                    <a:pt x="93835" y="36882"/>
                  </a:lnTo>
                  <a:lnTo>
                    <a:pt x="99704" y="41733"/>
                  </a:lnTo>
                  <a:lnTo>
                    <a:pt x="105522" y="45920"/>
                  </a:lnTo>
                  <a:lnTo>
                    <a:pt x="111306" y="49663"/>
                  </a:lnTo>
                  <a:lnTo>
                    <a:pt x="117066" y="53111"/>
                  </a:lnTo>
                  <a:lnTo>
                    <a:pt x="122812" y="57315"/>
                  </a:lnTo>
                  <a:lnTo>
                    <a:pt x="128547" y="62023"/>
                  </a:lnTo>
                  <a:lnTo>
                    <a:pt x="134276" y="67066"/>
                  </a:lnTo>
                  <a:lnTo>
                    <a:pt x="140000" y="72333"/>
                  </a:lnTo>
                  <a:lnTo>
                    <a:pt x="151440" y="83266"/>
                  </a:lnTo>
                  <a:lnTo>
                    <a:pt x="157157" y="89801"/>
                  </a:lnTo>
                  <a:lnTo>
                    <a:pt x="162875" y="97014"/>
                  </a:lnTo>
                  <a:lnTo>
                    <a:pt x="168590" y="104681"/>
                  </a:lnTo>
                  <a:lnTo>
                    <a:pt x="173354" y="112650"/>
                  </a:lnTo>
                  <a:lnTo>
                    <a:pt x="177482" y="120820"/>
                  </a:lnTo>
                  <a:lnTo>
                    <a:pt x="181186" y="129124"/>
                  </a:lnTo>
                  <a:lnTo>
                    <a:pt x="184608" y="137518"/>
                  </a:lnTo>
                  <a:lnTo>
                    <a:pt x="187843" y="145971"/>
                  </a:lnTo>
                  <a:lnTo>
                    <a:pt x="190951" y="154464"/>
                  </a:lnTo>
                  <a:lnTo>
                    <a:pt x="193023" y="162031"/>
                  </a:lnTo>
                  <a:lnTo>
                    <a:pt x="194405" y="168981"/>
                  </a:lnTo>
                  <a:lnTo>
                    <a:pt x="195326" y="175519"/>
                  </a:lnTo>
                  <a:lnTo>
                    <a:pt x="195940" y="182735"/>
                  </a:lnTo>
                  <a:lnTo>
                    <a:pt x="196349" y="190403"/>
                  </a:lnTo>
                  <a:lnTo>
                    <a:pt x="196622" y="198373"/>
                  </a:lnTo>
                  <a:lnTo>
                    <a:pt x="195852" y="206544"/>
                  </a:lnTo>
                  <a:lnTo>
                    <a:pt x="194385" y="214848"/>
                  </a:lnTo>
                  <a:lnTo>
                    <a:pt x="192455" y="223242"/>
                  </a:lnTo>
                  <a:lnTo>
                    <a:pt x="189264" y="231696"/>
                  </a:lnTo>
                  <a:lnTo>
                    <a:pt x="185231" y="240189"/>
                  </a:lnTo>
                  <a:lnTo>
                    <a:pt x="180637" y="248708"/>
                  </a:lnTo>
                  <a:lnTo>
                    <a:pt x="175670" y="256293"/>
                  </a:lnTo>
                  <a:lnTo>
                    <a:pt x="170454" y="263255"/>
                  </a:lnTo>
                  <a:lnTo>
                    <a:pt x="165071" y="269801"/>
                  </a:lnTo>
                  <a:lnTo>
                    <a:pt x="159577" y="277022"/>
                  </a:lnTo>
                  <a:lnTo>
                    <a:pt x="148393" y="292666"/>
                  </a:lnTo>
                  <a:lnTo>
                    <a:pt x="142744" y="298933"/>
                  </a:lnTo>
                  <a:lnTo>
                    <a:pt x="137073" y="304064"/>
                  </a:lnTo>
                  <a:lnTo>
                    <a:pt x="131387" y="308437"/>
                  </a:lnTo>
                  <a:lnTo>
                    <a:pt x="125692" y="313257"/>
                  </a:lnTo>
                  <a:lnTo>
                    <a:pt x="119990" y="318376"/>
                  </a:lnTo>
                  <a:lnTo>
                    <a:pt x="114283" y="323693"/>
                  </a:lnTo>
                  <a:lnTo>
                    <a:pt x="108574" y="327238"/>
                  </a:lnTo>
                  <a:lnTo>
                    <a:pt x="102863" y="329601"/>
                  </a:lnTo>
                  <a:lnTo>
                    <a:pt x="97150" y="331177"/>
                  </a:lnTo>
                  <a:lnTo>
                    <a:pt x="92390" y="333179"/>
                  </a:lnTo>
                  <a:lnTo>
                    <a:pt x="88263" y="335467"/>
                  </a:lnTo>
                  <a:lnTo>
                    <a:pt x="84560" y="337945"/>
                  </a:lnTo>
                  <a:lnTo>
                    <a:pt x="81138" y="339597"/>
                  </a:lnTo>
                  <a:lnTo>
                    <a:pt x="77905" y="340698"/>
                  </a:lnTo>
                  <a:lnTo>
                    <a:pt x="70422" y="342465"/>
                  </a:lnTo>
                  <a:lnTo>
                    <a:pt x="66859" y="342707"/>
                  </a:lnTo>
                  <a:lnTo>
                    <a:pt x="60008" y="34290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9838" y="923925"/>
            <a:ext cx="4124325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7" name="Group 46"/>
          <p:cNvGrpSpPr/>
          <p:nvPr/>
        </p:nvGrpSpPr>
        <p:grpSpPr>
          <a:xfrm>
            <a:off x="3158071" y="3660457"/>
            <a:ext cx="2905543" cy="1380173"/>
            <a:chOff x="3158071" y="3660457"/>
            <a:chExt cx="2905543" cy="1380173"/>
          </a:xfrm>
        </p:grpSpPr>
        <p:sp>
          <p:nvSpPr>
            <p:cNvPr id="3" name="SMARTPenAnnotation208"/>
            <p:cNvSpPr/>
            <p:nvPr/>
          </p:nvSpPr>
          <p:spPr>
            <a:xfrm>
              <a:off x="4400591" y="3934787"/>
              <a:ext cx="59933" cy="68562"/>
            </a:xfrm>
            <a:custGeom>
              <a:avLst/>
              <a:gdLst/>
              <a:ahLst/>
              <a:cxnLst/>
              <a:rect l="0" t="0" r="0" b="0"/>
              <a:pathLst>
                <a:path w="59933" h="68562">
                  <a:moveTo>
                    <a:pt x="25676" y="51425"/>
                  </a:moveTo>
                  <a:lnTo>
                    <a:pt x="33895" y="43206"/>
                  </a:lnTo>
                  <a:lnTo>
                    <a:pt x="34966" y="43088"/>
                  </a:lnTo>
                  <a:lnTo>
                    <a:pt x="36632" y="43010"/>
                  </a:lnTo>
                  <a:lnTo>
                    <a:pt x="41598" y="42884"/>
                  </a:lnTo>
                  <a:lnTo>
                    <a:pt x="42006" y="41921"/>
                  </a:lnTo>
                  <a:lnTo>
                    <a:pt x="42278" y="40326"/>
                  </a:lnTo>
                  <a:lnTo>
                    <a:pt x="42790" y="34634"/>
                  </a:lnTo>
                  <a:lnTo>
                    <a:pt x="42821" y="17498"/>
                  </a:lnTo>
                  <a:lnTo>
                    <a:pt x="41869" y="16424"/>
                  </a:lnTo>
                  <a:lnTo>
                    <a:pt x="35440" y="9786"/>
                  </a:lnTo>
                  <a:lnTo>
                    <a:pt x="34091" y="10331"/>
                  </a:lnTo>
                  <a:lnTo>
                    <a:pt x="32238" y="11646"/>
                  </a:lnTo>
                  <a:lnTo>
                    <a:pt x="26060" y="16814"/>
                  </a:lnTo>
                  <a:lnTo>
                    <a:pt x="21239" y="21591"/>
                  </a:lnTo>
                  <a:lnTo>
                    <a:pt x="19860" y="23915"/>
                  </a:lnTo>
                  <a:lnTo>
                    <a:pt x="18941" y="26418"/>
                  </a:lnTo>
                  <a:lnTo>
                    <a:pt x="18329" y="29039"/>
                  </a:lnTo>
                  <a:lnTo>
                    <a:pt x="16968" y="30786"/>
                  </a:lnTo>
                  <a:lnTo>
                    <a:pt x="15108" y="31951"/>
                  </a:lnTo>
                  <a:lnTo>
                    <a:pt x="12916" y="32727"/>
                  </a:lnTo>
                  <a:lnTo>
                    <a:pt x="10502" y="34197"/>
                  </a:lnTo>
                  <a:lnTo>
                    <a:pt x="7940" y="36130"/>
                  </a:lnTo>
                  <a:lnTo>
                    <a:pt x="5279" y="38371"/>
                  </a:lnTo>
                  <a:lnTo>
                    <a:pt x="3506" y="40817"/>
                  </a:lnTo>
                  <a:lnTo>
                    <a:pt x="2323" y="43401"/>
                  </a:lnTo>
                  <a:lnTo>
                    <a:pt x="426" y="49840"/>
                  </a:lnTo>
                  <a:lnTo>
                    <a:pt x="270" y="51321"/>
                  </a:lnTo>
                  <a:lnTo>
                    <a:pt x="166" y="53261"/>
                  </a:lnTo>
                  <a:lnTo>
                    <a:pt x="0" y="58667"/>
                  </a:lnTo>
                  <a:lnTo>
                    <a:pt x="938" y="59111"/>
                  </a:lnTo>
                  <a:lnTo>
                    <a:pt x="2517" y="59406"/>
                  </a:lnTo>
                  <a:lnTo>
                    <a:pt x="4521" y="59603"/>
                  </a:lnTo>
                  <a:lnTo>
                    <a:pt x="6811" y="60687"/>
                  </a:lnTo>
                  <a:lnTo>
                    <a:pt x="9289" y="62362"/>
                  </a:lnTo>
                  <a:lnTo>
                    <a:pt x="15560" y="67344"/>
                  </a:lnTo>
                  <a:lnTo>
                    <a:pt x="17027" y="67753"/>
                  </a:lnTo>
                  <a:lnTo>
                    <a:pt x="18958" y="68025"/>
                  </a:lnTo>
                  <a:lnTo>
                    <a:pt x="21197" y="68207"/>
                  </a:lnTo>
                  <a:lnTo>
                    <a:pt x="23642" y="68328"/>
                  </a:lnTo>
                  <a:lnTo>
                    <a:pt x="33779" y="68561"/>
                  </a:lnTo>
                  <a:lnTo>
                    <a:pt x="34888" y="67612"/>
                  </a:lnTo>
                  <a:lnTo>
                    <a:pt x="36580" y="66026"/>
                  </a:lnTo>
                  <a:lnTo>
                    <a:pt x="42456" y="60350"/>
                  </a:lnTo>
                  <a:lnTo>
                    <a:pt x="42578" y="59280"/>
                  </a:lnTo>
                  <a:lnTo>
                    <a:pt x="42659" y="57615"/>
                  </a:lnTo>
                  <a:lnTo>
                    <a:pt x="42812" y="51787"/>
                  </a:lnTo>
                  <a:lnTo>
                    <a:pt x="42821" y="38409"/>
                  </a:lnTo>
                  <a:lnTo>
                    <a:pt x="41869" y="37033"/>
                  </a:lnTo>
                  <a:lnTo>
                    <a:pt x="40281" y="36115"/>
                  </a:lnTo>
                  <a:lnTo>
                    <a:pt x="35440" y="34643"/>
                  </a:lnTo>
                  <a:lnTo>
                    <a:pt x="35043" y="33569"/>
                  </a:lnTo>
                  <a:lnTo>
                    <a:pt x="34778" y="31901"/>
                  </a:lnTo>
                  <a:lnTo>
                    <a:pt x="34279" y="26070"/>
                  </a:lnTo>
                  <a:lnTo>
                    <a:pt x="33317" y="25949"/>
                  </a:lnTo>
                  <a:lnTo>
                    <a:pt x="31722" y="25869"/>
                  </a:lnTo>
                  <a:lnTo>
                    <a:pt x="29707" y="25815"/>
                  </a:lnTo>
                  <a:lnTo>
                    <a:pt x="28363" y="26732"/>
                  </a:lnTo>
                  <a:lnTo>
                    <a:pt x="27468" y="28295"/>
                  </a:lnTo>
                  <a:lnTo>
                    <a:pt x="26030" y="33098"/>
                  </a:lnTo>
                  <a:lnTo>
                    <a:pt x="25912" y="34444"/>
                  </a:lnTo>
                  <a:lnTo>
                    <a:pt x="25833" y="36295"/>
                  </a:lnTo>
                  <a:lnTo>
                    <a:pt x="25781" y="38481"/>
                  </a:lnTo>
                  <a:lnTo>
                    <a:pt x="24793" y="39938"/>
                  </a:lnTo>
                  <a:lnTo>
                    <a:pt x="23183" y="40910"/>
                  </a:lnTo>
                  <a:lnTo>
                    <a:pt x="18304" y="42469"/>
                  </a:lnTo>
                  <a:lnTo>
                    <a:pt x="17904" y="43549"/>
                  </a:lnTo>
                  <a:lnTo>
                    <a:pt x="17637" y="45222"/>
                  </a:lnTo>
                  <a:lnTo>
                    <a:pt x="17209" y="50199"/>
                  </a:lnTo>
                  <a:lnTo>
                    <a:pt x="17150" y="53421"/>
                  </a:lnTo>
                  <a:lnTo>
                    <a:pt x="17106" y="59613"/>
                  </a:lnTo>
                  <a:lnTo>
                    <a:pt x="18058" y="59741"/>
                  </a:lnTo>
                  <a:lnTo>
                    <a:pt x="19645" y="59827"/>
                  </a:lnTo>
                  <a:lnTo>
                    <a:pt x="24485" y="59964"/>
                  </a:lnTo>
                  <a:lnTo>
                    <a:pt x="25834" y="59023"/>
                  </a:lnTo>
                  <a:lnTo>
                    <a:pt x="27687" y="57443"/>
                  </a:lnTo>
                  <a:lnTo>
                    <a:pt x="32953" y="52614"/>
                  </a:lnTo>
                  <a:lnTo>
                    <a:pt x="34337" y="52218"/>
                  </a:lnTo>
                  <a:lnTo>
                    <a:pt x="36212" y="51954"/>
                  </a:lnTo>
                  <a:lnTo>
                    <a:pt x="38415" y="51777"/>
                  </a:lnTo>
                  <a:lnTo>
                    <a:pt x="39884" y="50708"/>
                  </a:lnTo>
                  <a:lnTo>
                    <a:pt x="40863" y="49042"/>
                  </a:lnTo>
                  <a:lnTo>
                    <a:pt x="41516" y="46978"/>
                  </a:lnTo>
                  <a:lnTo>
                    <a:pt x="41951" y="44651"/>
                  </a:lnTo>
                  <a:lnTo>
                    <a:pt x="42241" y="42146"/>
                  </a:lnTo>
                  <a:lnTo>
                    <a:pt x="42434" y="39524"/>
                  </a:lnTo>
                  <a:lnTo>
                    <a:pt x="43516" y="37776"/>
                  </a:lnTo>
                  <a:lnTo>
                    <a:pt x="45189" y="36611"/>
                  </a:lnTo>
                  <a:lnTo>
                    <a:pt x="47258" y="35834"/>
                  </a:lnTo>
                  <a:lnTo>
                    <a:pt x="48636" y="34364"/>
                  </a:lnTo>
                  <a:lnTo>
                    <a:pt x="49555" y="32431"/>
                  </a:lnTo>
                  <a:lnTo>
                    <a:pt x="50168" y="30190"/>
                  </a:lnTo>
                  <a:lnTo>
                    <a:pt x="51529" y="27743"/>
                  </a:lnTo>
                  <a:lnTo>
                    <a:pt x="53389" y="25160"/>
                  </a:lnTo>
                  <a:lnTo>
                    <a:pt x="58667" y="18720"/>
                  </a:lnTo>
                  <a:lnTo>
                    <a:pt x="59100" y="17239"/>
                  </a:lnTo>
                  <a:lnTo>
                    <a:pt x="59389" y="15300"/>
                  </a:lnTo>
                  <a:lnTo>
                    <a:pt x="59852" y="9893"/>
                  </a:lnTo>
                  <a:lnTo>
                    <a:pt x="59915" y="6614"/>
                  </a:lnTo>
                  <a:lnTo>
                    <a:pt x="59932" y="4406"/>
                  </a:lnTo>
                  <a:lnTo>
                    <a:pt x="58991" y="2934"/>
                  </a:lnTo>
                  <a:lnTo>
                    <a:pt x="57411" y="1953"/>
                  </a:lnTo>
                  <a:lnTo>
                    <a:pt x="55405" y="1299"/>
                  </a:lnTo>
                  <a:lnTo>
                    <a:pt x="53115" y="862"/>
                  </a:lnTo>
                  <a:lnTo>
                    <a:pt x="50636" y="572"/>
                  </a:lnTo>
                  <a:lnTo>
                    <a:pt x="44365" y="105"/>
                  </a:lnTo>
                  <a:lnTo>
                    <a:pt x="40967" y="41"/>
                  </a:lnTo>
                  <a:lnTo>
                    <a:pt x="35575" y="0"/>
                  </a:lnTo>
                  <a:lnTo>
                    <a:pt x="34180" y="949"/>
                  </a:lnTo>
                  <a:lnTo>
                    <a:pt x="32298" y="2535"/>
                  </a:lnTo>
                  <a:lnTo>
                    <a:pt x="26984" y="7372"/>
                  </a:lnTo>
                  <a:lnTo>
                    <a:pt x="18410" y="15839"/>
                  </a:lnTo>
                  <a:lnTo>
                    <a:pt x="17974" y="17224"/>
                  </a:lnTo>
                  <a:lnTo>
                    <a:pt x="17684" y="19099"/>
                  </a:lnTo>
                  <a:lnTo>
                    <a:pt x="17218" y="24402"/>
                  </a:lnTo>
                  <a:lnTo>
                    <a:pt x="17180" y="25790"/>
                  </a:lnTo>
                  <a:lnTo>
                    <a:pt x="17107" y="41274"/>
                  </a:lnTo>
                  <a:lnTo>
                    <a:pt x="18058" y="42753"/>
                  </a:lnTo>
                  <a:lnTo>
                    <a:pt x="19645" y="44691"/>
                  </a:lnTo>
                  <a:lnTo>
                    <a:pt x="24485" y="50095"/>
                  </a:lnTo>
                  <a:lnTo>
                    <a:pt x="25834" y="50538"/>
                  </a:lnTo>
                  <a:lnTo>
                    <a:pt x="27687" y="50834"/>
                  </a:lnTo>
                  <a:lnTo>
                    <a:pt x="29874" y="51031"/>
                  </a:lnTo>
                  <a:lnTo>
                    <a:pt x="32285" y="52115"/>
                  </a:lnTo>
                  <a:lnTo>
                    <a:pt x="34844" y="53790"/>
                  </a:lnTo>
                  <a:lnTo>
                    <a:pt x="42683" y="59890"/>
                  </a:lnTo>
                  <a:lnTo>
                    <a:pt x="42729" y="58973"/>
                  </a:lnTo>
                  <a:lnTo>
                    <a:pt x="42809" y="52607"/>
                  </a:lnTo>
                  <a:lnTo>
                    <a:pt x="42821" y="43236"/>
                  </a:lnTo>
                  <a:lnTo>
                    <a:pt x="41868" y="43108"/>
                  </a:lnTo>
                  <a:lnTo>
                    <a:pt x="40281" y="43023"/>
                  </a:lnTo>
                  <a:lnTo>
                    <a:pt x="35977" y="42929"/>
                  </a:lnTo>
                  <a:lnTo>
                    <a:pt x="17104" y="4285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209"/>
            <p:cNvSpPr/>
            <p:nvPr/>
          </p:nvSpPr>
          <p:spPr>
            <a:xfrm>
              <a:off x="3851920" y="4286250"/>
              <a:ext cx="51426" cy="25718"/>
            </a:xfrm>
            <a:custGeom>
              <a:avLst/>
              <a:gdLst/>
              <a:ahLst/>
              <a:cxnLst/>
              <a:rect l="0" t="0" r="0" b="0"/>
              <a:pathLst>
                <a:path w="51426" h="25718">
                  <a:moveTo>
                    <a:pt x="51425" y="8572"/>
                  </a:moveTo>
                  <a:lnTo>
                    <a:pt x="44043" y="8572"/>
                  </a:lnTo>
                  <a:lnTo>
                    <a:pt x="43646" y="7620"/>
                  </a:lnTo>
                  <a:lnTo>
                    <a:pt x="43381" y="6032"/>
                  </a:lnTo>
                  <a:lnTo>
                    <a:pt x="43205" y="4021"/>
                  </a:lnTo>
                  <a:lnTo>
                    <a:pt x="42135" y="2681"/>
                  </a:lnTo>
                  <a:lnTo>
                    <a:pt x="40469" y="1787"/>
                  </a:lnTo>
                  <a:lnTo>
                    <a:pt x="38406" y="1191"/>
                  </a:lnTo>
                  <a:lnTo>
                    <a:pt x="36078" y="794"/>
                  </a:lnTo>
                  <a:lnTo>
                    <a:pt x="33574" y="529"/>
                  </a:lnTo>
                  <a:lnTo>
                    <a:pt x="30951" y="353"/>
                  </a:lnTo>
                  <a:lnTo>
                    <a:pt x="28251" y="1187"/>
                  </a:lnTo>
                  <a:lnTo>
                    <a:pt x="25497" y="2697"/>
                  </a:lnTo>
                  <a:lnTo>
                    <a:pt x="18786" y="7411"/>
                  </a:lnTo>
                  <a:lnTo>
                    <a:pt x="17284" y="7799"/>
                  </a:lnTo>
                  <a:lnTo>
                    <a:pt x="15329" y="8056"/>
                  </a:lnTo>
                  <a:lnTo>
                    <a:pt x="13073" y="8228"/>
                  </a:lnTo>
                  <a:lnTo>
                    <a:pt x="11569" y="9295"/>
                  </a:lnTo>
                  <a:lnTo>
                    <a:pt x="10567" y="10959"/>
                  </a:lnTo>
                  <a:lnTo>
                    <a:pt x="8679" y="16783"/>
                  </a:lnTo>
                  <a:lnTo>
                    <a:pt x="8640" y="17856"/>
                  </a:lnTo>
                  <a:lnTo>
                    <a:pt x="8563" y="25610"/>
                  </a:lnTo>
                  <a:lnTo>
                    <a:pt x="9515" y="25646"/>
                  </a:lnTo>
                  <a:lnTo>
                    <a:pt x="13113" y="25686"/>
                  </a:lnTo>
                  <a:lnTo>
                    <a:pt x="14454" y="24744"/>
                  </a:lnTo>
                  <a:lnTo>
                    <a:pt x="15347" y="23163"/>
                  </a:lnTo>
                  <a:lnTo>
                    <a:pt x="15943" y="21157"/>
                  </a:lnTo>
                  <a:lnTo>
                    <a:pt x="17293" y="19820"/>
                  </a:lnTo>
                  <a:lnTo>
                    <a:pt x="19145" y="18928"/>
                  </a:lnTo>
                  <a:lnTo>
                    <a:pt x="21332" y="18333"/>
                  </a:lnTo>
                  <a:lnTo>
                    <a:pt x="23743" y="17937"/>
                  </a:lnTo>
                  <a:lnTo>
                    <a:pt x="26303" y="17673"/>
                  </a:lnTo>
                  <a:lnTo>
                    <a:pt x="28962" y="17497"/>
                  </a:lnTo>
                  <a:lnTo>
                    <a:pt x="30734" y="16427"/>
                  </a:lnTo>
                  <a:lnTo>
                    <a:pt x="31916" y="14761"/>
                  </a:lnTo>
                  <a:lnTo>
                    <a:pt x="32704" y="12698"/>
                  </a:lnTo>
                  <a:lnTo>
                    <a:pt x="34181" y="11323"/>
                  </a:lnTo>
                  <a:lnTo>
                    <a:pt x="36119" y="10406"/>
                  </a:lnTo>
                  <a:lnTo>
                    <a:pt x="41522" y="8934"/>
                  </a:lnTo>
                  <a:lnTo>
                    <a:pt x="41965" y="7861"/>
                  </a:lnTo>
                  <a:lnTo>
                    <a:pt x="42261" y="6193"/>
                  </a:lnTo>
                  <a:lnTo>
                    <a:pt x="42842" y="107"/>
                  </a:lnTo>
                  <a:lnTo>
                    <a:pt x="41893" y="71"/>
                  </a:lnTo>
                  <a:lnTo>
                    <a:pt x="32269" y="4"/>
                  </a:lnTo>
                  <a:lnTo>
                    <a:pt x="13889" y="0"/>
                  </a:lnTo>
                  <a:lnTo>
                    <a:pt x="12113" y="952"/>
                  </a:lnTo>
                  <a:lnTo>
                    <a:pt x="10929" y="2540"/>
                  </a:lnTo>
                  <a:lnTo>
                    <a:pt x="10141" y="4550"/>
                  </a:lnTo>
                  <a:lnTo>
                    <a:pt x="8662" y="5891"/>
                  </a:lnTo>
                  <a:lnTo>
                    <a:pt x="6723" y="6785"/>
                  </a:lnTo>
                  <a:lnTo>
                    <a:pt x="4479" y="7380"/>
                  </a:lnTo>
                  <a:lnTo>
                    <a:pt x="2982" y="8730"/>
                  </a:lnTo>
                  <a:lnTo>
                    <a:pt x="1985" y="10583"/>
                  </a:lnTo>
                  <a:lnTo>
                    <a:pt x="106" y="16761"/>
                  </a:lnTo>
                  <a:lnTo>
                    <a:pt x="67" y="17841"/>
                  </a:lnTo>
                  <a:lnTo>
                    <a:pt x="0" y="24492"/>
                  </a:lnTo>
                  <a:lnTo>
                    <a:pt x="949" y="24900"/>
                  </a:lnTo>
                  <a:lnTo>
                    <a:pt x="2534" y="25173"/>
                  </a:lnTo>
                  <a:lnTo>
                    <a:pt x="8562" y="2571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210"/>
            <p:cNvSpPr/>
            <p:nvPr/>
          </p:nvSpPr>
          <p:spPr>
            <a:xfrm>
              <a:off x="3869054" y="4294822"/>
              <a:ext cx="34292" cy="17146"/>
            </a:xfrm>
            <a:custGeom>
              <a:avLst/>
              <a:gdLst/>
              <a:ahLst/>
              <a:cxnLst/>
              <a:rect l="0" t="0" r="0" b="0"/>
              <a:pathLst>
                <a:path w="34292" h="17146">
                  <a:moveTo>
                    <a:pt x="34291" y="17145"/>
                  </a:moveTo>
                  <a:lnTo>
                    <a:pt x="34291" y="1201"/>
                  </a:lnTo>
                  <a:lnTo>
                    <a:pt x="33338" y="801"/>
                  </a:lnTo>
                  <a:lnTo>
                    <a:pt x="31751" y="534"/>
                  </a:lnTo>
                  <a:lnTo>
                    <a:pt x="29740" y="356"/>
                  </a:lnTo>
                  <a:lnTo>
                    <a:pt x="27447" y="237"/>
                  </a:lnTo>
                  <a:lnTo>
                    <a:pt x="18690" y="32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211"/>
            <p:cNvSpPr/>
            <p:nvPr/>
          </p:nvSpPr>
          <p:spPr>
            <a:xfrm>
              <a:off x="5009197" y="4311967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212"/>
            <p:cNvSpPr/>
            <p:nvPr/>
          </p:nvSpPr>
          <p:spPr>
            <a:xfrm>
              <a:off x="4983479" y="4294854"/>
              <a:ext cx="68581" cy="17114"/>
            </a:xfrm>
            <a:custGeom>
              <a:avLst/>
              <a:gdLst/>
              <a:ahLst/>
              <a:cxnLst/>
              <a:rect l="0" t="0" r="0" b="0"/>
              <a:pathLst>
                <a:path w="68581" h="17114">
                  <a:moveTo>
                    <a:pt x="68580" y="17113"/>
                  </a:moveTo>
                  <a:lnTo>
                    <a:pt x="64030" y="17113"/>
                  </a:lnTo>
                  <a:lnTo>
                    <a:pt x="62689" y="16161"/>
                  </a:lnTo>
                  <a:lnTo>
                    <a:pt x="61795" y="14573"/>
                  </a:lnTo>
                  <a:lnTo>
                    <a:pt x="60039" y="8646"/>
                  </a:lnTo>
                  <a:lnTo>
                    <a:pt x="55466" y="4021"/>
                  </a:lnTo>
                  <a:lnTo>
                    <a:pt x="53170" y="2670"/>
                  </a:lnTo>
                  <a:lnTo>
                    <a:pt x="50687" y="1769"/>
                  </a:lnTo>
                  <a:lnTo>
                    <a:pt x="48079" y="1169"/>
                  </a:lnTo>
                  <a:lnTo>
                    <a:pt x="45388" y="769"/>
                  </a:lnTo>
                  <a:lnTo>
                    <a:pt x="42641" y="502"/>
                  </a:lnTo>
                  <a:lnTo>
                    <a:pt x="39858" y="324"/>
                  </a:lnTo>
                  <a:lnTo>
                    <a:pt x="37049" y="205"/>
                  </a:lnTo>
                  <a:lnTo>
                    <a:pt x="31389" y="74"/>
                  </a:lnTo>
                  <a:lnTo>
                    <a:pt x="22847" y="0"/>
                  </a:lnTo>
                  <a:lnTo>
                    <a:pt x="19995" y="941"/>
                  </a:lnTo>
                  <a:lnTo>
                    <a:pt x="17140" y="2522"/>
                  </a:lnTo>
                  <a:lnTo>
                    <a:pt x="10265" y="7352"/>
                  </a:lnTo>
                  <a:lnTo>
                    <a:pt x="8749" y="8701"/>
                  </a:lnTo>
                  <a:lnTo>
                    <a:pt x="0" y="1711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213"/>
            <p:cNvSpPr/>
            <p:nvPr/>
          </p:nvSpPr>
          <p:spPr>
            <a:xfrm>
              <a:off x="4992052" y="4286282"/>
              <a:ext cx="42864" cy="17114"/>
            </a:xfrm>
            <a:custGeom>
              <a:avLst/>
              <a:gdLst/>
              <a:ahLst/>
              <a:cxnLst/>
              <a:rect l="0" t="0" r="0" b="0"/>
              <a:pathLst>
                <a:path w="42864" h="17114">
                  <a:moveTo>
                    <a:pt x="42863" y="17113"/>
                  </a:moveTo>
                  <a:lnTo>
                    <a:pt x="42863" y="9732"/>
                  </a:lnTo>
                  <a:lnTo>
                    <a:pt x="41910" y="9335"/>
                  </a:lnTo>
                  <a:lnTo>
                    <a:pt x="40323" y="9070"/>
                  </a:lnTo>
                  <a:lnTo>
                    <a:pt x="38312" y="8893"/>
                  </a:lnTo>
                  <a:lnTo>
                    <a:pt x="36971" y="7823"/>
                  </a:lnTo>
                  <a:lnTo>
                    <a:pt x="36077" y="6157"/>
                  </a:lnTo>
                  <a:lnTo>
                    <a:pt x="34643" y="1190"/>
                  </a:lnTo>
                  <a:lnTo>
                    <a:pt x="33573" y="783"/>
                  </a:lnTo>
                  <a:lnTo>
                    <a:pt x="31907" y="511"/>
                  </a:lnTo>
                  <a:lnTo>
                    <a:pt x="29844" y="329"/>
                  </a:lnTo>
                  <a:lnTo>
                    <a:pt x="27516" y="209"/>
                  </a:lnTo>
                  <a:lnTo>
                    <a:pt x="22389" y="75"/>
                  </a:lnTo>
                  <a:lnTo>
                    <a:pt x="14148" y="0"/>
                  </a:lnTo>
                  <a:lnTo>
                    <a:pt x="11337" y="941"/>
                  </a:lnTo>
                  <a:lnTo>
                    <a:pt x="8511" y="2522"/>
                  </a:lnTo>
                  <a:lnTo>
                    <a:pt x="0" y="854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214"/>
            <p:cNvSpPr/>
            <p:nvPr/>
          </p:nvSpPr>
          <p:spPr>
            <a:xfrm>
              <a:off x="3877627" y="3960495"/>
              <a:ext cx="1165861" cy="368618"/>
            </a:xfrm>
            <a:custGeom>
              <a:avLst/>
              <a:gdLst/>
              <a:ahLst/>
              <a:cxnLst/>
              <a:rect l="0" t="0" r="0" b="0"/>
              <a:pathLst>
                <a:path w="1165861" h="368618">
                  <a:moveTo>
                    <a:pt x="0" y="342900"/>
                  </a:moveTo>
                  <a:lnTo>
                    <a:pt x="0" y="334432"/>
                  </a:lnTo>
                  <a:lnTo>
                    <a:pt x="8468" y="334328"/>
                  </a:lnTo>
                  <a:lnTo>
                    <a:pt x="17113" y="325786"/>
                  </a:lnTo>
                  <a:lnTo>
                    <a:pt x="21686" y="325764"/>
                  </a:lnTo>
                  <a:lnTo>
                    <a:pt x="23030" y="324808"/>
                  </a:lnTo>
                  <a:lnTo>
                    <a:pt x="23926" y="323219"/>
                  </a:lnTo>
                  <a:lnTo>
                    <a:pt x="25613" y="317536"/>
                  </a:lnTo>
                  <a:lnTo>
                    <a:pt x="30237" y="317287"/>
                  </a:lnTo>
                  <a:lnTo>
                    <a:pt x="31588" y="316299"/>
                  </a:lnTo>
                  <a:lnTo>
                    <a:pt x="32489" y="314689"/>
                  </a:lnTo>
                  <a:lnTo>
                    <a:pt x="34185" y="308966"/>
                  </a:lnTo>
                  <a:lnTo>
                    <a:pt x="34281" y="301260"/>
                  </a:lnTo>
                  <a:lnTo>
                    <a:pt x="35236" y="300852"/>
                  </a:lnTo>
                  <a:lnTo>
                    <a:pt x="42509" y="300069"/>
                  </a:lnTo>
                  <a:lnTo>
                    <a:pt x="42758" y="295496"/>
                  </a:lnTo>
                  <a:lnTo>
                    <a:pt x="43745" y="294152"/>
                  </a:lnTo>
                  <a:lnTo>
                    <a:pt x="45356" y="293256"/>
                  </a:lnTo>
                  <a:lnTo>
                    <a:pt x="50234" y="291818"/>
                  </a:lnTo>
                  <a:lnTo>
                    <a:pt x="50634" y="290748"/>
                  </a:lnTo>
                  <a:lnTo>
                    <a:pt x="51330" y="284114"/>
                  </a:lnTo>
                  <a:lnTo>
                    <a:pt x="52317" y="283707"/>
                  </a:lnTo>
                  <a:lnTo>
                    <a:pt x="55954" y="283254"/>
                  </a:lnTo>
                  <a:lnTo>
                    <a:pt x="57306" y="282181"/>
                  </a:lnTo>
                  <a:lnTo>
                    <a:pt x="58207" y="280513"/>
                  </a:lnTo>
                  <a:lnTo>
                    <a:pt x="59652" y="275543"/>
                  </a:lnTo>
                  <a:lnTo>
                    <a:pt x="60723" y="275135"/>
                  </a:lnTo>
                  <a:lnTo>
                    <a:pt x="67357" y="274427"/>
                  </a:lnTo>
                  <a:lnTo>
                    <a:pt x="67765" y="273439"/>
                  </a:lnTo>
                  <a:lnTo>
                    <a:pt x="68217" y="269801"/>
                  </a:lnTo>
                  <a:lnTo>
                    <a:pt x="69291" y="268449"/>
                  </a:lnTo>
                  <a:lnTo>
                    <a:pt x="70959" y="267548"/>
                  </a:lnTo>
                  <a:lnTo>
                    <a:pt x="75929" y="266103"/>
                  </a:lnTo>
                  <a:lnTo>
                    <a:pt x="76337" y="265032"/>
                  </a:lnTo>
                  <a:lnTo>
                    <a:pt x="77045" y="258397"/>
                  </a:lnTo>
                  <a:lnTo>
                    <a:pt x="78033" y="257990"/>
                  </a:lnTo>
                  <a:lnTo>
                    <a:pt x="81672" y="257537"/>
                  </a:lnTo>
                  <a:lnTo>
                    <a:pt x="83023" y="256464"/>
                  </a:lnTo>
                  <a:lnTo>
                    <a:pt x="83923" y="254796"/>
                  </a:lnTo>
                  <a:lnTo>
                    <a:pt x="84524" y="252731"/>
                  </a:lnTo>
                  <a:lnTo>
                    <a:pt x="85877" y="251355"/>
                  </a:lnTo>
                  <a:lnTo>
                    <a:pt x="87732" y="250437"/>
                  </a:lnTo>
                  <a:lnTo>
                    <a:pt x="93913" y="248709"/>
                  </a:lnTo>
                  <a:lnTo>
                    <a:pt x="94184" y="244083"/>
                  </a:lnTo>
                  <a:lnTo>
                    <a:pt x="95174" y="242732"/>
                  </a:lnTo>
                  <a:lnTo>
                    <a:pt x="96787" y="241831"/>
                  </a:lnTo>
                  <a:lnTo>
                    <a:pt x="102514" y="240135"/>
                  </a:lnTo>
                  <a:lnTo>
                    <a:pt x="102838" y="232658"/>
                  </a:lnTo>
                  <a:lnTo>
                    <a:pt x="103802" y="232257"/>
                  </a:lnTo>
                  <a:lnTo>
                    <a:pt x="110248" y="231563"/>
                  </a:lnTo>
                  <a:lnTo>
                    <a:pt x="110646" y="230575"/>
                  </a:lnTo>
                  <a:lnTo>
                    <a:pt x="111089" y="226937"/>
                  </a:lnTo>
                  <a:lnTo>
                    <a:pt x="112159" y="225587"/>
                  </a:lnTo>
                  <a:lnTo>
                    <a:pt x="113825" y="224686"/>
                  </a:lnTo>
                  <a:lnTo>
                    <a:pt x="119653" y="222990"/>
                  </a:lnTo>
                  <a:lnTo>
                    <a:pt x="119908" y="218365"/>
                  </a:lnTo>
                  <a:lnTo>
                    <a:pt x="120896" y="217014"/>
                  </a:lnTo>
                  <a:lnTo>
                    <a:pt x="122508" y="216113"/>
                  </a:lnTo>
                  <a:lnTo>
                    <a:pt x="128232" y="214417"/>
                  </a:lnTo>
                  <a:lnTo>
                    <a:pt x="135937" y="206940"/>
                  </a:lnTo>
                  <a:lnTo>
                    <a:pt x="139157" y="206273"/>
                  </a:lnTo>
                  <a:lnTo>
                    <a:pt x="141349" y="206096"/>
                  </a:lnTo>
                  <a:lnTo>
                    <a:pt x="142810" y="205024"/>
                  </a:lnTo>
                  <a:lnTo>
                    <a:pt x="143784" y="203358"/>
                  </a:lnTo>
                  <a:lnTo>
                    <a:pt x="144434" y="201294"/>
                  </a:lnTo>
                  <a:lnTo>
                    <a:pt x="145819" y="199918"/>
                  </a:lnTo>
                  <a:lnTo>
                    <a:pt x="147695" y="199001"/>
                  </a:lnTo>
                  <a:lnTo>
                    <a:pt x="149898" y="198390"/>
                  </a:lnTo>
                  <a:lnTo>
                    <a:pt x="151367" y="197030"/>
                  </a:lnTo>
                  <a:lnTo>
                    <a:pt x="152347" y="195171"/>
                  </a:lnTo>
                  <a:lnTo>
                    <a:pt x="153918" y="189893"/>
                  </a:lnTo>
                  <a:lnTo>
                    <a:pt x="154999" y="189460"/>
                  </a:lnTo>
                  <a:lnTo>
                    <a:pt x="161652" y="188709"/>
                  </a:lnTo>
                  <a:lnTo>
                    <a:pt x="170151" y="181224"/>
                  </a:lnTo>
                  <a:lnTo>
                    <a:pt x="173412" y="180556"/>
                  </a:lnTo>
                  <a:lnTo>
                    <a:pt x="178717" y="180128"/>
                  </a:lnTo>
                  <a:lnTo>
                    <a:pt x="179152" y="179140"/>
                  </a:lnTo>
                  <a:lnTo>
                    <a:pt x="179636" y="175503"/>
                  </a:lnTo>
                  <a:lnTo>
                    <a:pt x="180717" y="174152"/>
                  </a:lnTo>
                  <a:lnTo>
                    <a:pt x="182391" y="173251"/>
                  </a:lnTo>
                  <a:lnTo>
                    <a:pt x="184459" y="172650"/>
                  </a:lnTo>
                  <a:lnTo>
                    <a:pt x="185838" y="171298"/>
                  </a:lnTo>
                  <a:lnTo>
                    <a:pt x="186757" y="169443"/>
                  </a:lnTo>
                  <a:lnTo>
                    <a:pt x="187370" y="167254"/>
                  </a:lnTo>
                  <a:lnTo>
                    <a:pt x="188730" y="165795"/>
                  </a:lnTo>
                  <a:lnTo>
                    <a:pt x="190590" y="164823"/>
                  </a:lnTo>
                  <a:lnTo>
                    <a:pt x="195868" y="163261"/>
                  </a:lnTo>
                  <a:lnTo>
                    <a:pt x="201333" y="162991"/>
                  </a:lnTo>
                  <a:lnTo>
                    <a:pt x="202802" y="162001"/>
                  </a:lnTo>
                  <a:lnTo>
                    <a:pt x="203782" y="160388"/>
                  </a:lnTo>
                  <a:lnTo>
                    <a:pt x="205353" y="155506"/>
                  </a:lnTo>
                  <a:lnTo>
                    <a:pt x="206434" y="155106"/>
                  </a:lnTo>
                  <a:lnTo>
                    <a:pt x="210176" y="154661"/>
                  </a:lnTo>
                  <a:lnTo>
                    <a:pt x="211555" y="153589"/>
                  </a:lnTo>
                  <a:lnTo>
                    <a:pt x="212474" y="151923"/>
                  </a:lnTo>
                  <a:lnTo>
                    <a:pt x="213087" y="149859"/>
                  </a:lnTo>
                  <a:lnTo>
                    <a:pt x="214448" y="148484"/>
                  </a:lnTo>
                  <a:lnTo>
                    <a:pt x="216308" y="147567"/>
                  </a:lnTo>
                  <a:lnTo>
                    <a:pt x="221586" y="146095"/>
                  </a:lnTo>
                  <a:lnTo>
                    <a:pt x="222019" y="145021"/>
                  </a:lnTo>
                  <a:lnTo>
                    <a:pt x="222501" y="141289"/>
                  </a:lnTo>
                  <a:lnTo>
                    <a:pt x="223581" y="139912"/>
                  </a:lnTo>
                  <a:lnTo>
                    <a:pt x="225254" y="138995"/>
                  </a:lnTo>
                  <a:lnTo>
                    <a:pt x="230232" y="137522"/>
                  </a:lnTo>
                  <a:lnTo>
                    <a:pt x="235645" y="132716"/>
                  </a:lnTo>
                  <a:lnTo>
                    <a:pt x="238060" y="131340"/>
                  </a:lnTo>
                  <a:lnTo>
                    <a:pt x="247026" y="128950"/>
                  </a:lnTo>
                  <a:lnTo>
                    <a:pt x="247551" y="127876"/>
                  </a:lnTo>
                  <a:lnTo>
                    <a:pt x="248135" y="124144"/>
                  </a:lnTo>
                  <a:lnTo>
                    <a:pt x="249243" y="122767"/>
                  </a:lnTo>
                  <a:lnTo>
                    <a:pt x="250935" y="121850"/>
                  </a:lnTo>
                  <a:lnTo>
                    <a:pt x="255943" y="120377"/>
                  </a:lnTo>
                  <a:lnTo>
                    <a:pt x="264448" y="112666"/>
                  </a:lnTo>
                  <a:lnTo>
                    <a:pt x="267710" y="111986"/>
                  </a:lnTo>
                  <a:lnTo>
                    <a:pt x="277565" y="111549"/>
                  </a:lnTo>
                  <a:lnTo>
                    <a:pt x="279341" y="110561"/>
                  </a:lnTo>
                  <a:lnTo>
                    <a:pt x="280525" y="108950"/>
                  </a:lnTo>
                  <a:lnTo>
                    <a:pt x="282425" y="104071"/>
                  </a:lnTo>
                  <a:lnTo>
                    <a:pt x="283533" y="103670"/>
                  </a:lnTo>
                  <a:lnTo>
                    <a:pt x="291100" y="102901"/>
                  </a:lnTo>
                  <a:lnTo>
                    <a:pt x="299675" y="94651"/>
                  </a:lnTo>
                  <a:lnTo>
                    <a:pt x="307387" y="94328"/>
                  </a:lnTo>
                  <a:lnTo>
                    <a:pt x="315212" y="88412"/>
                  </a:lnTo>
                  <a:lnTo>
                    <a:pt x="324178" y="86078"/>
                  </a:lnTo>
                  <a:lnTo>
                    <a:pt x="338485" y="85734"/>
                  </a:lnTo>
                  <a:lnTo>
                    <a:pt x="339956" y="84779"/>
                  </a:lnTo>
                  <a:lnTo>
                    <a:pt x="340937" y="83189"/>
                  </a:lnTo>
                  <a:lnTo>
                    <a:pt x="342512" y="78344"/>
                  </a:lnTo>
                  <a:lnTo>
                    <a:pt x="343594" y="77947"/>
                  </a:lnTo>
                  <a:lnTo>
                    <a:pt x="353468" y="77199"/>
                  </a:lnTo>
                  <a:lnTo>
                    <a:pt x="358746" y="77162"/>
                  </a:lnTo>
                  <a:lnTo>
                    <a:pt x="367312" y="69772"/>
                  </a:lnTo>
                  <a:lnTo>
                    <a:pt x="370578" y="69110"/>
                  </a:lnTo>
                  <a:lnTo>
                    <a:pt x="381354" y="68611"/>
                  </a:lnTo>
                  <a:lnTo>
                    <a:pt x="382824" y="67648"/>
                  </a:lnTo>
                  <a:lnTo>
                    <a:pt x="383803" y="66053"/>
                  </a:lnTo>
                  <a:lnTo>
                    <a:pt x="385376" y="61201"/>
                  </a:lnTo>
                  <a:lnTo>
                    <a:pt x="386457" y="60803"/>
                  </a:lnTo>
                  <a:lnTo>
                    <a:pt x="393109" y="60112"/>
                  </a:lnTo>
                  <a:lnTo>
                    <a:pt x="401608" y="52636"/>
                  </a:lnTo>
                  <a:lnTo>
                    <a:pt x="404870" y="51968"/>
                  </a:lnTo>
                  <a:lnTo>
                    <a:pt x="410174" y="51540"/>
                  </a:lnTo>
                  <a:lnTo>
                    <a:pt x="419666" y="43218"/>
                  </a:lnTo>
                  <a:lnTo>
                    <a:pt x="427400" y="35513"/>
                  </a:lnTo>
                  <a:lnTo>
                    <a:pt x="430620" y="34833"/>
                  </a:lnTo>
                  <a:lnTo>
                    <a:pt x="436813" y="34322"/>
                  </a:lnTo>
                  <a:lnTo>
                    <a:pt x="441634" y="29748"/>
                  </a:lnTo>
                  <a:lnTo>
                    <a:pt x="443965" y="28404"/>
                  </a:lnTo>
                  <a:lnTo>
                    <a:pt x="453881" y="25822"/>
                  </a:lnTo>
                  <a:lnTo>
                    <a:pt x="461683" y="18345"/>
                  </a:lnTo>
                  <a:lnTo>
                    <a:pt x="464907" y="17678"/>
                  </a:lnTo>
                  <a:lnTo>
                    <a:pt x="478834" y="17147"/>
                  </a:lnTo>
                  <a:lnTo>
                    <a:pt x="479243" y="16194"/>
                  </a:lnTo>
                  <a:lnTo>
                    <a:pt x="480028" y="8925"/>
                  </a:lnTo>
                  <a:lnTo>
                    <a:pt x="501297" y="8575"/>
                  </a:lnTo>
                  <a:lnTo>
                    <a:pt x="502791" y="7621"/>
                  </a:lnTo>
                  <a:lnTo>
                    <a:pt x="503786" y="6033"/>
                  </a:lnTo>
                  <a:lnTo>
                    <a:pt x="505384" y="1191"/>
                  </a:lnTo>
                  <a:lnTo>
                    <a:pt x="506468" y="794"/>
                  </a:lnTo>
                  <a:lnTo>
                    <a:pt x="515061" y="20"/>
                  </a:lnTo>
                  <a:lnTo>
                    <a:pt x="564584" y="0"/>
                  </a:lnTo>
                  <a:lnTo>
                    <a:pt x="564984" y="952"/>
                  </a:lnTo>
                  <a:lnTo>
                    <a:pt x="565429" y="4550"/>
                  </a:lnTo>
                  <a:lnTo>
                    <a:pt x="566500" y="5891"/>
                  </a:lnTo>
                  <a:lnTo>
                    <a:pt x="568167" y="6785"/>
                  </a:lnTo>
                  <a:lnTo>
                    <a:pt x="573135" y="8219"/>
                  </a:lnTo>
                  <a:lnTo>
                    <a:pt x="587096" y="8563"/>
                  </a:lnTo>
                  <a:lnTo>
                    <a:pt x="588565" y="9518"/>
                  </a:lnTo>
                  <a:lnTo>
                    <a:pt x="589544" y="11108"/>
                  </a:lnTo>
                  <a:lnTo>
                    <a:pt x="591388" y="16792"/>
                  </a:lnTo>
                  <a:lnTo>
                    <a:pt x="598874" y="17114"/>
                  </a:lnTo>
                  <a:lnTo>
                    <a:pt x="599274" y="18076"/>
                  </a:lnTo>
                  <a:lnTo>
                    <a:pt x="599719" y="21686"/>
                  </a:lnTo>
                  <a:lnTo>
                    <a:pt x="600790" y="23030"/>
                  </a:lnTo>
                  <a:lnTo>
                    <a:pt x="602457" y="23926"/>
                  </a:lnTo>
                  <a:lnTo>
                    <a:pt x="607425" y="25364"/>
                  </a:lnTo>
                  <a:lnTo>
                    <a:pt x="607832" y="26434"/>
                  </a:lnTo>
                  <a:lnTo>
                    <a:pt x="608285" y="30163"/>
                  </a:lnTo>
                  <a:lnTo>
                    <a:pt x="609359" y="31538"/>
                  </a:lnTo>
                  <a:lnTo>
                    <a:pt x="611026" y="32456"/>
                  </a:lnTo>
                  <a:lnTo>
                    <a:pt x="615420" y="33475"/>
                  </a:lnTo>
                  <a:lnTo>
                    <a:pt x="634009" y="34289"/>
                  </a:lnTo>
                  <a:lnTo>
                    <a:pt x="641715" y="41670"/>
                  </a:lnTo>
                  <a:lnTo>
                    <a:pt x="644934" y="42333"/>
                  </a:lnTo>
                  <a:lnTo>
                    <a:pt x="667358" y="42862"/>
                  </a:lnTo>
                  <a:lnTo>
                    <a:pt x="667791" y="43815"/>
                  </a:lnTo>
                  <a:lnTo>
                    <a:pt x="668271" y="47413"/>
                  </a:lnTo>
                  <a:lnTo>
                    <a:pt x="669352" y="48753"/>
                  </a:lnTo>
                  <a:lnTo>
                    <a:pt x="671024" y="49647"/>
                  </a:lnTo>
                  <a:lnTo>
                    <a:pt x="676864" y="51330"/>
                  </a:lnTo>
                  <a:lnTo>
                    <a:pt x="685437" y="51432"/>
                  </a:lnTo>
                  <a:lnTo>
                    <a:pt x="685693" y="55985"/>
                  </a:lnTo>
                  <a:lnTo>
                    <a:pt x="686681" y="57326"/>
                  </a:lnTo>
                  <a:lnTo>
                    <a:pt x="688293" y="58220"/>
                  </a:lnTo>
                  <a:lnTo>
                    <a:pt x="694017" y="59903"/>
                  </a:lnTo>
                  <a:lnTo>
                    <a:pt x="707389" y="60006"/>
                  </a:lnTo>
                  <a:lnTo>
                    <a:pt x="709717" y="60959"/>
                  </a:lnTo>
                  <a:lnTo>
                    <a:pt x="718536" y="67388"/>
                  </a:lnTo>
                  <a:lnTo>
                    <a:pt x="721939" y="68050"/>
                  </a:lnTo>
                  <a:lnTo>
                    <a:pt x="727334" y="68475"/>
                  </a:lnTo>
                  <a:lnTo>
                    <a:pt x="727777" y="69462"/>
                  </a:lnTo>
                  <a:lnTo>
                    <a:pt x="728269" y="73100"/>
                  </a:lnTo>
                  <a:lnTo>
                    <a:pt x="729353" y="74450"/>
                  </a:lnTo>
                  <a:lnTo>
                    <a:pt x="731028" y="75351"/>
                  </a:lnTo>
                  <a:lnTo>
                    <a:pt x="736872" y="77047"/>
                  </a:lnTo>
                  <a:lnTo>
                    <a:pt x="741678" y="77121"/>
                  </a:lnTo>
                  <a:lnTo>
                    <a:pt x="743055" y="78084"/>
                  </a:lnTo>
                  <a:lnTo>
                    <a:pt x="743973" y="79678"/>
                  </a:lnTo>
                  <a:lnTo>
                    <a:pt x="744584" y="81694"/>
                  </a:lnTo>
                  <a:lnTo>
                    <a:pt x="745945" y="83037"/>
                  </a:lnTo>
                  <a:lnTo>
                    <a:pt x="747804" y="83933"/>
                  </a:lnTo>
                  <a:lnTo>
                    <a:pt x="752410" y="84929"/>
                  </a:lnTo>
                  <a:lnTo>
                    <a:pt x="762486" y="85694"/>
                  </a:lnTo>
                  <a:lnTo>
                    <a:pt x="771160" y="93943"/>
                  </a:lnTo>
                  <a:lnTo>
                    <a:pt x="778874" y="94266"/>
                  </a:lnTo>
                  <a:lnTo>
                    <a:pt x="779282" y="95229"/>
                  </a:lnTo>
                  <a:lnTo>
                    <a:pt x="779735" y="98839"/>
                  </a:lnTo>
                  <a:lnTo>
                    <a:pt x="780809" y="100183"/>
                  </a:lnTo>
                  <a:lnTo>
                    <a:pt x="782476" y="101078"/>
                  </a:lnTo>
                  <a:lnTo>
                    <a:pt x="787447" y="102516"/>
                  </a:lnTo>
                  <a:lnTo>
                    <a:pt x="800494" y="102839"/>
                  </a:lnTo>
                  <a:lnTo>
                    <a:pt x="802268" y="103801"/>
                  </a:lnTo>
                  <a:lnTo>
                    <a:pt x="803450" y="105396"/>
                  </a:lnTo>
                  <a:lnTo>
                    <a:pt x="804239" y="107411"/>
                  </a:lnTo>
                  <a:lnTo>
                    <a:pt x="805716" y="108755"/>
                  </a:lnTo>
                  <a:lnTo>
                    <a:pt x="807655" y="109651"/>
                  </a:lnTo>
                  <a:lnTo>
                    <a:pt x="813058" y="111089"/>
                  </a:lnTo>
                  <a:lnTo>
                    <a:pt x="821652" y="111411"/>
                  </a:lnTo>
                  <a:lnTo>
                    <a:pt x="822088" y="112374"/>
                  </a:lnTo>
                  <a:lnTo>
                    <a:pt x="822572" y="115984"/>
                  </a:lnTo>
                  <a:lnTo>
                    <a:pt x="823654" y="117328"/>
                  </a:lnTo>
                  <a:lnTo>
                    <a:pt x="825328" y="118223"/>
                  </a:lnTo>
                  <a:lnTo>
                    <a:pt x="827396" y="118820"/>
                  </a:lnTo>
                  <a:lnTo>
                    <a:pt x="832234" y="122024"/>
                  </a:lnTo>
                  <a:lnTo>
                    <a:pt x="834858" y="124212"/>
                  </a:lnTo>
                  <a:lnTo>
                    <a:pt x="837559" y="125670"/>
                  </a:lnTo>
                  <a:lnTo>
                    <a:pt x="847025" y="128203"/>
                  </a:lnTo>
                  <a:lnTo>
                    <a:pt x="852739" y="128473"/>
                  </a:lnTo>
                  <a:lnTo>
                    <a:pt x="855195" y="129464"/>
                  </a:lnTo>
                  <a:lnTo>
                    <a:pt x="864235" y="135958"/>
                  </a:lnTo>
                  <a:lnTo>
                    <a:pt x="867657" y="136626"/>
                  </a:lnTo>
                  <a:lnTo>
                    <a:pt x="869903" y="136804"/>
                  </a:lnTo>
                  <a:lnTo>
                    <a:pt x="871400" y="137875"/>
                  </a:lnTo>
                  <a:lnTo>
                    <a:pt x="872398" y="139541"/>
                  </a:lnTo>
                  <a:lnTo>
                    <a:pt x="873064" y="141605"/>
                  </a:lnTo>
                  <a:lnTo>
                    <a:pt x="874460" y="142981"/>
                  </a:lnTo>
                  <a:lnTo>
                    <a:pt x="876344" y="143898"/>
                  </a:lnTo>
                  <a:lnTo>
                    <a:pt x="880976" y="144917"/>
                  </a:lnTo>
                  <a:lnTo>
                    <a:pt x="889960" y="145625"/>
                  </a:lnTo>
                  <a:lnTo>
                    <a:pt x="898783" y="153104"/>
                  </a:lnTo>
                  <a:lnTo>
                    <a:pt x="902061" y="153771"/>
                  </a:lnTo>
                  <a:lnTo>
                    <a:pt x="904269" y="153949"/>
                  </a:lnTo>
                  <a:lnTo>
                    <a:pt x="905741" y="155020"/>
                  </a:lnTo>
                  <a:lnTo>
                    <a:pt x="906722" y="156687"/>
                  </a:lnTo>
                  <a:lnTo>
                    <a:pt x="908297" y="161654"/>
                  </a:lnTo>
                  <a:lnTo>
                    <a:pt x="909379" y="162062"/>
                  </a:lnTo>
                  <a:lnTo>
                    <a:pt x="913121" y="162515"/>
                  </a:lnTo>
                  <a:lnTo>
                    <a:pt x="915452" y="163588"/>
                  </a:lnTo>
                  <a:lnTo>
                    <a:pt x="924276" y="170226"/>
                  </a:lnTo>
                  <a:lnTo>
                    <a:pt x="927679" y="170906"/>
                  </a:lnTo>
                  <a:lnTo>
                    <a:pt x="929921" y="171087"/>
                  </a:lnTo>
                  <a:lnTo>
                    <a:pt x="931414" y="172160"/>
                  </a:lnTo>
                  <a:lnTo>
                    <a:pt x="932411" y="173829"/>
                  </a:lnTo>
                  <a:lnTo>
                    <a:pt x="933075" y="175893"/>
                  </a:lnTo>
                  <a:lnTo>
                    <a:pt x="934469" y="177269"/>
                  </a:lnTo>
                  <a:lnTo>
                    <a:pt x="936353" y="178187"/>
                  </a:lnTo>
                  <a:lnTo>
                    <a:pt x="940984" y="179206"/>
                  </a:lnTo>
                  <a:lnTo>
                    <a:pt x="946217" y="179660"/>
                  </a:lnTo>
                  <a:lnTo>
                    <a:pt x="947994" y="180733"/>
                  </a:lnTo>
                  <a:lnTo>
                    <a:pt x="949179" y="182401"/>
                  </a:lnTo>
                  <a:lnTo>
                    <a:pt x="951080" y="187371"/>
                  </a:lnTo>
                  <a:lnTo>
                    <a:pt x="960251" y="197253"/>
                  </a:lnTo>
                  <a:lnTo>
                    <a:pt x="964305" y="201333"/>
                  </a:lnTo>
                  <a:lnTo>
                    <a:pt x="966721" y="202802"/>
                  </a:lnTo>
                  <a:lnTo>
                    <a:pt x="971943" y="204434"/>
                  </a:lnTo>
                  <a:lnTo>
                    <a:pt x="980239" y="205353"/>
                  </a:lnTo>
                  <a:lnTo>
                    <a:pt x="982105" y="206434"/>
                  </a:lnTo>
                  <a:lnTo>
                    <a:pt x="983349" y="208108"/>
                  </a:lnTo>
                  <a:lnTo>
                    <a:pt x="984179" y="210176"/>
                  </a:lnTo>
                  <a:lnTo>
                    <a:pt x="985684" y="211554"/>
                  </a:lnTo>
                  <a:lnTo>
                    <a:pt x="987641" y="212474"/>
                  </a:lnTo>
                  <a:lnTo>
                    <a:pt x="993072" y="213949"/>
                  </a:lnTo>
                  <a:lnTo>
                    <a:pt x="993519" y="215022"/>
                  </a:lnTo>
                  <a:lnTo>
                    <a:pt x="994014" y="218755"/>
                  </a:lnTo>
                  <a:lnTo>
                    <a:pt x="995099" y="220131"/>
                  </a:lnTo>
                  <a:lnTo>
                    <a:pt x="996774" y="221049"/>
                  </a:lnTo>
                  <a:lnTo>
                    <a:pt x="998844" y="221661"/>
                  </a:lnTo>
                  <a:lnTo>
                    <a:pt x="1003683" y="224881"/>
                  </a:lnTo>
                  <a:lnTo>
                    <a:pt x="1010000" y="230158"/>
                  </a:lnTo>
                  <a:lnTo>
                    <a:pt x="1013404" y="230880"/>
                  </a:lnTo>
                  <a:lnTo>
                    <a:pt x="1015646" y="231072"/>
                  </a:lnTo>
                  <a:lnTo>
                    <a:pt x="1017139" y="232153"/>
                  </a:lnTo>
                  <a:lnTo>
                    <a:pt x="1018136" y="233826"/>
                  </a:lnTo>
                  <a:lnTo>
                    <a:pt x="1018800" y="235894"/>
                  </a:lnTo>
                  <a:lnTo>
                    <a:pt x="1020194" y="237272"/>
                  </a:lnTo>
                  <a:lnTo>
                    <a:pt x="1022078" y="238192"/>
                  </a:lnTo>
                  <a:lnTo>
                    <a:pt x="1024285" y="238804"/>
                  </a:lnTo>
                  <a:lnTo>
                    <a:pt x="1029278" y="242025"/>
                  </a:lnTo>
                  <a:lnTo>
                    <a:pt x="1041685" y="253039"/>
                  </a:lnTo>
                  <a:lnTo>
                    <a:pt x="1044024" y="254417"/>
                  </a:lnTo>
                  <a:lnTo>
                    <a:pt x="1052861" y="256811"/>
                  </a:lnTo>
                  <a:lnTo>
                    <a:pt x="1061661" y="264523"/>
                  </a:lnTo>
                  <a:lnTo>
                    <a:pt x="1064939" y="265204"/>
                  </a:lnTo>
                  <a:lnTo>
                    <a:pt x="1070255" y="265640"/>
                  </a:lnTo>
                  <a:lnTo>
                    <a:pt x="1078828" y="273119"/>
                  </a:lnTo>
                  <a:lnTo>
                    <a:pt x="1079264" y="274472"/>
                  </a:lnTo>
                  <a:lnTo>
                    <a:pt x="1079748" y="278515"/>
                  </a:lnTo>
                  <a:lnTo>
                    <a:pt x="1080829" y="279974"/>
                  </a:lnTo>
                  <a:lnTo>
                    <a:pt x="1082503" y="280947"/>
                  </a:lnTo>
                  <a:lnTo>
                    <a:pt x="1087482" y="282508"/>
                  </a:lnTo>
                  <a:lnTo>
                    <a:pt x="1092895" y="282778"/>
                  </a:lnTo>
                  <a:lnTo>
                    <a:pt x="1095310" y="283769"/>
                  </a:lnTo>
                  <a:lnTo>
                    <a:pt x="1105385" y="291109"/>
                  </a:lnTo>
                  <a:lnTo>
                    <a:pt x="1110265" y="291359"/>
                  </a:lnTo>
                  <a:lnTo>
                    <a:pt x="1111652" y="292347"/>
                  </a:lnTo>
                  <a:lnTo>
                    <a:pt x="1112576" y="293958"/>
                  </a:lnTo>
                  <a:lnTo>
                    <a:pt x="1114393" y="299932"/>
                  </a:lnTo>
                  <a:lnTo>
                    <a:pt x="1122893" y="308504"/>
                  </a:lnTo>
                  <a:lnTo>
                    <a:pt x="1122988" y="315981"/>
                  </a:lnTo>
                  <a:lnTo>
                    <a:pt x="1123944" y="316381"/>
                  </a:lnTo>
                  <a:lnTo>
                    <a:pt x="1127546" y="316826"/>
                  </a:lnTo>
                  <a:lnTo>
                    <a:pt x="1128887" y="317898"/>
                  </a:lnTo>
                  <a:lnTo>
                    <a:pt x="1129782" y="319564"/>
                  </a:lnTo>
                  <a:lnTo>
                    <a:pt x="1131539" y="325647"/>
                  </a:lnTo>
                  <a:lnTo>
                    <a:pt x="1138948" y="325746"/>
                  </a:lnTo>
                  <a:lnTo>
                    <a:pt x="1139346" y="326701"/>
                  </a:lnTo>
                  <a:lnTo>
                    <a:pt x="1140112" y="333974"/>
                  </a:lnTo>
                  <a:lnTo>
                    <a:pt x="1147520" y="334296"/>
                  </a:lnTo>
                  <a:lnTo>
                    <a:pt x="1147918" y="335259"/>
                  </a:lnTo>
                  <a:lnTo>
                    <a:pt x="1148361" y="338869"/>
                  </a:lnTo>
                  <a:lnTo>
                    <a:pt x="1149432" y="340213"/>
                  </a:lnTo>
                  <a:lnTo>
                    <a:pt x="1151098" y="341108"/>
                  </a:lnTo>
                  <a:lnTo>
                    <a:pt x="1156925" y="342795"/>
                  </a:lnTo>
                  <a:lnTo>
                    <a:pt x="1157278" y="351117"/>
                  </a:lnTo>
                  <a:lnTo>
                    <a:pt x="1162225" y="351402"/>
                  </a:lnTo>
                  <a:lnTo>
                    <a:pt x="1158126" y="351463"/>
                  </a:lnTo>
                  <a:lnTo>
                    <a:pt x="1165831" y="360014"/>
                  </a:lnTo>
                  <a:lnTo>
                    <a:pt x="1165851" y="360035"/>
                  </a:lnTo>
                  <a:lnTo>
                    <a:pt x="1165860" y="36861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215"/>
            <p:cNvSpPr/>
            <p:nvPr/>
          </p:nvSpPr>
          <p:spPr>
            <a:xfrm>
              <a:off x="3783329" y="4286250"/>
              <a:ext cx="8574" cy="1"/>
            </a:xfrm>
            <a:custGeom>
              <a:avLst/>
              <a:gdLst/>
              <a:ahLst/>
              <a:cxnLst/>
              <a:rect l="0" t="0" r="0" b="0"/>
              <a:pathLst>
                <a:path w="8574" h="1">
                  <a:moveTo>
                    <a:pt x="0" y="0"/>
                  </a:moveTo>
                  <a:lnTo>
                    <a:pt x="7382" y="0"/>
                  </a:lnTo>
                  <a:lnTo>
                    <a:pt x="1" y="0"/>
                  </a:lnTo>
                  <a:lnTo>
                    <a:pt x="7382" y="0"/>
                  </a:lnTo>
                  <a:lnTo>
                    <a:pt x="96" y="0"/>
                  </a:lnTo>
                  <a:lnTo>
                    <a:pt x="8573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216"/>
            <p:cNvSpPr/>
            <p:nvPr/>
          </p:nvSpPr>
          <p:spPr>
            <a:xfrm>
              <a:off x="3757717" y="4243387"/>
              <a:ext cx="299934" cy="230152"/>
            </a:xfrm>
            <a:custGeom>
              <a:avLst/>
              <a:gdLst/>
              <a:ahLst/>
              <a:cxnLst/>
              <a:rect l="0" t="0" r="0" b="0"/>
              <a:pathLst>
                <a:path w="299934" h="230152">
                  <a:moveTo>
                    <a:pt x="59903" y="0"/>
                  </a:moveTo>
                  <a:lnTo>
                    <a:pt x="68122" y="0"/>
                  </a:lnTo>
                  <a:lnTo>
                    <a:pt x="75214" y="6785"/>
                  </a:lnTo>
                  <a:lnTo>
                    <a:pt x="75825" y="7381"/>
                  </a:lnTo>
                  <a:lnTo>
                    <a:pt x="75280" y="8731"/>
                  </a:lnTo>
                  <a:lnTo>
                    <a:pt x="69559" y="15849"/>
                  </a:lnTo>
                  <a:lnTo>
                    <a:pt x="68957" y="19109"/>
                  </a:lnTo>
                  <a:lnTo>
                    <a:pt x="68618" y="26300"/>
                  </a:lnTo>
                  <a:lnTo>
                    <a:pt x="68483" y="41203"/>
                  </a:lnTo>
                  <a:lnTo>
                    <a:pt x="65939" y="47205"/>
                  </a:lnTo>
                  <a:lnTo>
                    <a:pt x="63927" y="51473"/>
                  </a:lnTo>
                  <a:lnTo>
                    <a:pt x="62585" y="55270"/>
                  </a:lnTo>
                  <a:lnTo>
                    <a:pt x="61095" y="62030"/>
                  </a:lnTo>
                  <a:lnTo>
                    <a:pt x="57893" y="68209"/>
                  </a:lnTo>
                  <a:lnTo>
                    <a:pt x="55705" y="71190"/>
                  </a:lnTo>
                  <a:lnTo>
                    <a:pt x="54246" y="75083"/>
                  </a:lnTo>
                  <a:lnTo>
                    <a:pt x="53274" y="79583"/>
                  </a:lnTo>
                  <a:lnTo>
                    <a:pt x="52627" y="84487"/>
                  </a:lnTo>
                  <a:lnTo>
                    <a:pt x="51241" y="88710"/>
                  </a:lnTo>
                  <a:lnTo>
                    <a:pt x="49366" y="92478"/>
                  </a:lnTo>
                  <a:lnTo>
                    <a:pt x="45695" y="99204"/>
                  </a:lnTo>
                  <a:lnTo>
                    <a:pt x="44063" y="105368"/>
                  </a:lnTo>
                  <a:lnTo>
                    <a:pt x="40798" y="111283"/>
                  </a:lnTo>
                  <a:lnTo>
                    <a:pt x="38594" y="114194"/>
                  </a:lnTo>
                  <a:lnTo>
                    <a:pt x="37124" y="118039"/>
                  </a:lnTo>
                  <a:lnTo>
                    <a:pt x="36144" y="122508"/>
                  </a:lnTo>
                  <a:lnTo>
                    <a:pt x="35491" y="127392"/>
                  </a:lnTo>
                  <a:lnTo>
                    <a:pt x="34103" y="131600"/>
                  </a:lnTo>
                  <a:lnTo>
                    <a:pt x="32226" y="135359"/>
                  </a:lnTo>
                  <a:lnTo>
                    <a:pt x="28551" y="142074"/>
                  </a:lnTo>
                  <a:lnTo>
                    <a:pt x="26919" y="148235"/>
                  </a:lnTo>
                  <a:lnTo>
                    <a:pt x="25531" y="152163"/>
                  </a:lnTo>
                  <a:lnTo>
                    <a:pt x="23653" y="156687"/>
                  </a:lnTo>
                  <a:lnTo>
                    <a:pt x="21449" y="161608"/>
                  </a:lnTo>
                  <a:lnTo>
                    <a:pt x="19979" y="165841"/>
                  </a:lnTo>
                  <a:lnTo>
                    <a:pt x="18999" y="169616"/>
                  </a:lnTo>
                  <a:lnTo>
                    <a:pt x="17911" y="176350"/>
                  </a:lnTo>
                  <a:lnTo>
                    <a:pt x="17427" y="182518"/>
                  </a:lnTo>
                  <a:lnTo>
                    <a:pt x="17154" y="186794"/>
                  </a:lnTo>
                  <a:lnTo>
                    <a:pt x="14551" y="190335"/>
                  </a:lnTo>
                  <a:lnTo>
                    <a:pt x="12523" y="192612"/>
                  </a:lnTo>
                  <a:lnTo>
                    <a:pt x="11171" y="195083"/>
                  </a:lnTo>
                  <a:lnTo>
                    <a:pt x="9268" y="202159"/>
                  </a:lnTo>
                  <a:lnTo>
                    <a:pt x="8705" y="205632"/>
                  </a:lnTo>
                  <a:lnTo>
                    <a:pt x="8515" y="212316"/>
                  </a:lnTo>
                  <a:lnTo>
                    <a:pt x="8477" y="218469"/>
                  </a:lnTo>
                  <a:lnTo>
                    <a:pt x="7521" y="219941"/>
                  </a:lnTo>
                  <a:lnTo>
                    <a:pt x="5932" y="220923"/>
                  </a:lnTo>
                  <a:lnTo>
                    <a:pt x="3920" y="221576"/>
                  </a:lnTo>
                  <a:lnTo>
                    <a:pt x="2578" y="222965"/>
                  </a:lnTo>
                  <a:lnTo>
                    <a:pt x="1684" y="224844"/>
                  </a:lnTo>
                  <a:lnTo>
                    <a:pt x="248" y="230151"/>
                  </a:lnTo>
                  <a:lnTo>
                    <a:pt x="130" y="229634"/>
                  </a:lnTo>
                  <a:lnTo>
                    <a:pt x="0" y="226520"/>
                  </a:lnTo>
                  <a:lnTo>
                    <a:pt x="917" y="225308"/>
                  </a:lnTo>
                  <a:lnTo>
                    <a:pt x="2482" y="224500"/>
                  </a:lnTo>
                  <a:lnTo>
                    <a:pt x="7286" y="223204"/>
                  </a:lnTo>
                  <a:lnTo>
                    <a:pt x="7679" y="222145"/>
                  </a:lnTo>
                  <a:lnTo>
                    <a:pt x="8117" y="218429"/>
                  </a:lnTo>
                  <a:lnTo>
                    <a:pt x="9186" y="217057"/>
                  </a:lnTo>
                  <a:lnTo>
                    <a:pt x="10852" y="216142"/>
                  </a:lnTo>
                  <a:lnTo>
                    <a:pt x="12915" y="215532"/>
                  </a:lnTo>
                  <a:lnTo>
                    <a:pt x="17746" y="212315"/>
                  </a:lnTo>
                  <a:lnTo>
                    <a:pt x="24021" y="207709"/>
                  </a:lnTo>
                  <a:lnTo>
                    <a:pt x="33160" y="202488"/>
                  </a:lnTo>
                  <a:lnTo>
                    <a:pt x="41032" y="199532"/>
                  </a:lnTo>
                  <a:lnTo>
                    <a:pt x="48658" y="197266"/>
                  </a:lnTo>
                  <a:lnTo>
                    <a:pt x="53359" y="195328"/>
                  </a:lnTo>
                  <a:lnTo>
                    <a:pt x="58398" y="193084"/>
                  </a:lnTo>
                  <a:lnTo>
                    <a:pt x="69076" y="188050"/>
                  </a:lnTo>
                  <a:lnTo>
                    <a:pt x="74591" y="185374"/>
                  </a:lnTo>
                  <a:lnTo>
                    <a:pt x="80172" y="183590"/>
                  </a:lnTo>
                  <a:lnTo>
                    <a:pt x="85798" y="182401"/>
                  </a:lnTo>
                  <a:lnTo>
                    <a:pt x="91454" y="181608"/>
                  </a:lnTo>
                  <a:lnTo>
                    <a:pt x="97129" y="180127"/>
                  </a:lnTo>
                  <a:lnTo>
                    <a:pt x="102818" y="178188"/>
                  </a:lnTo>
                  <a:lnTo>
                    <a:pt x="108515" y="175942"/>
                  </a:lnTo>
                  <a:lnTo>
                    <a:pt x="114218" y="173492"/>
                  </a:lnTo>
                  <a:lnTo>
                    <a:pt x="125636" y="168230"/>
                  </a:lnTo>
                  <a:lnTo>
                    <a:pt x="154201" y="154258"/>
                  </a:lnTo>
                  <a:lnTo>
                    <a:pt x="159916" y="151416"/>
                  </a:lnTo>
                  <a:lnTo>
                    <a:pt x="166583" y="148569"/>
                  </a:lnTo>
                  <a:lnTo>
                    <a:pt x="173885" y="145719"/>
                  </a:lnTo>
                  <a:lnTo>
                    <a:pt x="181611" y="142866"/>
                  </a:lnTo>
                  <a:lnTo>
                    <a:pt x="188666" y="140011"/>
                  </a:lnTo>
                  <a:lnTo>
                    <a:pt x="195275" y="137156"/>
                  </a:lnTo>
                  <a:lnTo>
                    <a:pt x="207698" y="131443"/>
                  </a:lnTo>
                  <a:lnTo>
                    <a:pt x="219570" y="125729"/>
                  </a:lnTo>
                  <a:lnTo>
                    <a:pt x="225402" y="123824"/>
                  </a:lnTo>
                  <a:lnTo>
                    <a:pt x="231196" y="122555"/>
                  </a:lnTo>
                  <a:lnTo>
                    <a:pt x="236963" y="121708"/>
                  </a:lnTo>
                  <a:lnTo>
                    <a:pt x="245911" y="118228"/>
                  </a:lnTo>
                  <a:lnTo>
                    <a:pt x="254016" y="113505"/>
                  </a:lnTo>
                  <a:lnTo>
                    <a:pt x="263968" y="108232"/>
                  </a:lnTo>
                  <a:lnTo>
                    <a:pt x="272200" y="105253"/>
                  </a:lnTo>
                  <a:lnTo>
                    <a:pt x="275730" y="104459"/>
                  </a:lnTo>
                  <a:lnTo>
                    <a:pt x="278082" y="102977"/>
                  </a:lnTo>
                  <a:lnTo>
                    <a:pt x="279651" y="101036"/>
                  </a:lnTo>
                  <a:lnTo>
                    <a:pt x="280696" y="98790"/>
                  </a:lnTo>
                  <a:lnTo>
                    <a:pt x="282346" y="97293"/>
                  </a:lnTo>
                  <a:lnTo>
                    <a:pt x="284398" y="96294"/>
                  </a:lnTo>
                  <a:lnTo>
                    <a:pt x="289985" y="94692"/>
                  </a:lnTo>
                  <a:lnTo>
                    <a:pt x="297964" y="87564"/>
                  </a:lnTo>
                  <a:lnTo>
                    <a:pt x="299933" y="8572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217"/>
            <p:cNvSpPr/>
            <p:nvPr/>
          </p:nvSpPr>
          <p:spPr>
            <a:xfrm>
              <a:off x="4880609" y="4294822"/>
              <a:ext cx="334329" cy="137161"/>
            </a:xfrm>
            <a:custGeom>
              <a:avLst/>
              <a:gdLst/>
              <a:ahLst/>
              <a:cxnLst/>
              <a:rect l="0" t="0" r="0" b="0"/>
              <a:pathLst>
                <a:path w="334329" h="137161">
                  <a:moveTo>
                    <a:pt x="0" y="34290"/>
                  </a:moveTo>
                  <a:lnTo>
                    <a:pt x="4552" y="34290"/>
                  </a:lnTo>
                  <a:lnTo>
                    <a:pt x="6844" y="35243"/>
                  </a:lnTo>
                  <a:lnTo>
                    <a:pt x="11932" y="38841"/>
                  </a:lnTo>
                  <a:lnTo>
                    <a:pt x="14622" y="41134"/>
                  </a:lnTo>
                  <a:lnTo>
                    <a:pt x="17368" y="43615"/>
                  </a:lnTo>
                  <a:lnTo>
                    <a:pt x="24069" y="49891"/>
                  </a:lnTo>
                  <a:lnTo>
                    <a:pt x="29780" y="55528"/>
                  </a:lnTo>
                  <a:lnTo>
                    <a:pt x="32236" y="57021"/>
                  </a:lnTo>
                  <a:lnTo>
                    <a:pt x="40243" y="60075"/>
                  </a:lnTo>
                  <a:lnTo>
                    <a:pt x="45826" y="64165"/>
                  </a:lnTo>
                  <a:lnTo>
                    <a:pt x="49601" y="66589"/>
                  </a:lnTo>
                  <a:lnTo>
                    <a:pt x="54022" y="69158"/>
                  </a:lnTo>
                  <a:lnTo>
                    <a:pt x="58875" y="71823"/>
                  </a:lnTo>
                  <a:lnTo>
                    <a:pt x="63062" y="74552"/>
                  </a:lnTo>
                  <a:lnTo>
                    <a:pt x="66807" y="77324"/>
                  </a:lnTo>
                  <a:lnTo>
                    <a:pt x="75109" y="84066"/>
                  </a:lnTo>
                  <a:lnTo>
                    <a:pt x="78785" y="87527"/>
                  </a:lnTo>
                  <a:lnTo>
                    <a:pt x="81098" y="89785"/>
                  </a:lnTo>
                  <a:lnTo>
                    <a:pt x="84546" y="92241"/>
                  </a:lnTo>
                  <a:lnTo>
                    <a:pt x="88749" y="94832"/>
                  </a:lnTo>
                  <a:lnTo>
                    <a:pt x="93456" y="97511"/>
                  </a:lnTo>
                  <a:lnTo>
                    <a:pt x="101226" y="100488"/>
                  </a:lnTo>
                  <a:lnTo>
                    <a:pt x="104632" y="101282"/>
                  </a:lnTo>
                  <a:lnTo>
                    <a:pt x="110956" y="104705"/>
                  </a:lnTo>
                  <a:lnTo>
                    <a:pt x="113976" y="106951"/>
                  </a:lnTo>
                  <a:lnTo>
                    <a:pt x="117894" y="109401"/>
                  </a:lnTo>
                  <a:lnTo>
                    <a:pt x="122411" y="111986"/>
                  </a:lnTo>
                  <a:lnTo>
                    <a:pt x="127327" y="114663"/>
                  </a:lnTo>
                  <a:lnTo>
                    <a:pt x="131558" y="117400"/>
                  </a:lnTo>
                  <a:lnTo>
                    <a:pt x="135330" y="120176"/>
                  </a:lnTo>
                  <a:lnTo>
                    <a:pt x="138798" y="122980"/>
                  </a:lnTo>
                  <a:lnTo>
                    <a:pt x="143015" y="124849"/>
                  </a:lnTo>
                  <a:lnTo>
                    <a:pt x="152780" y="126926"/>
                  </a:lnTo>
                  <a:lnTo>
                    <a:pt x="160930" y="130389"/>
                  </a:lnTo>
                  <a:lnTo>
                    <a:pt x="167727" y="134151"/>
                  </a:lnTo>
                  <a:lnTo>
                    <a:pt x="173923" y="135823"/>
                  </a:lnTo>
                  <a:lnTo>
                    <a:pt x="182766" y="136764"/>
                  </a:lnTo>
                  <a:lnTo>
                    <a:pt x="192635" y="137126"/>
                  </a:lnTo>
                  <a:lnTo>
                    <a:pt x="205731" y="137160"/>
                  </a:lnTo>
                  <a:lnTo>
                    <a:pt x="205738" y="132610"/>
                  </a:lnTo>
                  <a:lnTo>
                    <a:pt x="206691" y="131269"/>
                  </a:lnTo>
                  <a:lnTo>
                    <a:pt x="208279" y="130375"/>
                  </a:lnTo>
                  <a:lnTo>
                    <a:pt x="213121" y="128941"/>
                  </a:lnTo>
                  <a:lnTo>
                    <a:pt x="216323" y="126205"/>
                  </a:lnTo>
                  <a:lnTo>
                    <a:pt x="221589" y="121238"/>
                  </a:lnTo>
                  <a:lnTo>
                    <a:pt x="244114" y="98786"/>
                  </a:lnTo>
                  <a:lnTo>
                    <a:pt x="245610" y="96338"/>
                  </a:lnTo>
                  <a:lnTo>
                    <a:pt x="246608" y="93753"/>
                  </a:lnTo>
                  <a:lnTo>
                    <a:pt x="247273" y="91076"/>
                  </a:lnTo>
                  <a:lnTo>
                    <a:pt x="248669" y="88341"/>
                  </a:lnTo>
                  <a:lnTo>
                    <a:pt x="250552" y="85564"/>
                  </a:lnTo>
                  <a:lnTo>
                    <a:pt x="252759" y="82760"/>
                  </a:lnTo>
                  <a:lnTo>
                    <a:pt x="255184" y="79938"/>
                  </a:lnTo>
                  <a:lnTo>
                    <a:pt x="257753" y="77105"/>
                  </a:lnTo>
                  <a:lnTo>
                    <a:pt x="263147" y="71416"/>
                  </a:lnTo>
                  <a:lnTo>
                    <a:pt x="277212" y="57148"/>
                  </a:lnTo>
                  <a:lnTo>
                    <a:pt x="280058" y="55243"/>
                  </a:lnTo>
                  <a:lnTo>
                    <a:pt x="285760" y="53128"/>
                  </a:lnTo>
                  <a:lnTo>
                    <a:pt x="287662" y="51611"/>
                  </a:lnTo>
                  <a:lnTo>
                    <a:pt x="288930" y="49648"/>
                  </a:lnTo>
                  <a:lnTo>
                    <a:pt x="289775" y="47386"/>
                  </a:lnTo>
                  <a:lnTo>
                    <a:pt x="291291" y="44926"/>
                  </a:lnTo>
                  <a:lnTo>
                    <a:pt x="293255" y="42333"/>
                  </a:lnTo>
                  <a:lnTo>
                    <a:pt x="295516" y="39652"/>
                  </a:lnTo>
                  <a:lnTo>
                    <a:pt x="297976" y="36912"/>
                  </a:lnTo>
                  <a:lnTo>
                    <a:pt x="307022" y="27380"/>
                  </a:lnTo>
                  <a:lnTo>
                    <a:pt x="325368" y="8961"/>
                  </a:lnTo>
                  <a:lnTo>
                    <a:pt x="325583" y="6205"/>
                  </a:lnTo>
                  <a:lnTo>
                    <a:pt x="325722" y="1226"/>
                  </a:lnTo>
                  <a:lnTo>
                    <a:pt x="326685" y="817"/>
                  </a:lnTo>
                  <a:lnTo>
                    <a:pt x="334322" y="1"/>
                  </a:lnTo>
                  <a:lnTo>
                    <a:pt x="33432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218"/>
            <p:cNvSpPr/>
            <p:nvPr/>
          </p:nvSpPr>
          <p:spPr>
            <a:xfrm>
              <a:off x="4897754" y="4286250"/>
              <a:ext cx="308612" cy="42863"/>
            </a:xfrm>
            <a:custGeom>
              <a:avLst/>
              <a:gdLst/>
              <a:ahLst/>
              <a:cxnLst/>
              <a:rect l="0" t="0" r="0" b="0"/>
              <a:pathLst>
                <a:path w="308612" h="42863">
                  <a:moveTo>
                    <a:pt x="308611" y="0"/>
                  </a:moveTo>
                  <a:lnTo>
                    <a:pt x="279918" y="0"/>
                  </a:lnTo>
                  <a:lnTo>
                    <a:pt x="277100" y="952"/>
                  </a:lnTo>
                  <a:lnTo>
                    <a:pt x="274268" y="2540"/>
                  </a:lnTo>
                  <a:lnTo>
                    <a:pt x="271428" y="4550"/>
                  </a:lnTo>
                  <a:lnTo>
                    <a:pt x="268582" y="5891"/>
                  </a:lnTo>
                  <a:lnTo>
                    <a:pt x="265733" y="6785"/>
                  </a:lnTo>
                  <a:lnTo>
                    <a:pt x="259074" y="7778"/>
                  </a:lnTo>
                  <a:lnTo>
                    <a:pt x="249764" y="8219"/>
                  </a:lnTo>
                  <a:lnTo>
                    <a:pt x="238363" y="8468"/>
                  </a:lnTo>
                  <a:lnTo>
                    <a:pt x="224403" y="8541"/>
                  </a:lnTo>
                  <a:lnTo>
                    <a:pt x="219134" y="9504"/>
                  </a:lnTo>
                  <a:lnTo>
                    <a:pt x="213718" y="11098"/>
                  </a:lnTo>
                  <a:lnTo>
                    <a:pt x="208201" y="13114"/>
                  </a:lnTo>
                  <a:lnTo>
                    <a:pt x="203571" y="14458"/>
                  </a:lnTo>
                  <a:lnTo>
                    <a:pt x="199531" y="15353"/>
                  </a:lnTo>
                  <a:lnTo>
                    <a:pt x="191551" y="16349"/>
                  </a:lnTo>
                  <a:lnTo>
                    <a:pt x="186756" y="16614"/>
                  </a:lnTo>
                  <a:lnTo>
                    <a:pt x="177301" y="16909"/>
                  </a:lnTo>
                  <a:lnTo>
                    <a:pt x="165670" y="17075"/>
                  </a:lnTo>
                  <a:lnTo>
                    <a:pt x="78816" y="17145"/>
                  </a:lnTo>
                  <a:lnTo>
                    <a:pt x="74452" y="18097"/>
                  </a:lnTo>
                  <a:lnTo>
                    <a:pt x="70590" y="19685"/>
                  </a:lnTo>
                  <a:lnTo>
                    <a:pt x="67063" y="21695"/>
                  </a:lnTo>
                  <a:lnTo>
                    <a:pt x="62806" y="23036"/>
                  </a:lnTo>
                  <a:lnTo>
                    <a:pt x="58063" y="23930"/>
                  </a:lnTo>
                  <a:lnTo>
                    <a:pt x="48666" y="24923"/>
                  </a:lnTo>
                  <a:lnTo>
                    <a:pt x="41315" y="25364"/>
                  </a:lnTo>
                  <a:lnTo>
                    <a:pt x="31821" y="25613"/>
                  </a:lnTo>
                  <a:lnTo>
                    <a:pt x="28834" y="26600"/>
                  </a:lnTo>
                  <a:lnTo>
                    <a:pt x="25891" y="28211"/>
                  </a:lnTo>
                  <a:lnTo>
                    <a:pt x="18873" y="33089"/>
                  </a:lnTo>
                  <a:lnTo>
                    <a:pt x="15373" y="33756"/>
                  </a:lnTo>
                  <a:lnTo>
                    <a:pt x="13106" y="33934"/>
                  </a:lnTo>
                  <a:lnTo>
                    <a:pt x="10643" y="35005"/>
                  </a:lnTo>
                  <a:lnTo>
                    <a:pt x="8048" y="36672"/>
                  </a:lnTo>
                  <a:lnTo>
                    <a:pt x="0" y="4286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219"/>
            <p:cNvSpPr/>
            <p:nvPr/>
          </p:nvSpPr>
          <p:spPr>
            <a:xfrm>
              <a:off x="3809047" y="4243387"/>
              <a:ext cx="239995" cy="205741"/>
            </a:xfrm>
            <a:custGeom>
              <a:avLst/>
              <a:gdLst/>
              <a:ahLst/>
              <a:cxnLst/>
              <a:rect l="0" t="0" r="0" b="0"/>
              <a:pathLst>
                <a:path w="239995" h="205741">
                  <a:moveTo>
                    <a:pt x="0" y="0"/>
                  </a:moveTo>
                  <a:lnTo>
                    <a:pt x="4551" y="4551"/>
                  </a:lnTo>
                  <a:lnTo>
                    <a:pt x="6844" y="5892"/>
                  </a:lnTo>
                  <a:lnTo>
                    <a:pt x="11932" y="7381"/>
                  </a:lnTo>
                  <a:lnTo>
                    <a:pt x="17368" y="10583"/>
                  </a:lnTo>
                  <a:lnTo>
                    <a:pt x="20151" y="12771"/>
                  </a:lnTo>
                  <a:lnTo>
                    <a:pt x="22959" y="14229"/>
                  </a:lnTo>
                  <a:lnTo>
                    <a:pt x="28619" y="15849"/>
                  </a:lnTo>
                  <a:lnTo>
                    <a:pt x="34310" y="19109"/>
                  </a:lnTo>
                  <a:lnTo>
                    <a:pt x="40966" y="23733"/>
                  </a:lnTo>
                  <a:lnTo>
                    <a:pt x="45408" y="26300"/>
                  </a:lnTo>
                  <a:lnTo>
                    <a:pt x="50275" y="28963"/>
                  </a:lnTo>
                  <a:lnTo>
                    <a:pt x="54472" y="30739"/>
                  </a:lnTo>
                  <a:lnTo>
                    <a:pt x="61674" y="32712"/>
                  </a:lnTo>
                  <a:lnTo>
                    <a:pt x="65882" y="34190"/>
                  </a:lnTo>
                  <a:lnTo>
                    <a:pt x="70591" y="36129"/>
                  </a:lnTo>
                  <a:lnTo>
                    <a:pt x="75636" y="38373"/>
                  </a:lnTo>
                  <a:lnTo>
                    <a:pt x="79951" y="39870"/>
                  </a:lnTo>
                  <a:lnTo>
                    <a:pt x="87286" y="41532"/>
                  </a:lnTo>
                  <a:lnTo>
                    <a:pt x="91528" y="42928"/>
                  </a:lnTo>
                  <a:lnTo>
                    <a:pt x="96262" y="44812"/>
                  </a:lnTo>
                  <a:lnTo>
                    <a:pt x="101322" y="47019"/>
                  </a:lnTo>
                  <a:lnTo>
                    <a:pt x="112024" y="52012"/>
                  </a:lnTo>
                  <a:lnTo>
                    <a:pt x="134418" y="62979"/>
                  </a:lnTo>
                  <a:lnTo>
                    <a:pt x="140094" y="64846"/>
                  </a:lnTo>
                  <a:lnTo>
                    <a:pt x="145784" y="66091"/>
                  </a:lnTo>
                  <a:lnTo>
                    <a:pt x="151482" y="66921"/>
                  </a:lnTo>
                  <a:lnTo>
                    <a:pt x="156233" y="68426"/>
                  </a:lnTo>
                  <a:lnTo>
                    <a:pt x="160353" y="70383"/>
                  </a:lnTo>
                  <a:lnTo>
                    <a:pt x="164051" y="72639"/>
                  </a:lnTo>
                  <a:lnTo>
                    <a:pt x="168423" y="75096"/>
                  </a:lnTo>
                  <a:lnTo>
                    <a:pt x="178360" y="80366"/>
                  </a:lnTo>
                  <a:lnTo>
                    <a:pt x="183677" y="82152"/>
                  </a:lnTo>
                  <a:lnTo>
                    <a:pt x="189126" y="83343"/>
                  </a:lnTo>
                  <a:lnTo>
                    <a:pt x="202458" y="85255"/>
                  </a:lnTo>
                  <a:lnTo>
                    <a:pt x="209362" y="85516"/>
                  </a:lnTo>
                  <a:lnTo>
                    <a:pt x="213869" y="85586"/>
                  </a:lnTo>
                  <a:lnTo>
                    <a:pt x="217827" y="86585"/>
                  </a:lnTo>
                  <a:lnTo>
                    <a:pt x="224764" y="90234"/>
                  </a:lnTo>
                  <a:lnTo>
                    <a:pt x="229475" y="93094"/>
                  </a:lnTo>
                  <a:lnTo>
                    <a:pt x="233116" y="93762"/>
                  </a:lnTo>
                  <a:lnTo>
                    <a:pt x="239994" y="94295"/>
                  </a:lnTo>
                  <a:lnTo>
                    <a:pt x="204030" y="94298"/>
                  </a:lnTo>
                  <a:lnTo>
                    <a:pt x="199838" y="93345"/>
                  </a:lnTo>
                  <a:lnTo>
                    <a:pt x="195138" y="91758"/>
                  </a:lnTo>
                  <a:lnTo>
                    <a:pt x="190099" y="89747"/>
                  </a:lnTo>
                  <a:lnTo>
                    <a:pt x="183883" y="89359"/>
                  </a:lnTo>
                  <a:lnTo>
                    <a:pt x="176881" y="90053"/>
                  </a:lnTo>
                  <a:lnTo>
                    <a:pt x="169355" y="91468"/>
                  </a:lnTo>
                  <a:lnTo>
                    <a:pt x="162434" y="92411"/>
                  </a:lnTo>
                  <a:lnTo>
                    <a:pt x="155914" y="93040"/>
                  </a:lnTo>
                  <a:lnTo>
                    <a:pt x="149663" y="93459"/>
                  </a:lnTo>
                  <a:lnTo>
                    <a:pt x="142638" y="93739"/>
                  </a:lnTo>
                  <a:lnTo>
                    <a:pt x="120051" y="94132"/>
                  </a:lnTo>
                  <a:lnTo>
                    <a:pt x="51877" y="94298"/>
                  </a:lnTo>
                  <a:lnTo>
                    <a:pt x="173702" y="94298"/>
                  </a:lnTo>
                  <a:lnTo>
                    <a:pt x="175810" y="95250"/>
                  </a:lnTo>
                  <a:lnTo>
                    <a:pt x="177214" y="96838"/>
                  </a:lnTo>
                  <a:lnTo>
                    <a:pt x="178150" y="98848"/>
                  </a:lnTo>
                  <a:lnTo>
                    <a:pt x="177822" y="100189"/>
                  </a:lnTo>
                  <a:lnTo>
                    <a:pt x="176650" y="101083"/>
                  </a:lnTo>
                  <a:lnTo>
                    <a:pt x="172809" y="102076"/>
                  </a:lnTo>
                  <a:lnTo>
                    <a:pt x="167926" y="102517"/>
                  </a:lnTo>
                  <a:lnTo>
                    <a:pt x="164338" y="103587"/>
                  </a:lnTo>
                  <a:lnTo>
                    <a:pt x="160042" y="105253"/>
                  </a:lnTo>
                  <a:lnTo>
                    <a:pt x="155272" y="107316"/>
                  </a:lnTo>
                  <a:lnTo>
                    <a:pt x="149235" y="108692"/>
                  </a:lnTo>
                  <a:lnTo>
                    <a:pt x="142352" y="109609"/>
                  </a:lnTo>
                  <a:lnTo>
                    <a:pt x="134906" y="110220"/>
                  </a:lnTo>
                  <a:lnTo>
                    <a:pt x="128037" y="110628"/>
                  </a:lnTo>
                  <a:lnTo>
                    <a:pt x="115326" y="111080"/>
                  </a:lnTo>
                  <a:lnTo>
                    <a:pt x="97459" y="111335"/>
                  </a:lnTo>
                  <a:lnTo>
                    <a:pt x="91643" y="112324"/>
                  </a:lnTo>
                  <a:lnTo>
                    <a:pt x="85860" y="113935"/>
                  </a:lnTo>
                  <a:lnTo>
                    <a:pt x="80100" y="115962"/>
                  </a:lnTo>
                  <a:lnTo>
                    <a:pt x="75308" y="117313"/>
                  </a:lnTo>
                  <a:lnTo>
                    <a:pt x="71160" y="118214"/>
                  </a:lnTo>
                  <a:lnTo>
                    <a:pt x="64012" y="119214"/>
                  </a:lnTo>
                  <a:lnTo>
                    <a:pt x="57660" y="119659"/>
                  </a:lnTo>
                  <a:lnTo>
                    <a:pt x="51661" y="119857"/>
                  </a:lnTo>
                  <a:lnTo>
                    <a:pt x="48728" y="119910"/>
                  </a:lnTo>
                  <a:lnTo>
                    <a:pt x="46773" y="120897"/>
                  </a:lnTo>
                  <a:lnTo>
                    <a:pt x="45470" y="122508"/>
                  </a:lnTo>
                  <a:lnTo>
                    <a:pt x="43015" y="128232"/>
                  </a:lnTo>
                  <a:lnTo>
                    <a:pt x="48010" y="130970"/>
                  </a:lnTo>
                  <a:lnTo>
                    <a:pt x="52009" y="133033"/>
                  </a:lnTo>
                  <a:lnTo>
                    <a:pt x="58993" y="137866"/>
                  </a:lnTo>
                  <a:lnTo>
                    <a:pt x="62188" y="140488"/>
                  </a:lnTo>
                  <a:lnTo>
                    <a:pt x="66224" y="142236"/>
                  </a:lnTo>
                  <a:lnTo>
                    <a:pt x="70819" y="143402"/>
                  </a:lnTo>
                  <a:lnTo>
                    <a:pt x="75788" y="144179"/>
                  </a:lnTo>
                  <a:lnTo>
                    <a:pt x="80053" y="145649"/>
                  </a:lnTo>
                  <a:lnTo>
                    <a:pt x="87331" y="149823"/>
                  </a:lnTo>
                  <a:lnTo>
                    <a:pt x="91558" y="151317"/>
                  </a:lnTo>
                  <a:lnTo>
                    <a:pt x="96282" y="152313"/>
                  </a:lnTo>
                  <a:lnTo>
                    <a:pt x="101336" y="152977"/>
                  </a:lnTo>
                  <a:lnTo>
                    <a:pt x="104704" y="154372"/>
                  </a:lnTo>
                  <a:lnTo>
                    <a:pt x="106951" y="156255"/>
                  </a:lnTo>
                  <a:lnTo>
                    <a:pt x="108447" y="158463"/>
                  </a:lnTo>
                  <a:lnTo>
                    <a:pt x="110111" y="163455"/>
                  </a:lnTo>
                  <a:lnTo>
                    <a:pt x="111180" y="169871"/>
                  </a:lnTo>
                  <a:lnTo>
                    <a:pt x="110315" y="170397"/>
                  </a:lnTo>
                  <a:lnTo>
                    <a:pt x="103594" y="172091"/>
                  </a:lnTo>
                  <a:lnTo>
                    <a:pt x="99543" y="173782"/>
                  </a:lnTo>
                  <a:lnTo>
                    <a:pt x="94937" y="175863"/>
                  </a:lnTo>
                  <a:lnTo>
                    <a:pt x="90914" y="177249"/>
                  </a:lnTo>
                  <a:lnTo>
                    <a:pt x="83904" y="178790"/>
                  </a:lnTo>
                  <a:lnTo>
                    <a:pt x="79748" y="180153"/>
                  </a:lnTo>
                  <a:lnTo>
                    <a:pt x="75073" y="182014"/>
                  </a:lnTo>
                  <a:lnTo>
                    <a:pt x="70051" y="184208"/>
                  </a:lnTo>
                  <a:lnTo>
                    <a:pt x="65751" y="186623"/>
                  </a:lnTo>
                  <a:lnTo>
                    <a:pt x="58433" y="191846"/>
                  </a:lnTo>
                  <a:lnTo>
                    <a:pt x="54195" y="193620"/>
                  </a:lnTo>
                  <a:lnTo>
                    <a:pt x="49465" y="194802"/>
                  </a:lnTo>
                  <a:lnTo>
                    <a:pt x="44407" y="195591"/>
                  </a:lnTo>
                  <a:lnTo>
                    <a:pt x="41035" y="197069"/>
                  </a:lnTo>
                  <a:lnTo>
                    <a:pt x="38787" y="199007"/>
                  </a:lnTo>
                  <a:lnTo>
                    <a:pt x="37287" y="201251"/>
                  </a:lnTo>
                  <a:lnTo>
                    <a:pt x="35336" y="202748"/>
                  </a:lnTo>
                  <a:lnTo>
                    <a:pt x="33082" y="203745"/>
                  </a:lnTo>
                  <a:lnTo>
                    <a:pt x="25717" y="20574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220"/>
            <p:cNvSpPr/>
            <p:nvPr/>
          </p:nvSpPr>
          <p:spPr>
            <a:xfrm>
              <a:off x="4961972" y="4311967"/>
              <a:ext cx="132951" cy="42863"/>
            </a:xfrm>
            <a:custGeom>
              <a:avLst/>
              <a:gdLst/>
              <a:ahLst/>
              <a:cxnLst/>
              <a:rect l="0" t="0" r="0" b="0"/>
              <a:pathLst>
                <a:path w="132951" h="42863">
                  <a:moveTo>
                    <a:pt x="132950" y="0"/>
                  </a:moveTo>
                  <a:lnTo>
                    <a:pt x="124731" y="8220"/>
                  </a:lnTo>
                  <a:lnTo>
                    <a:pt x="122708" y="8337"/>
                  </a:lnTo>
                  <a:lnTo>
                    <a:pt x="115381" y="8468"/>
                  </a:lnTo>
                  <a:lnTo>
                    <a:pt x="96016" y="8563"/>
                  </a:lnTo>
                  <a:lnTo>
                    <a:pt x="93088" y="9519"/>
                  </a:lnTo>
                  <a:lnTo>
                    <a:pt x="90183" y="11109"/>
                  </a:lnTo>
                  <a:lnTo>
                    <a:pt x="87293" y="13121"/>
                  </a:lnTo>
                  <a:lnTo>
                    <a:pt x="83463" y="14462"/>
                  </a:lnTo>
                  <a:lnTo>
                    <a:pt x="79003" y="15357"/>
                  </a:lnTo>
                  <a:lnTo>
                    <a:pt x="74126" y="15953"/>
                  </a:lnTo>
                  <a:lnTo>
                    <a:pt x="69921" y="16350"/>
                  </a:lnTo>
                  <a:lnTo>
                    <a:pt x="66166" y="16615"/>
                  </a:lnTo>
                  <a:lnTo>
                    <a:pt x="62710" y="16792"/>
                  </a:lnTo>
                  <a:lnTo>
                    <a:pt x="53790" y="16988"/>
                  </a:lnTo>
                  <a:lnTo>
                    <a:pt x="14213" y="17142"/>
                  </a:lnTo>
                  <a:lnTo>
                    <a:pt x="10929" y="18096"/>
                  </a:lnTo>
                  <a:lnTo>
                    <a:pt x="8741" y="19684"/>
                  </a:lnTo>
                  <a:lnTo>
                    <a:pt x="7281" y="21695"/>
                  </a:lnTo>
                  <a:lnTo>
                    <a:pt x="5356" y="23036"/>
                  </a:lnTo>
                  <a:lnTo>
                    <a:pt x="3120" y="23930"/>
                  </a:lnTo>
                  <a:lnTo>
                    <a:pt x="677" y="24526"/>
                  </a:lnTo>
                  <a:lnTo>
                    <a:pt x="0" y="25875"/>
                  </a:lnTo>
                  <a:lnTo>
                    <a:pt x="502" y="27728"/>
                  </a:lnTo>
                  <a:lnTo>
                    <a:pt x="1789" y="29915"/>
                  </a:lnTo>
                  <a:lnTo>
                    <a:pt x="4552" y="32326"/>
                  </a:lnTo>
                  <a:lnTo>
                    <a:pt x="8299" y="34886"/>
                  </a:lnTo>
                  <a:lnTo>
                    <a:pt x="21507" y="4286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221"/>
            <p:cNvSpPr/>
            <p:nvPr/>
          </p:nvSpPr>
          <p:spPr>
            <a:xfrm>
              <a:off x="5027722" y="4380547"/>
              <a:ext cx="67201" cy="42864"/>
            </a:xfrm>
            <a:custGeom>
              <a:avLst/>
              <a:gdLst/>
              <a:ahLst/>
              <a:cxnLst/>
              <a:rect l="0" t="0" r="0" b="0"/>
              <a:pathLst>
                <a:path w="67201" h="42864">
                  <a:moveTo>
                    <a:pt x="67200" y="0"/>
                  </a:moveTo>
                  <a:lnTo>
                    <a:pt x="26575" y="0"/>
                  </a:lnTo>
                  <a:lnTo>
                    <a:pt x="22020" y="953"/>
                  </a:lnTo>
                  <a:lnTo>
                    <a:pt x="18030" y="2540"/>
                  </a:lnTo>
                  <a:lnTo>
                    <a:pt x="9333" y="7381"/>
                  </a:lnTo>
                  <a:lnTo>
                    <a:pt x="7667" y="8731"/>
                  </a:lnTo>
                  <a:lnTo>
                    <a:pt x="5604" y="10583"/>
                  </a:lnTo>
                  <a:lnTo>
                    <a:pt x="0" y="15849"/>
                  </a:lnTo>
                  <a:lnTo>
                    <a:pt x="492" y="17234"/>
                  </a:lnTo>
                  <a:lnTo>
                    <a:pt x="1773" y="19109"/>
                  </a:lnTo>
                  <a:lnTo>
                    <a:pt x="3580" y="21312"/>
                  </a:lnTo>
                  <a:lnTo>
                    <a:pt x="5736" y="22781"/>
                  </a:lnTo>
                  <a:lnTo>
                    <a:pt x="8127" y="23760"/>
                  </a:lnTo>
                  <a:lnTo>
                    <a:pt x="10673" y="24412"/>
                  </a:lnTo>
                  <a:lnTo>
                    <a:pt x="13323" y="25800"/>
                  </a:lnTo>
                  <a:lnTo>
                    <a:pt x="16042" y="27678"/>
                  </a:lnTo>
                  <a:lnTo>
                    <a:pt x="18807" y="29882"/>
                  </a:lnTo>
                  <a:lnTo>
                    <a:pt x="21603" y="31351"/>
                  </a:lnTo>
                  <a:lnTo>
                    <a:pt x="24420" y="32330"/>
                  </a:lnTo>
                  <a:lnTo>
                    <a:pt x="27250" y="32983"/>
                  </a:lnTo>
                  <a:lnTo>
                    <a:pt x="30089" y="33420"/>
                  </a:lnTo>
                  <a:lnTo>
                    <a:pt x="32934" y="33710"/>
                  </a:lnTo>
                  <a:lnTo>
                    <a:pt x="35784" y="33904"/>
                  </a:lnTo>
                  <a:lnTo>
                    <a:pt x="38636" y="34032"/>
                  </a:lnTo>
                  <a:lnTo>
                    <a:pt x="49906" y="34287"/>
                  </a:lnTo>
                  <a:lnTo>
                    <a:pt x="45460" y="34289"/>
                  </a:lnTo>
                  <a:lnTo>
                    <a:pt x="43182" y="35242"/>
                  </a:lnTo>
                  <a:lnTo>
                    <a:pt x="40710" y="36830"/>
                  </a:lnTo>
                  <a:lnTo>
                    <a:pt x="38110" y="38841"/>
                  </a:lnTo>
                  <a:lnTo>
                    <a:pt x="35425" y="40182"/>
                  </a:lnTo>
                  <a:lnTo>
                    <a:pt x="32681" y="41075"/>
                  </a:lnTo>
                  <a:lnTo>
                    <a:pt x="29900" y="41671"/>
                  </a:lnTo>
                  <a:lnTo>
                    <a:pt x="27093" y="42068"/>
                  </a:lnTo>
                  <a:lnTo>
                    <a:pt x="24270" y="42333"/>
                  </a:lnTo>
                  <a:lnTo>
                    <a:pt x="15765" y="4286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222"/>
            <p:cNvSpPr/>
            <p:nvPr/>
          </p:nvSpPr>
          <p:spPr>
            <a:xfrm>
              <a:off x="4507145" y="3780472"/>
              <a:ext cx="39138" cy="111444"/>
            </a:xfrm>
            <a:custGeom>
              <a:avLst/>
              <a:gdLst/>
              <a:ahLst/>
              <a:cxnLst/>
              <a:rect l="0" t="0" r="0" b="0"/>
              <a:pathLst>
                <a:path w="39138" h="111444">
                  <a:moveTo>
                    <a:pt x="39137" y="0"/>
                  </a:moveTo>
                  <a:lnTo>
                    <a:pt x="31756" y="7381"/>
                  </a:lnTo>
                  <a:lnTo>
                    <a:pt x="30407" y="7778"/>
                  </a:lnTo>
                  <a:lnTo>
                    <a:pt x="28554" y="8043"/>
                  </a:lnTo>
                  <a:lnTo>
                    <a:pt x="26367" y="8219"/>
                  </a:lnTo>
                  <a:lnTo>
                    <a:pt x="24908" y="9290"/>
                  </a:lnTo>
                  <a:lnTo>
                    <a:pt x="23936" y="10956"/>
                  </a:lnTo>
                  <a:lnTo>
                    <a:pt x="23288" y="13019"/>
                  </a:lnTo>
                  <a:lnTo>
                    <a:pt x="21904" y="15347"/>
                  </a:lnTo>
                  <a:lnTo>
                    <a:pt x="20028" y="17851"/>
                  </a:lnTo>
                  <a:lnTo>
                    <a:pt x="17826" y="20473"/>
                  </a:lnTo>
                  <a:lnTo>
                    <a:pt x="15404" y="23174"/>
                  </a:lnTo>
                  <a:lnTo>
                    <a:pt x="10174" y="28715"/>
                  </a:lnTo>
                  <a:lnTo>
                    <a:pt x="8399" y="32478"/>
                  </a:lnTo>
                  <a:lnTo>
                    <a:pt x="7215" y="36892"/>
                  </a:lnTo>
                  <a:lnTo>
                    <a:pt x="6426" y="41740"/>
                  </a:lnTo>
                  <a:lnTo>
                    <a:pt x="5899" y="45924"/>
                  </a:lnTo>
                  <a:lnTo>
                    <a:pt x="5548" y="49666"/>
                  </a:lnTo>
                  <a:lnTo>
                    <a:pt x="5315" y="53113"/>
                  </a:lnTo>
                  <a:lnTo>
                    <a:pt x="4207" y="56364"/>
                  </a:lnTo>
                  <a:lnTo>
                    <a:pt x="2515" y="59483"/>
                  </a:lnTo>
                  <a:lnTo>
                    <a:pt x="435" y="62516"/>
                  </a:lnTo>
                  <a:lnTo>
                    <a:pt x="0" y="65490"/>
                  </a:lnTo>
                  <a:lnTo>
                    <a:pt x="664" y="68425"/>
                  </a:lnTo>
                  <a:lnTo>
                    <a:pt x="2058" y="71334"/>
                  </a:lnTo>
                  <a:lnTo>
                    <a:pt x="2987" y="74226"/>
                  </a:lnTo>
                  <a:lnTo>
                    <a:pt x="3607" y="77106"/>
                  </a:lnTo>
                  <a:lnTo>
                    <a:pt x="4021" y="79979"/>
                  </a:lnTo>
                  <a:lnTo>
                    <a:pt x="5249" y="82847"/>
                  </a:lnTo>
                  <a:lnTo>
                    <a:pt x="7020" y="85711"/>
                  </a:lnTo>
                  <a:lnTo>
                    <a:pt x="9153" y="88574"/>
                  </a:lnTo>
                  <a:lnTo>
                    <a:pt x="11528" y="91434"/>
                  </a:lnTo>
                  <a:lnTo>
                    <a:pt x="14063" y="94294"/>
                  </a:lnTo>
                  <a:lnTo>
                    <a:pt x="16706" y="97152"/>
                  </a:lnTo>
                  <a:lnTo>
                    <a:pt x="20373" y="100011"/>
                  </a:lnTo>
                  <a:lnTo>
                    <a:pt x="24723" y="102869"/>
                  </a:lnTo>
                  <a:lnTo>
                    <a:pt x="39137" y="11144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23"/>
            <p:cNvSpPr/>
            <p:nvPr/>
          </p:nvSpPr>
          <p:spPr>
            <a:xfrm>
              <a:off x="4597717" y="3746182"/>
              <a:ext cx="102871" cy="68581"/>
            </a:xfrm>
            <a:custGeom>
              <a:avLst/>
              <a:gdLst/>
              <a:ahLst/>
              <a:cxnLst/>
              <a:rect l="0" t="0" r="0" b="0"/>
              <a:pathLst>
                <a:path w="102871" h="68581">
                  <a:moveTo>
                    <a:pt x="102870" y="68580"/>
                  </a:moveTo>
                  <a:lnTo>
                    <a:pt x="98320" y="64030"/>
                  </a:lnTo>
                  <a:lnTo>
                    <a:pt x="96978" y="60784"/>
                  </a:lnTo>
                  <a:lnTo>
                    <a:pt x="96085" y="56715"/>
                  </a:lnTo>
                  <a:lnTo>
                    <a:pt x="94651" y="45599"/>
                  </a:lnTo>
                  <a:lnTo>
                    <a:pt x="93581" y="43734"/>
                  </a:lnTo>
                  <a:lnTo>
                    <a:pt x="91915" y="41539"/>
                  </a:lnTo>
                  <a:lnTo>
                    <a:pt x="89851" y="39122"/>
                  </a:lnTo>
                  <a:lnTo>
                    <a:pt x="87523" y="36559"/>
                  </a:lnTo>
                  <a:lnTo>
                    <a:pt x="82397" y="31171"/>
                  </a:lnTo>
                  <a:lnTo>
                    <a:pt x="78744" y="28401"/>
                  </a:lnTo>
                  <a:lnTo>
                    <a:pt x="74404" y="25601"/>
                  </a:lnTo>
                  <a:lnTo>
                    <a:pt x="69605" y="22782"/>
                  </a:lnTo>
                  <a:lnTo>
                    <a:pt x="65453" y="19951"/>
                  </a:lnTo>
                  <a:lnTo>
                    <a:pt x="61733" y="17111"/>
                  </a:lnTo>
                  <a:lnTo>
                    <a:pt x="58300" y="14265"/>
                  </a:lnTo>
                  <a:lnTo>
                    <a:pt x="55059" y="11415"/>
                  </a:lnTo>
                  <a:lnTo>
                    <a:pt x="51946" y="8562"/>
                  </a:lnTo>
                  <a:lnTo>
                    <a:pt x="48918" y="5708"/>
                  </a:lnTo>
                  <a:lnTo>
                    <a:pt x="45948" y="3806"/>
                  </a:lnTo>
                  <a:lnTo>
                    <a:pt x="43014" y="2537"/>
                  </a:lnTo>
                  <a:lnTo>
                    <a:pt x="40106" y="1691"/>
                  </a:lnTo>
                  <a:lnTo>
                    <a:pt x="37215" y="1128"/>
                  </a:lnTo>
                  <a:lnTo>
                    <a:pt x="34335" y="752"/>
                  </a:lnTo>
                  <a:lnTo>
                    <a:pt x="31462" y="501"/>
                  </a:lnTo>
                  <a:lnTo>
                    <a:pt x="28595" y="334"/>
                  </a:lnTo>
                  <a:lnTo>
                    <a:pt x="22869" y="149"/>
                  </a:lnTo>
                  <a:lnTo>
                    <a:pt x="8574" y="20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224"/>
            <p:cNvSpPr/>
            <p:nvPr/>
          </p:nvSpPr>
          <p:spPr>
            <a:xfrm>
              <a:off x="4743450" y="3934777"/>
              <a:ext cx="25718" cy="42864"/>
            </a:xfrm>
            <a:custGeom>
              <a:avLst/>
              <a:gdLst/>
              <a:ahLst/>
              <a:cxnLst/>
              <a:rect l="0" t="0" r="0" b="0"/>
              <a:pathLst>
                <a:path w="25718" h="42864">
                  <a:moveTo>
                    <a:pt x="25717" y="0"/>
                  </a:moveTo>
                  <a:lnTo>
                    <a:pt x="25717" y="7381"/>
                  </a:lnTo>
                  <a:lnTo>
                    <a:pt x="24765" y="8731"/>
                  </a:lnTo>
                  <a:lnTo>
                    <a:pt x="23177" y="10583"/>
                  </a:lnTo>
                  <a:lnTo>
                    <a:pt x="21166" y="12770"/>
                  </a:lnTo>
                  <a:lnTo>
                    <a:pt x="19825" y="15181"/>
                  </a:lnTo>
                  <a:lnTo>
                    <a:pt x="18932" y="17741"/>
                  </a:lnTo>
                  <a:lnTo>
                    <a:pt x="18336" y="20400"/>
                  </a:lnTo>
                  <a:lnTo>
                    <a:pt x="16986" y="23125"/>
                  </a:lnTo>
                  <a:lnTo>
                    <a:pt x="15134" y="25894"/>
                  </a:lnTo>
                  <a:lnTo>
                    <a:pt x="12947" y="28693"/>
                  </a:lnTo>
                  <a:lnTo>
                    <a:pt x="10536" y="31511"/>
                  </a:lnTo>
                  <a:lnTo>
                    <a:pt x="7977" y="34342"/>
                  </a:lnTo>
                  <a:lnTo>
                    <a:pt x="0" y="4286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225"/>
            <p:cNvSpPr/>
            <p:nvPr/>
          </p:nvSpPr>
          <p:spPr>
            <a:xfrm>
              <a:off x="4779111" y="3737610"/>
              <a:ext cx="212545" cy="205591"/>
            </a:xfrm>
            <a:custGeom>
              <a:avLst/>
              <a:gdLst/>
              <a:ahLst/>
              <a:cxnLst/>
              <a:rect l="0" t="0" r="0" b="0"/>
              <a:pathLst>
                <a:path w="212545" h="205591">
                  <a:moveTo>
                    <a:pt x="101498" y="17144"/>
                  </a:moveTo>
                  <a:lnTo>
                    <a:pt x="88728" y="17144"/>
                  </a:lnTo>
                  <a:lnTo>
                    <a:pt x="86317" y="18097"/>
                  </a:lnTo>
                  <a:lnTo>
                    <a:pt x="81099" y="21696"/>
                  </a:lnTo>
                  <a:lnTo>
                    <a:pt x="75605" y="23930"/>
                  </a:lnTo>
                  <a:lnTo>
                    <a:pt x="72806" y="24525"/>
                  </a:lnTo>
                  <a:lnTo>
                    <a:pt x="67156" y="27727"/>
                  </a:lnTo>
                  <a:lnTo>
                    <a:pt x="61470" y="32326"/>
                  </a:lnTo>
                  <a:lnTo>
                    <a:pt x="55768" y="37544"/>
                  </a:lnTo>
                  <a:lnTo>
                    <a:pt x="47203" y="45837"/>
                  </a:lnTo>
                  <a:lnTo>
                    <a:pt x="38632" y="54327"/>
                  </a:lnTo>
                  <a:lnTo>
                    <a:pt x="34823" y="57173"/>
                  </a:lnTo>
                  <a:lnTo>
                    <a:pt x="30378" y="60022"/>
                  </a:lnTo>
                  <a:lnTo>
                    <a:pt x="25510" y="62875"/>
                  </a:lnTo>
                  <a:lnTo>
                    <a:pt x="21312" y="66682"/>
                  </a:lnTo>
                  <a:lnTo>
                    <a:pt x="17561" y="71124"/>
                  </a:lnTo>
                  <a:lnTo>
                    <a:pt x="14108" y="75991"/>
                  </a:lnTo>
                  <a:lnTo>
                    <a:pt x="11805" y="81141"/>
                  </a:lnTo>
                  <a:lnTo>
                    <a:pt x="10271" y="86479"/>
                  </a:lnTo>
                  <a:lnTo>
                    <a:pt x="9247" y="91942"/>
                  </a:lnTo>
                  <a:lnTo>
                    <a:pt x="7613" y="96537"/>
                  </a:lnTo>
                  <a:lnTo>
                    <a:pt x="5570" y="100553"/>
                  </a:lnTo>
                  <a:lnTo>
                    <a:pt x="3256" y="104183"/>
                  </a:lnTo>
                  <a:lnTo>
                    <a:pt x="1714" y="108507"/>
                  </a:lnTo>
                  <a:lnTo>
                    <a:pt x="685" y="113296"/>
                  </a:lnTo>
                  <a:lnTo>
                    <a:pt x="0" y="118393"/>
                  </a:lnTo>
                  <a:lnTo>
                    <a:pt x="495" y="123696"/>
                  </a:lnTo>
                  <a:lnTo>
                    <a:pt x="1778" y="129136"/>
                  </a:lnTo>
                  <a:lnTo>
                    <a:pt x="3585" y="134668"/>
                  </a:lnTo>
                  <a:lnTo>
                    <a:pt x="4791" y="139309"/>
                  </a:lnTo>
                  <a:lnTo>
                    <a:pt x="5594" y="143355"/>
                  </a:lnTo>
                  <a:lnTo>
                    <a:pt x="6130" y="147005"/>
                  </a:lnTo>
                  <a:lnTo>
                    <a:pt x="7440" y="151343"/>
                  </a:lnTo>
                  <a:lnTo>
                    <a:pt x="9265" y="156140"/>
                  </a:lnTo>
                  <a:lnTo>
                    <a:pt x="11434" y="161243"/>
                  </a:lnTo>
                  <a:lnTo>
                    <a:pt x="14786" y="165598"/>
                  </a:lnTo>
                  <a:lnTo>
                    <a:pt x="18925" y="169453"/>
                  </a:lnTo>
                  <a:lnTo>
                    <a:pt x="23590" y="172976"/>
                  </a:lnTo>
                  <a:lnTo>
                    <a:pt x="28604" y="176277"/>
                  </a:lnTo>
                  <a:lnTo>
                    <a:pt x="33852" y="179431"/>
                  </a:lnTo>
                  <a:lnTo>
                    <a:pt x="39256" y="182485"/>
                  </a:lnTo>
                  <a:lnTo>
                    <a:pt x="50340" y="188419"/>
                  </a:lnTo>
                  <a:lnTo>
                    <a:pt x="72978" y="199990"/>
                  </a:lnTo>
                  <a:lnTo>
                    <a:pt x="78675" y="201906"/>
                  </a:lnTo>
                  <a:lnTo>
                    <a:pt x="84378" y="203184"/>
                  </a:lnTo>
                  <a:lnTo>
                    <a:pt x="90085" y="204036"/>
                  </a:lnTo>
                  <a:lnTo>
                    <a:pt x="95794" y="204604"/>
                  </a:lnTo>
                  <a:lnTo>
                    <a:pt x="101506" y="204983"/>
                  </a:lnTo>
                  <a:lnTo>
                    <a:pt x="107219" y="205235"/>
                  </a:lnTo>
                  <a:lnTo>
                    <a:pt x="118646" y="205515"/>
                  </a:lnTo>
                  <a:lnTo>
                    <a:pt x="124360" y="205590"/>
                  </a:lnTo>
                  <a:lnTo>
                    <a:pt x="130075" y="204687"/>
                  </a:lnTo>
                  <a:lnTo>
                    <a:pt x="135789" y="203133"/>
                  </a:lnTo>
                  <a:lnTo>
                    <a:pt x="141504" y="201144"/>
                  </a:lnTo>
                  <a:lnTo>
                    <a:pt x="147219" y="199819"/>
                  </a:lnTo>
                  <a:lnTo>
                    <a:pt x="152934" y="198935"/>
                  </a:lnTo>
                  <a:lnTo>
                    <a:pt x="158649" y="198346"/>
                  </a:lnTo>
                  <a:lnTo>
                    <a:pt x="163411" y="197000"/>
                  </a:lnTo>
                  <a:lnTo>
                    <a:pt x="167539" y="195151"/>
                  </a:lnTo>
                  <a:lnTo>
                    <a:pt x="171243" y="192965"/>
                  </a:lnTo>
                  <a:lnTo>
                    <a:pt x="174664" y="190556"/>
                  </a:lnTo>
                  <a:lnTo>
                    <a:pt x="181007" y="185339"/>
                  </a:lnTo>
                  <a:lnTo>
                    <a:pt x="184032" y="181662"/>
                  </a:lnTo>
                  <a:lnTo>
                    <a:pt x="187000" y="177305"/>
                  </a:lnTo>
                  <a:lnTo>
                    <a:pt x="189933" y="172496"/>
                  </a:lnTo>
                  <a:lnTo>
                    <a:pt x="192840" y="168337"/>
                  </a:lnTo>
                  <a:lnTo>
                    <a:pt x="195730" y="164612"/>
                  </a:lnTo>
                  <a:lnTo>
                    <a:pt x="198609" y="161176"/>
                  </a:lnTo>
                  <a:lnTo>
                    <a:pt x="200529" y="156980"/>
                  </a:lnTo>
                  <a:lnTo>
                    <a:pt x="201809" y="152279"/>
                  </a:lnTo>
                  <a:lnTo>
                    <a:pt x="202662" y="147239"/>
                  </a:lnTo>
                  <a:lnTo>
                    <a:pt x="204184" y="141974"/>
                  </a:lnTo>
                  <a:lnTo>
                    <a:pt x="206150" y="136560"/>
                  </a:lnTo>
                  <a:lnTo>
                    <a:pt x="208414" y="131044"/>
                  </a:lnTo>
                  <a:lnTo>
                    <a:pt x="209923" y="125463"/>
                  </a:lnTo>
                  <a:lnTo>
                    <a:pt x="210929" y="119837"/>
                  </a:lnTo>
                  <a:lnTo>
                    <a:pt x="211600" y="114181"/>
                  </a:lnTo>
                  <a:lnTo>
                    <a:pt x="212047" y="109458"/>
                  </a:lnTo>
                  <a:lnTo>
                    <a:pt x="212345" y="105357"/>
                  </a:lnTo>
                  <a:lnTo>
                    <a:pt x="212544" y="101670"/>
                  </a:lnTo>
                  <a:lnTo>
                    <a:pt x="211723" y="97307"/>
                  </a:lnTo>
                  <a:lnTo>
                    <a:pt x="210224" y="92494"/>
                  </a:lnTo>
                  <a:lnTo>
                    <a:pt x="208272" y="87380"/>
                  </a:lnTo>
                  <a:lnTo>
                    <a:pt x="206019" y="82066"/>
                  </a:lnTo>
                  <a:lnTo>
                    <a:pt x="200974" y="71081"/>
                  </a:lnTo>
                  <a:lnTo>
                    <a:pt x="192780" y="54187"/>
                  </a:lnTo>
                  <a:lnTo>
                    <a:pt x="189975" y="49460"/>
                  </a:lnTo>
                  <a:lnTo>
                    <a:pt x="187153" y="45355"/>
                  </a:lnTo>
                  <a:lnTo>
                    <a:pt x="184319" y="41667"/>
                  </a:lnTo>
                  <a:lnTo>
                    <a:pt x="181477" y="38255"/>
                  </a:lnTo>
                  <a:lnTo>
                    <a:pt x="175779" y="31925"/>
                  </a:lnTo>
                  <a:lnTo>
                    <a:pt x="171974" y="28903"/>
                  </a:lnTo>
                  <a:lnTo>
                    <a:pt x="167532" y="25936"/>
                  </a:lnTo>
                  <a:lnTo>
                    <a:pt x="162666" y="23005"/>
                  </a:lnTo>
                  <a:lnTo>
                    <a:pt x="158469" y="20099"/>
                  </a:lnTo>
                  <a:lnTo>
                    <a:pt x="154719" y="17210"/>
                  </a:lnTo>
                  <a:lnTo>
                    <a:pt x="151267" y="14330"/>
                  </a:lnTo>
                  <a:lnTo>
                    <a:pt x="147060" y="11458"/>
                  </a:lnTo>
                  <a:lnTo>
                    <a:pt x="142350" y="8591"/>
                  </a:lnTo>
                  <a:lnTo>
                    <a:pt x="137305" y="5728"/>
                  </a:lnTo>
                  <a:lnTo>
                    <a:pt x="132990" y="3818"/>
                  </a:lnTo>
                  <a:lnTo>
                    <a:pt x="129160" y="2545"/>
                  </a:lnTo>
                  <a:lnTo>
                    <a:pt x="125655" y="1697"/>
                  </a:lnTo>
                  <a:lnTo>
                    <a:pt x="121412" y="1131"/>
                  </a:lnTo>
                  <a:lnTo>
                    <a:pt x="116680" y="754"/>
                  </a:lnTo>
                  <a:lnTo>
                    <a:pt x="107293" y="335"/>
                  </a:lnTo>
                  <a:lnTo>
                    <a:pt x="92926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26"/>
            <p:cNvSpPr/>
            <p:nvPr/>
          </p:nvSpPr>
          <p:spPr>
            <a:xfrm>
              <a:off x="4520565" y="3857625"/>
              <a:ext cx="162878" cy="111433"/>
            </a:xfrm>
            <a:custGeom>
              <a:avLst/>
              <a:gdLst/>
              <a:ahLst/>
              <a:cxnLst/>
              <a:rect l="0" t="0" r="0" b="0"/>
              <a:pathLst>
                <a:path w="162878" h="111433">
                  <a:moveTo>
                    <a:pt x="162877" y="0"/>
                  </a:moveTo>
                  <a:lnTo>
                    <a:pt x="162877" y="20399"/>
                  </a:lnTo>
                  <a:lnTo>
                    <a:pt x="161925" y="23124"/>
                  </a:lnTo>
                  <a:lnTo>
                    <a:pt x="160337" y="25894"/>
                  </a:lnTo>
                  <a:lnTo>
                    <a:pt x="158326" y="28692"/>
                  </a:lnTo>
                  <a:lnTo>
                    <a:pt x="156985" y="31510"/>
                  </a:lnTo>
                  <a:lnTo>
                    <a:pt x="156092" y="34342"/>
                  </a:lnTo>
                  <a:lnTo>
                    <a:pt x="155496" y="37182"/>
                  </a:lnTo>
                  <a:lnTo>
                    <a:pt x="155099" y="40028"/>
                  </a:lnTo>
                  <a:lnTo>
                    <a:pt x="154834" y="42878"/>
                  </a:lnTo>
                  <a:lnTo>
                    <a:pt x="154658" y="45730"/>
                  </a:lnTo>
                  <a:lnTo>
                    <a:pt x="154462" y="51439"/>
                  </a:lnTo>
                  <a:lnTo>
                    <a:pt x="154335" y="62865"/>
                  </a:lnTo>
                  <a:lnTo>
                    <a:pt x="154314" y="75988"/>
                  </a:lnTo>
                  <a:lnTo>
                    <a:pt x="153358" y="79234"/>
                  </a:lnTo>
                  <a:lnTo>
                    <a:pt x="151769" y="81397"/>
                  </a:lnTo>
                  <a:lnTo>
                    <a:pt x="149757" y="82840"/>
                  </a:lnTo>
                  <a:lnTo>
                    <a:pt x="148415" y="84754"/>
                  </a:lnTo>
                  <a:lnTo>
                    <a:pt x="147521" y="86983"/>
                  </a:lnTo>
                  <a:lnTo>
                    <a:pt x="146924" y="89421"/>
                  </a:lnTo>
                  <a:lnTo>
                    <a:pt x="145574" y="91999"/>
                  </a:lnTo>
                  <a:lnTo>
                    <a:pt x="143722" y="94670"/>
                  </a:lnTo>
                  <a:lnTo>
                    <a:pt x="138456" y="101250"/>
                  </a:lnTo>
                  <a:lnTo>
                    <a:pt x="135196" y="104690"/>
                  </a:lnTo>
                  <a:lnTo>
                    <a:pt x="132993" y="106941"/>
                  </a:lnTo>
                  <a:lnTo>
                    <a:pt x="130572" y="108441"/>
                  </a:lnTo>
                  <a:lnTo>
                    <a:pt x="128005" y="109442"/>
                  </a:lnTo>
                  <a:lnTo>
                    <a:pt x="125341" y="110108"/>
                  </a:lnTo>
                  <a:lnTo>
                    <a:pt x="121661" y="110553"/>
                  </a:lnTo>
                  <a:lnTo>
                    <a:pt x="117302" y="110849"/>
                  </a:lnTo>
                  <a:lnTo>
                    <a:pt x="108331" y="111179"/>
                  </a:lnTo>
                  <a:lnTo>
                    <a:pt x="97926" y="111364"/>
                  </a:lnTo>
                  <a:lnTo>
                    <a:pt x="78418" y="111432"/>
                  </a:lnTo>
                  <a:lnTo>
                    <a:pt x="74186" y="110483"/>
                  </a:lnTo>
                  <a:lnTo>
                    <a:pt x="70412" y="108898"/>
                  </a:lnTo>
                  <a:lnTo>
                    <a:pt x="66944" y="106888"/>
                  </a:lnTo>
                  <a:lnTo>
                    <a:pt x="63679" y="105549"/>
                  </a:lnTo>
                  <a:lnTo>
                    <a:pt x="60550" y="104656"/>
                  </a:lnTo>
                  <a:lnTo>
                    <a:pt x="57511" y="104060"/>
                  </a:lnTo>
                  <a:lnTo>
                    <a:pt x="53581" y="103663"/>
                  </a:lnTo>
                  <a:lnTo>
                    <a:pt x="49055" y="103399"/>
                  </a:lnTo>
                  <a:lnTo>
                    <a:pt x="44133" y="103223"/>
                  </a:lnTo>
                  <a:lnTo>
                    <a:pt x="39900" y="102152"/>
                  </a:lnTo>
                  <a:lnTo>
                    <a:pt x="36125" y="100486"/>
                  </a:lnTo>
                  <a:lnTo>
                    <a:pt x="32655" y="98423"/>
                  </a:lnTo>
                  <a:lnTo>
                    <a:pt x="29390" y="96096"/>
                  </a:lnTo>
                  <a:lnTo>
                    <a:pt x="26260" y="93591"/>
                  </a:lnTo>
                  <a:lnTo>
                    <a:pt x="23222" y="90969"/>
                  </a:lnTo>
                  <a:lnTo>
                    <a:pt x="20243" y="89221"/>
                  </a:lnTo>
                  <a:lnTo>
                    <a:pt x="17306" y="88055"/>
                  </a:lnTo>
                  <a:lnTo>
                    <a:pt x="14395" y="87279"/>
                  </a:lnTo>
                  <a:lnTo>
                    <a:pt x="12454" y="85808"/>
                  </a:lnTo>
                  <a:lnTo>
                    <a:pt x="11160" y="83875"/>
                  </a:lnTo>
                  <a:lnTo>
                    <a:pt x="10297" y="81634"/>
                  </a:lnTo>
                  <a:lnTo>
                    <a:pt x="8770" y="80140"/>
                  </a:lnTo>
                  <a:lnTo>
                    <a:pt x="6799" y="79144"/>
                  </a:lnTo>
                  <a:lnTo>
                    <a:pt x="0" y="7715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27"/>
            <p:cNvSpPr/>
            <p:nvPr/>
          </p:nvSpPr>
          <p:spPr>
            <a:xfrm>
              <a:off x="4361655" y="3660457"/>
              <a:ext cx="158911" cy="317184"/>
            </a:xfrm>
            <a:custGeom>
              <a:avLst/>
              <a:gdLst/>
              <a:ahLst/>
              <a:cxnLst/>
              <a:rect l="0" t="0" r="0" b="0"/>
              <a:pathLst>
                <a:path w="158911" h="317184">
                  <a:moveTo>
                    <a:pt x="158910" y="0"/>
                  </a:moveTo>
                  <a:lnTo>
                    <a:pt x="149808" y="0"/>
                  </a:lnTo>
                  <a:lnTo>
                    <a:pt x="146174" y="953"/>
                  </a:lnTo>
                  <a:lnTo>
                    <a:pt x="142799" y="2540"/>
                  </a:lnTo>
                  <a:lnTo>
                    <a:pt x="135090" y="7381"/>
                  </a:lnTo>
                  <a:lnTo>
                    <a:pt x="128955" y="10583"/>
                  </a:lnTo>
                  <a:lnTo>
                    <a:pt x="124652" y="12770"/>
                  </a:lnTo>
                  <a:lnTo>
                    <a:pt x="120832" y="15181"/>
                  </a:lnTo>
                  <a:lnTo>
                    <a:pt x="117332" y="17741"/>
                  </a:lnTo>
                  <a:lnTo>
                    <a:pt x="114046" y="20400"/>
                  </a:lnTo>
                  <a:lnTo>
                    <a:pt x="109950" y="24077"/>
                  </a:lnTo>
                  <a:lnTo>
                    <a:pt x="100320" y="33244"/>
                  </a:lnTo>
                  <a:lnTo>
                    <a:pt x="95084" y="37402"/>
                  </a:lnTo>
                  <a:lnTo>
                    <a:pt x="89689" y="41127"/>
                  </a:lnTo>
                  <a:lnTo>
                    <a:pt x="84188" y="44563"/>
                  </a:lnTo>
                  <a:lnTo>
                    <a:pt x="78615" y="48759"/>
                  </a:lnTo>
                  <a:lnTo>
                    <a:pt x="72995" y="53461"/>
                  </a:lnTo>
                  <a:lnTo>
                    <a:pt x="67343" y="58501"/>
                  </a:lnTo>
                  <a:lnTo>
                    <a:pt x="62623" y="63766"/>
                  </a:lnTo>
                  <a:lnTo>
                    <a:pt x="58523" y="69180"/>
                  </a:lnTo>
                  <a:lnTo>
                    <a:pt x="54838" y="74695"/>
                  </a:lnTo>
                  <a:lnTo>
                    <a:pt x="51428" y="80277"/>
                  </a:lnTo>
                  <a:lnTo>
                    <a:pt x="48203" y="85903"/>
                  </a:lnTo>
                  <a:lnTo>
                    <a:pt x="42079" y="97234"/>
                  </a:lnTo>
                  <a:lnTo>
                    <a:pt x="27508" y="125740"/>
                  </a:lnTo>
                  <a:lnTo>
                    <a:pt x="18905" y="142878"/>
                  </a:lnTo>
                  <a:lnTo>
                    <a:pt x="16043" y="149545"/>
                  </a:lnTo>
                  <a:lnTo>
                    <a:pt x="13183" y="156847"/>
                  </a:lnTo>
                  <a:lnTo>
                    <a:pt x="10323" y="164572"/>
                  </a:lnTo>
                  <a:lnTo>
                    <a:pt x="8417" y="171627"/>
                  </a:lnTo>
                  <a:lnTo>
                    <a:pt x="7146" y="178236"/>
                  </a:lnTo>
                  <a:lnTo>
                    <a:pt x="6299" y="184546"/>
                  </a:lnTo>
                  <a:lnTo>
                    <a:pt x="4782" y="190659"/>
                  </a:lnTo>
                  <a:lnTo>
                    <a:pt x="2818" y="196638"/>
                  </a:lnTo>
                  <a:lnTo>
                    <a:pt x="556" y="202530"/>
                  </a:lnTo>
                  <a:lnTo>
                    <a:pt x="0" y="209315"/>
                  </a:lnTo>
                  <a:lnTo>
                    <a:pt x="582" y="216696"/>
                  </a:lnTo>
                  <a:lnTo>
                    <a:pt x="1923" y="224474"/>
                  </a:lnTo>
                  <a:lnTo>
                    <a:pt x="2817" y="231564"/>
                  </a:lnTo>
                  <a:lnTo>
                    <a:pt x="3413" y="238196"/>
                  </a:lnTo>
                  <a:lnTo>
                    <a:pt x="3810" y="244522"/>
                  </a:lnTo>
                  <a:lnTo>
                    <a:pt x="5027" y="250645"/>
                  </a:lnTo>
                  <a:lnTo>
                    <a:pt x="6791" y="256632"/>
                  </a:lnTo>
                  <a:lnTo>
                    <a:pt x="8920" y="262528"/>
                  </a:lnTo>
                  <a:lnTo>
                    <a:pt x="12244" y="268364"/>
                  </a:lnTo>
                  <a:lnTo>
                    <a:pt x="16365" y="274159"/>
                  </a:lnTo>
                  <a:lnTo>
                    <a:pt x="21017" y="279928"/>
                  </a:lnTo>
                  <a:lnTo>
                    <a:pt x="25071" y="285678"/>
                  </a:lnTo>
                  <a:lnTo>
                    <a:pt x="28727" y="291418"/>
                  </a:lnTo>
                  <a:lnTo>
                    <a:pt x="32116" y="297149"/>
                  </a:lnTo>
                  <a:lnTo>
                    <a:pt x="35328" y="301922"/>
                  </a:lnTo>
                  <a:lnTo>
                    <a:pt x="38422" y="306056"/>
                  </a:lnTo>
                  <a:lnTo>
                    <a:pt x="47467" y="31718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28"/>
            <p:cNvSpPr/>
            <p:nvPr/>
          </p:nvSpPr>
          <p:spPr>
            <a:xfrm>
              <a:off x="4992052" y="3763327"/>
              <a:ext cx="137009" cy="360046"/>
            </a:xfrm>
            <a:custGeom>
              <a:avLst/>
              <a:gdLst/>
              <a:ahLst/>
              <a:cxnLst/>
              <a:rect l="0" t="0" r="0" b="0"/>
              <a:pathLst>
                <a:path w="137009" h="360046">
                  <a:moveTo>
                    <a:pt x="34290" y="0"/>
                  </a:moveTo>
                  <a:lnTo>
                    <a:pt x="38841" y="4551"/>
                  </a:lnTo>
                  <a:lnTo>
                    <a:pt x="41134" y="7797"/>
                  </a:lnTo>
                  <a:lnTo>
                    <a:pt x="43615" y="11865"/>
                  </a:lnTo>
                  <a:lnTo>
                    <a:pt x="46222" y="16482"/>
                  </a:lnTo>
                  <a:lnTo>
                    <a:pt x="49118" y="24153"/>
                  </a:lnTo>
                  <a:lnTo>
                    <a:pt x="49891" y="27532"/>
                  </a:lnTo>
                  <a:lnTo>
                    <a:pt x="52310" y="31690"/>
                  </a:lnTo>
                  <a:lnTo>
                    <a:pt x="55829" y="36367"/>
                  </a:lnTo>
                  <a:lnTo>
                    <a:pt x="60079" y="41389"/>
                  </a:lnTo>
                  <a:lnTo>
                    <a:pt x="64818" y="47596"/>
                  </a:lnTo>
                  <a:lnTo>
                    <a:pt x="69882" y="54590"/>
                  </a:lnTo>
                  <a:lnTo>
                    <a:pt x="75163" y="62111"/>
                  </a:lnTo>
                  <a:lnTo>
                    <a:pt x="79636" y="69030"/>
                  </a:lnTo>
                  <a:lnTo>
                    <a:pt x="83571" y="75547"/>
                  </a:lnTo>
                  <a:lnTo>
                    <a:pt x="87147" y="81797"/>
                  </a:lnTo>
                  <a:lnTo>
                    <a:pt x="91435" y="88822"/>
                  </a:lnTo>
                  <a:lnTo>
                    <a:pt x="101280" y="104247"/>
                  </a:lnTo>
                  <a:lnTo>
                    <a:pt x="105620" y="112360"/>
                  </a:lnTo>
                  <a:lnTo>
                    <a:pt x="109466" y="120627"/>
                  </a:lnTo>
                  <a:lnTo>
                    <a:pt x="112982" y="128995"/>
                  </a:lnTo>
                  <a:lnTo>
                    <a:pt x="119430" y="143374"/>
                  </a:lnTo>
                  <a:lnTo>
                    <a:pt x="128414" y="162179"/>
                  </a:lnTo>
                  <a:lnTo>
                    <a:pt x="131329" y="168127"/>
                  </a:lnTo>
                  <a:lnTo>
                    <a:pt x="133273" y="173997"/>
                  </a:lnTo>
                  <a:lnTo>
                    <a:pt x="134568" y="179816"/>
                  </a:lnTo>
                  <a:lnTo>
                    <a:pt x="135432" y="185600"/>
                  </a:lnTo>
                  <a:lnTo>
                    <a:pt x="136009" y="192313"/>
                  </a:lnTo>
                  <a:lnTo>
                    <a:pt x="136393" y="199646"/>
                  </a:lnTo>
                  <a:lnTo>
                    <a:pt x="136932" y="218540"/>
                  </a:lnTo>
                  <a:lnTo>
                    <a:pt x="137008" y="222846"/>
                  </a:lnTo>
                  <a:lnTo>
                    <a:pt x="134553" y="232710"/>
                  </a:lnTo>
                  <a:lnTo>
                    <a:pt x="130286" y="243444"/>
                  </a:lnTo>
                  <a:lnTo>
                    <a:pt x="127815" y="248974"/>
                  </a:lnTo>
                  <a:lnTo>
                    <a:pt x="125215" y="254565"/>
                  </a:lnTo>
                  <a:lnTo>
                    <a:pt x="121577" y="260197"/>
                  </a:lnTo>
                  <a:lnTo>
                    <a:pt x="117246" y="265858"/>
                  </a:lnTo>
                  <a:lnTo>
                    <a:pt x="112455" y="271536"/>
                  </a:lnTo>
                  <a:lnTo>
                    <a:pt x="108307" y="277227"/>
                  </a:lnTo>
                  <a:lnTo>
                    <a:pt x="104590" y="282925"/>
                  </a:lnTo>
                  <a:lnTo>
                    <a:pt x="101159" y="288629"/>
                  </a:lnTo>
                  <a:lnTo>
                    <a:pt x="96967" y="293385"/>
                  </a:lnTo>
                  <a:lnTo>
                    <a:pt x="92267" y="297507"/>
                  </a:lnTo>
                  <a:lnTo>
                    <a:pt x="87229" y="301208"/>
                  </a:lnTo>
                  <a:lnTo>
                    <a:pt x="74011" y="310400"/>
                  </a:lnTo>
                  <a:lnTo>
                    <a:pt x="66486" y="315518"/>
                  </a:lnTo>
                  <a:lnTo>
                    <a:pt x="59564" y="320836"/>
                  </a:lnTo>
                  <a:lnTo>
                    <a:pt x="53045" y="326286"/>
                  </a:lnTo>
                  <a:lnTo>
                    <a:pt x="46793" y="331824"/>
                  </a:lnTo>
                  <a:lnTo>
                    <a:pt x="39767" y="336468"/>
                  </a:lnTo>
                  <a:lnTo>
                    <a:pt x="32227" y="340517"/>
                  </a:lnTo>
                  <a:lnTo>
                    <a:pt x="24342" y="344169"/>
                  </a:lnTo>
                  <a:lnTo>
                    <a:pt x="18133" y="347556"/>
                  </a:lnTo>
                  <a:lnTo>
                    <a:pt x="13041" y="350767"/>
                  </a:lnTo>
                  <a:lnTo>
                    <a:pt x="0" y="36004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29"/>
            <p:cNvSpPr/>
            <p:nvPr/>
          </p:nvSpPr>
          <p:spPr>
            <a:xfrm>
              <a:off x="3260407" y="4569142"/>
              <a:ext cx="180023" cy="25719"/>
            </a:xfrm>
            <a:custGeom>
              <a:avLst/>
              <a:gdLst/>
              <a:ahLst/>
              <a:cxnLst/>
              <a:rect l="0" t="0" r="0" b="0"/>
              <a:pathLst>
                <a:path w="180023" h="25719">
                  <a:moveTo>
                    <a:pt x="180022" y="0"/>
                  </a:moveTo>
                  <a:lnTo>
                    <a:pt x="175472" y="0"/>
                  </a:lnTo>
                  <a:lnTo>
                    <a:pt x="173179" y="953"/>
                  </a:lnTo>
                  <a:lnTo>
                    <a:pt x="170697" y="2540"/>
                  </a:lnTo>
                  <a:lnTo>
                    <a:pt x="168091" y="4551"/>
                  </a:lnTo>
                  <a:lnTo>
                    <a:pt x="165400" y="5891"/>
                  </a:lnTo>
                  <a:lnTo>
                    <a:pt x="162654" y="6785"/>
                  </a:lnTo>
                  <a:lnTo>
                    <a:pt x="159872" y="7381"/>
                  </a:lnTo>
                  <a:lnTo>
                    <a:pt x="157063" y="7779"/>
                  </a:lnTo>
                  <a:lnTo>
                    <a:pt x="154239" y="8043"/>
                  </a:lnTo>
                  <a:lnTo>
                    <a:pt x="151403" y="8220"/>
                  </a:lnTo>
                  <a:lnTo>
                    <a:pt x="143173" y="8416"/>
                  </a:lnTo>
                  <a:lnTo>
                    <a:pt x="122367" y="8542"/>
                  </a:lnTo>
                  <a:lnTo>
                    <a:pt x="116821" y="9504"/>
                  </a:lnTo>
                  <a:lnTo>
                    <a:pt x="111218" y="11099"/>
                  </a:lnTo>
                  <a:lnTo>
                    <a:pt x="105578" y="13114"/>
                  </a:lnTo>
                  <a:lnTo>
                    <a:pt x="99913" y="14458"/>
                  </a:lnTo>
                  <a:lnTo>
                    <a:pt x="94231" y="15354"/>
                  </a:lnTo>
                  <a:lnTo>
                    <a:pt x="88538" y="15950"/>
                  </a:lnTo>
                  <a:lnTo>
                    <a:pt x="83790" y="16349"/>
                  </a:lnTo>
                  <a:lnTo>
                    <a:pt x="79673" y="16614"/>
                  </a:lnTo>
                  <a:lnTo>
                    <a:pt x="75975" y="16792"/>
                  </a:lnTo>
                  <a:lnTo>
                    <a:pt x="71605" y="17862"/>
                  </a:lnTo>
                  <a:lnTo>
                    <a:pt x="66787" y="19528"/>
                  </a:lnTo>
                  <a:lnTo>
                    <a:pt x="61670" y="21591"/>
                  </a:lnTo>
                  <a:lnTo>
                    <a:pt x="56353" y="22966"/>
                  </a:lnTo>
                  <a:lnTo>
                    <a:pt x="50904" y="23884"/>
                  </a:lnTo>
                  <a:lnTo>
                    <a:pt x="45366" y="24495"/>
                  </a:lnTo>
                  <a:lnTo>
                    <a:pt x="40721" y="24902"/>
                  </a:lnTo>
                  <a:lnTo>
                    <a:pt x="36673" y="25174"/>
                  </a:lnTo>
                  <a:lnTo>
                    <a:pt x="33021" y="25355"/>
                  </a:lnTo>
                  <a:lnTo>
                    <a:pt x="23884" y="25557"/>
                  </a:lnTo>
                  <a:lnTo>
                    <a:pt x="0" y="2571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30"/>
            <p:cNvSpPr/>
            <p:nvPr/>
          </p:nvSpPr>
          <p:spPr>
            <a:xfrm>
              <a:off x="3423332" y="4543428"/>
              <a:ext cx="222839" cy="180020"/>
            </a:xfrm>
            <a:custGeom>
              <a:avLst/>
              <a:gdLst/>
              <a:ahLst/>
              <a:cxnLst/>
              <a:rect l="0" t="0" r="0" b="0"/>
              <a:pathLst>
                <a:path w="222839" h="180020">
                  <a:moveTo>
                    <a:pt x="25670" y="34287"/>
                  </a:moveTo>
                  <a:lnTo>
                    <a:pt x="25670" y="26905"/>
                  </a:lnTo>
                  <a:lnTo>
                    <a:pt x="26622" y="26508"/>
                  </a:lnTo>
                  <a:lnTo>
                    <a:pt x="30221" y="26067"/>
                  </a:lnTo>
                  <a:lnTo>
                    <a:pt x="32514" y="24997"/>
                  </a:lnTo>
                  <a:lnTo>
                    <a:pt x="37602" y="21268"/>
                  </a:lnTo>
                  <a:lnTo>
                    <a:pt x="40292" y="19893"/>
                  </a:lnTo>
                  <a:lnTo>
                    <a:pt x="45821" y="18364"/>
                  </a:lnTo>
                  <a:lnTo>
                    <a:pt x="51453" y="17685"/>
                  </a:lnTo>
                  <a:lnTo>
                    <a:pt x="54289" y="17504"/>
                  </a:lnTo>
                  <a:lnTo>
                    <a:pt x="58084" y="16430"/>
                  </a:lnTo>
                  <a:lnTo>
                    <a:pt x="62519" y="14763"/>
                  </a:lnTo>
                  <a:lnTo>
                    <a:pt x="67381" y="12698"/>
                  </a:lnTo>
                  <a:lnTo>
                    <a:pt x="71575" y="11322"/>
                  </a:lnTo>
                  <a:lnTo>
                    <a:pt x="75323" y="10404"/>
                  </a:lnTo>
                  <a:lnTo>
                    <a:pt x="78775" y="9792"/>
                  </a:lnTo>
                  <a:lnTo>
                    <a:pt x="85149" y="6573"/>
                  </a:lnTo>
                  <a:lnTo>
                    <a:pt x="88183" y="4381"/>
                  </a:lnTo>
                  <a:lnTo>
                    <a:pt x="92111" y="2919"/>
                  </a:lnTo>
                  <a:lnTo>
                    <a:pt x="96634" y="1945"/>
                  </a:lnTo>
                  <a:lnTo>
                    <a:pt x="101554" y="1296"/>
                  </a:lnTo>
                  <a:lnTo>
                    <a:pt x="105787" y="862"/>
                  </a:lnTo>
                  <a:lnTo>
                    <a:pt x="109561" y="574"/>
                  </a:lnTo>
                  <a:lnTo>
                    <a:pt x="116295" y="253"/>
                  </a:lnTo>
                  <a:lnTo>
                    <a:pt x="122463" y="111"/>
                  </a:lnTo>
                  <a:lnTo>
                    <a:pt x="141152" y="0"/>
                  </a:lnTo>
                  <a:lnTo>
                    <a:pt x="143616" y="951"/>
                  </a:lnTo>
                  <a:lnTo>
                    <a:pt x="148893" y="4548"/>
                  </a:lnTo>
                  <a:lnTo>
                    <a:pt x="152668" y="7378"/>
                  </a:lnTo>
                  <a:lnTo>
                    <a:pt x="153198" y="8728"/>
                  </a:lnTo>
                  <a:lnTo>
                    <a:pt x="153786" y="12767"/>
                  </a:lnTo>
                  <a:lnTo>
                    <a:pt x="154896" y="15178"/>
                  </a:lnTo>
                  <a:lnTo>
                    <a:pt x="158669" y="20396"/>
                  </a:lnTo>
                  <a:lnTo>
                    <a:pt x="160056" y="24074"/>
                  </a:lnTo>
                  <a:lnTo>
                    <a:pt x="160981" y="28431"/>
                  </a:lnTo>
                  <a:lnTo>
                    <a:pt x="161597" y="33240"/>
                  </a:lnTo>
                  <a:lnTo>
                    <a:pt x="162008" y="37399"/>
                  </a:lnTo>
                  <a:lnTo>
                    <a:pt x="162282" y="41124"/>
                  </a:lnTo>
                  <a:lnTo>
                    <a:pt x="162465" y="44560"/>
                  </a:lnTo>
                  <a:lnTo>
                    <a:pt x="161634" y="47803"/>
                  </a:lnTo>
                  <a:lnTo>
                    <a:pt x="160127" y="50917"/>
                  </a:lnTo>
                  <a:lnTo>
                    <a:pt x="158171" y="53947"/>
                  </a:lnTo>
                  <a:lnTo>
                    <a:pt x="156867" y="56918"/>
                  </a:lnTo>
                  <a:lnTo>
                    <a:pt x="155997" y="59852"/>
                  </a:lnTo>
                  <a:lnTo>
                    <a:pt x="155417" y="62760"/>
                  </a:lnTo>
                  <a:lnTo>
                    <a:pt x="154078" y="66604"/>
                  </a:lnTo>
                  <a:lnTo>
                    <a:pt x="152233" y="71072"/>
                  </a:lnTo>
                  <a:lnTo>
                    <a:pt x="150050" y="75955"/>
                  </a:lnTo>
                  <a:lnTo>
                    <a:pt x="146690" y="80163"/>
                  </a:lnTo>
                  <a:lnTo>
                    <a:pt x="142545" y="83921"/>
                  </a:lnTo>
                  <a:lnTo>
                    <a:pt x="137877" y="87379"/>
                  </a:lnTo>
                  <a:lnTo>
                    <a:pt x="133812" y="90636"/>
                  </a:lnTo>
                  <a:lnTo>
                    <a:pt x="130150" y="93761"/>
                  </a:lnTo>
                  <a:lnTo>
                    <a:pt x="126756" y="96796"/>
                  </a:lnTo>
                  <a:lnTo>
                    <a:pt x="117904" y="105249"/>
                  </a:lnTo>
                  <a:lnTo>
                    <a:pt x="112877" y="110170"/>
                  </a:lnTo>
                  <a:lnTo>
                    <a:pt x="108573" y="113450"/>
                  </a:lnTo>
                  <a:lnTo>
                    <a:pt x="104751" y="115638"/>
                  </a:lnTo>
                  <a:lnTo>
                    <a:pt x="101251" y="117096"/>
                  </a:lnTo>
                  <a:lnTo>
                    <a:pt x="97012" y="119020"/>
                  </a:lnTo>
                  <a:lnTo>
                    <a:pt x="81945" y="126280"/>
                  </a:lnTo>
                  <a:lnTo>
                    <a:pt x="54130" y="140087"/>
                  </a:lnTo>
                  <a:lnTo>
                    <a:pt x="49406" y="141968"/>
                  </a:lnTo>
                  <a:lnTo>
                    <a:pt x="45304" y="143222"/>
                  </a:lnTo>
                  <a:lnTo>
                    <a:pt x="41616" y="144057"/>
                  </a:lnTo>
                  <a:lnTo>
                    <a:pt x="37254" y="144615"/>
                  </a:lnTo>
                  <a:lnTo>
                    <a:pt x="32440" y="144986"/>
                  </a:lnTo>
                  <a:lnTo>
                    <a:pt x="22964" y="145399"/>
                  </a:lnTo>
                  <a:lnTo>
                    <a:pt x="15577" y="145583"/>
                  </a:lnTo>
                  <a:lnTo>
                    <a:pt x="12274" y="146584"/>
                  </a:lnTo>
                  <a:lnTo>
                    <a:pt x="6064" y="150237"/>
                  </a:lnTo>
                  <a:lnTo>
                    <a:pt x="112" y="154196"/>
                  </a:lnTo>
                  <a:lnTo>
                    <a:pt x="0" y="149720"/>
                  </a:lnTo>
                  <a:lnTo>
                    <a:pt x="936" y="148390"/>
                  </a:lnTo>
                  <a:lnTo>
                    <a:pt x="2513" y="147503"/>
                  </a:lnTo>
                  <a:lnTo>
                    <a:pt x="6806" y="146517"/>
                  </a:lnTo>
                  <a:lnTo>
                    <a:pt x="11888" y="146080"/>
                  </a:lnTo>
                  <a:lnTo>
                    <a:pt x="17322" y="145885"/>
                  </a:lnTo>
                  <a:lnTo>
                    <a:pt x="20105" y="145833"/>
                  </a:lnTo>
                  <a:lnTo>
                    <a:pt x="23865" y="144846"/>
                  </a:lnTo>
                  <a:lnTo>
                    <a:pt x="28277" y="143235"/>
                  </a:lnTo>
                  <a:lnTo>
                    <a:pt x="33123" y="141209"/>
                  </a:lnTo>
                  <a:lnTo>
                    <a:pt x="38259" y="139859"/>
                  </a:lnTo>
                  <a:lnTo>
                    <a:pt x="43588" y="138957"/>
                  </a:lnTo>
                  <a:lnTo>
                    <a:pt x="49045" y="138357"/>
                  </a:lnTo>
                  <a:lnTo>
                    <a:pt x="54589" y="138910"/>
                  </a:lnTo>
                  <a:lnTo>
                    <a:pt x="60189" y="140231"/>
                  </a:lnTo>
                  <a:lnTo>
                    <a:pt x="65827" y="142063"/>
                  </a:lnTo>
                  <a:lnTo>
                    <a:pt x="71492" y="143285"/>
                  </a:lnTo>
                  <a:lnTo>
                    <a:pt x="77173" y="144100"/>
                  </a:lnTo>
                  <a:lnTo>
                    <a:pt x="82865" y="144643"/>
                  </a:lnTo>
                  <a:lnTo>
                    <a:pt x="89518" y="145005"/>
                  </a:lnTo>
                  <a:lnTo>
                    <a:pt x="104529" y="145407"/>
                  </a:lnTo>
                  <a:lnTo>
                    <a:pt x="111580" y="146467"/>
                  </a:lnTo>
                  <a:lnTo>
                    <a:pt x="118186" y="148126"/>
                  </a:lnTo>
                  <a:lnTo>
                    <a:pt x="124495" y="150185"/>
                  </a:lnTo>
                  <a:lnTo>
                    <a:pt x="130606" y="151557"/>
                  </a:lnTo>
                  <a:lnTo>
                    <a:pt x="136585" y="152472"/>
                  </a:lnTo>
                  <a:lnTo>
                    <a:pt x="142475" y="153082"/>
                  </a:lnTo>
                  <a:lnTo>
                    <a:pt x="148308" y="154441"/>
                  </a:lnTo>
                  <a:lnTo>
                    <a:pt x="154101" y="156300"/>
                  </a:lnTo>
                  <a:lnTo>
                    <a:pt x="159869" y="158491"/>
                  </a:lnTo>
                  <a:lnTo>
                    <a:pt x="165618" y="159952"/>
                  </a:lnTo>
                  <a:lnTo>
                    <a:pt x="171356" y="160926"/>
                  </a:lnTo>
                  <a:lnTo>
                    <a:pt x="177087" y="161575"/>
                  </a:lnTo>
                  <a:lnTo>
                    <a:pt x="181859" y="162961"/>
                  </a:lnTo>
                  <a:lnTo>
                    <a:pt x="185994" y="164837"/>
                  </a:lnTo>
                  <a:lnTo>
                    <a:pt x="189702" y="167041"/>
                  </a:lnTo>
                  <a:lnTo>
                    <a:pt x="196363" y="169488"/>
                  </a:lnTo>
                  <a:lnTo>
                    <a:pt x="199473" y="170141"/>
                  </a:lnTo>
                  <a:lnTo>
                    <a:pt x="203451" y="170576"/>
                  </a:lnTo>
                  <a:lnTo>
                    <a:pt x="208008" y="170866"/>
                  </a:lnTo>
                  <a:lnTo>
                    <a:pt x="212951" y="171060"/>
                  </a:lnTo>
                  <a:lnTo>
                    <a:pt x="216247" y="172141"/>
                  </a:lnTo>
                  <a:lnTo>
                    <a:pt x="218443" y="173815"/>
                  </a:lnTo>
                  <a:lnTo>
                    <a:pt x="222838" y="18001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31"/>
            <p:cNvSpPr/>
            <p:nvPr/>
          </p:nvSpPr>
          <p:spPr>
            <a:xfrm>
              <a:off x="3680459" y="4689157"/>
              <a:ext cx="42864" cy="68581"/>
            </a:xfrm>
            <a:custGeom>
              <a:avLst/>
              <a:gdLst/>
              <a:ahLst/>
              <a:cxnLst/>
              <a:rect l="0" t="0" r="0" b="0"/>
              <a:pathLst>
                <a:path w="42864" h="68581">
                  <a:moveTo>
                    <a:pt x="42863" y="0"/>
                  </a:moveTo>
                  <a:lnTo>
                    <a:pt x="42863" y="7381"/>
                  </a:lnTo>
                  <a:lnTo>
                    <a:pt x="41911" y="8731"/>
                  </a:lnTo>
                  <a:lnTo>
                    <a:pt x="40323" y="10583"/>
                  </a:lnTo>
                  <a:lnTo>
                    <a:pt x="38312" y="12770"/>
                  </a:lnTo>
                  <a:lnTo>
                    <a:pt x="36971" y="15181"/>
                  </a:lnTo>
                  <a:lnTo>
                    <a:pt x="36078" y="17741"/>
                  </a:lnTo>
                  <a:lnTo>
                    <a:pt x="35482" y="20400"/>
                  </a:lnTo>
                  <a:lnTo>
                    <a:pt x="35085" y="23125"/>
                  </a:lnTo>
                  <a:lnTo>
                    <a:pt x="34820" y="25895"/>
                  </a:lnTo>
                  <a:lnTo>
                    <a:pt x="34644" y="28693"/>
                  </a:lnTo>
                  <a:lnTo>
                    <a:pt x="34447" y="34343"/>
                  </a:lnTo>
                  <a:lnTo>
                    <a:pt x="34395" y="37182"/>
                  </a:lnTo>
                  <a:lnTo>
                    <a:pt x="33408" y="40028"/>
                  </a:lnTo>
                  <a:lnTo>
                    <a:pt x="31797" y="42878"/>
                  </a:lnTo>
                  <a:lnTo>
                    <a:pt x="29771" y="45731"/>
                  </a:lnTo>
                  <a:lnTo>
                    <a:pt x="27467" y="48585"/>
                  </a:lnTo>
                  <a:lnTo>
                    <a:pt x="24979" y="51440"/>
                  </a:lnTo>
                  <a:lnTo>
                    <a:pt x="22368" y="54296"/>
                  </a:lnTo>
                  <a:lnTo>
                    <a:pt x="19675" y="56200"/>
                  </a:lnTo>
                  <a:lnTo>
                    <a:pt x="16927" y="57469"/>
                  </a:lnTo>
                  <a:lnTo>
                    <a:pt x="14142" y="58316"/>
                  </a:lnTo>
                  <a:lnTo>
                    <a:pt x="11333" y="59832"/>
                  </a:lnTo>
                  <a:lnTo>
                    <a:pt x="8508" y="61796"/>
                  </a:lnTo>
                  <a:lnTo>
                    <a:pt x="0" y="6858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32"/>
            <p:cNvSpPr/>
            <p:nvPr/>
          </p:nvSpPr>
          <p:spPr>
            <a:xfrm>
              <a:off x="3800475" y="4586287"/>
              <a:ext cx="111443" cy="1"/>
            </a:xfrm>
            <a:custGeom>
              <a:avLst/>
              <a:gdLst/>
              <a:ahLst/>
              <a:cxnLst/>
              <a:rect l="0" t="0" r="0" b="0"/>
              <a:pathLst>
                <a:path w="111443" h="1">
                  <a:moveTo>
                    <a:pt x="111442" y="0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33"/>
            <p:cNvSpPr/>
            <p:nvPr/>
          </p:nvSpPr>
          <p:spPr>
            <a:xfrm>
              <a:off x="4006319" y="4560570"/>
              <a:ext cx="17041" cy="120016"/>
            </a:xfrm>
            <a:custGeom>
              <a:avLst/>
              <a:gdLst/>
              <a:ahLst/>
              <a:cxnLst/>
              <a:rect l="0" t="0" r="0" b="0"/>
              <a:pathLst>
                <a:path w="17041" h="120016">
                  <a:moveTo>
                    <a:pt x="8468" y="0"/>
                  </a:moveTo>
                  <a:lnTo>
                    <a:pt x="249" y="0"/>
                  </a:lnTo>
                  <a:lnTo>
                    <a:pt x="53" y="2540"/>
                  </a:lnTo>
                  <a:lnTo>
                    <a:pt x="0" y="4550"/>
                  </a:lnTo>
                  <a:lnTo>
                    <a:pt x="918" y="6843"/>
                  </a:lnTo>
                  <a:lnTo>
                    <a:pt x="2482" y="9325"/>
                  </a:lnTo>
                  <a:lnTo>
                    <a:pt x="4477" y="11931"/>
                  </a:lnTo>
                  <a:lnTo>
                    <a:pt x="5808" y="14622"/>
                  </a:lnTo>
                  <a:lnTo>
                    <a:pt x="6695" y="17368"/>
                  </a:lnTo>
                  <a:lnTo>
                    <a:pt x="7286" y="20151"/>
                  </a:lnTo>
                  <a:lnTo>
                    <a:pt x="7680" y="22959"/>
                  </a:lnTo>
                  <a:lnTo>
                    <a:pt x="7943" y="25783"/>
                  </a:lnTo>
                  <a:lnTo>
                    <a:pt x="8117" y="28619"/>
                  </a:lnTo>
                  <a:lnTo>
                    <a:pt x="8313" y="34309"/>
                  </a:lnTo>
                  <a:lnTo>
                    <a:pt x="8422" y="45408"/>
                  </a:lnTo>
                  <a:lnTo>
                    <a:pt x="8437" y="50274"/>
                  </a:lnTo>
                  <a:lnTo>
                    <a:pt x="9400" y="54471"/>
                  </a:lnTo>
                  <a:lnTo>
                    <a:pt x="10995" y="58221"/>
                  </a:lnTo>
                  <a:lnTo>
                    <a:pt x="13010" y="61674"/>
                  </a:lnTo>
                  <a:lnTo>
                    <a:pt x="14353" y="64929"/>
                  </a:lnTo>
                  <a:lnTo>
                    <a:pt x="15249" y="68050"/>
                  </a:lnTo>
                  <a:lnTo>
                    <a:pt x="15846" y="71085"/>
                  </a:lnTo>
                  <a:lnTo>
                    <a:pt x="16244" y="74060"/>
                  </a:lnTo>
                  <a:lnTo>
                    <a:pt x="16510" y="76996"/>
                  </a:lnTo>
                  <a:lnTo>
                    <a:pt x="16687" y="79905"/>
                  </a:lnTo>
                  <a:lnTo>
                    <a:pt x="16883" y="85678"/>
                  </a:lnTo>
                  <a:lnTo>
                    <a:pt x="17031" y="101174"/>
                  </a:lnTo>
                  <a:lnTo>
                    <a:pt x="17040" y="12001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34"/>
            <p:cNvSpPr/>
            <p:nvPr/>
          </p:nvSpPr>
          <p:spPr>
            <a:xfrm>
              <a:off x="4091940" y="4654868"/>
              <a:ext cx="8573" cy="17145"/>
            </a:xfrm>
            <a:custGeom>
              <a:avLst/>
              <a:gdLst/>
              <a:ahLst/>
              <a:cxnLst/>
              <a:rect l="0" t="0" r="0" b="0"/>
              <a:pathLst>
                <a:path w="8573" h="17145">
                  <a:moveTo>
                    <a:pt x="0" y="17144"/>
                  </a:moveTo>
                  <a:lnTo>
                    <a:pt x="0" y="12594"/>
                  </a:lnTo>
                  <a:lnTo>
                    <a:pt x="952" y="11252"/>
                  </a:lnTo>
                  <a:lnTo>
                    <a:pt x="2540" y="10359"/>
                  </a:lnTo>
                  <a:lnTo>
                    <a:pt x="7381" y="8925"/>
                  </a:lnTo>
                  <a:lnTo>
                    <a:pt x="7778" y="7855"/>
                  </a:lnTo>
                  <a:lnTo>
                    <a:pt x="8043" y="6189"/>
                  </a:lnTo>
                  <a:lnTo>
                    <a:pt x="8568" y="47"/>
                  </a:lnTo>
                  <a:lnTo>
                    <a:pt x="8572" y="0"/>
                  </a:lnTo>
                  <a:lnTo>
                    <a:pt x="0" y="857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35"/>
            <p:cNvSpPr/>
            <p:nvPr/>
          </p:nvSpPr>
          <p:spPr>
            <a:xfrm>
              <a:off x="4152096" y="4586290"/>
              <a:ext cx="102677" cy="120013"/>
            </a:xfrm>
            <a:custGeom>
              <a:avLst/>
              <a:gdLst/>
              <a:ahLst/>
              <a:cxnLst/>
              <a:rect l="0" t="0" r="0" b="0"/>
              <a:pathLst>
                <a:path w="102677" h="120013">
                  <a:moveTo>
                    <a:pt x="8424" y="8570"/>
                  </a:moveTo>
                  <a:lnTo>
                    <a:pt x="8424" y="1188"/>
                  </a:lnTo>
                  <a:lnTo>
                    <a:pt x="9376" y="792"/>
                  </a:lnTo>
                  <a:lnTo>
                    <a:pt x="10964" y="526"/>
                  </a:lnTo>
                  <a:lnTo>
                    <a:pt x="12974" y="350"/>
                  </a:lnTo>
                  <a:lnTo>
                    <a:pt x="15267" y="233"/>
                  </a:lnTo>
                  <a:lnTo>
                    <a:pt x="20355" y="102"/>
                  </a:lnTo>
                  <a:lnTo>
                    <a:pt x="45584" y="0"/>
                  </a:lnTo>
                  <a:lnTo>
                    <a:pt x="48437" y="952"/>
                  </a:lnTo>
                  <a:lnTo>
                    <a:pt x="51292" y="2538"/>
                  </a:lnTo>
                  <a:lnTo>
                    <a:pt x="54148" y="4549"/>
                  </a:lnTo>
                  <a:lnTo>
                    <a:pt x="57004" y="5889"/>
                  </a:lnTo>
                  <a:lnTo>
                    <a:pt x="59861" y="6783"/>
                  </a:lnTo>
                  <a:lnTo>
                    <a:pt x="62718" y="7378"/>
                  </a:lnTo>
                  <a:lnTo>
                    <a:pt x="65574" y="8728"/>
                  </a:lnTo>
                  <a:lnTo>
                    <a:pt x="68432" y="10580"/>
                  </a:lnTo>
                  <a:lnTo>
                    <a:pt x="75310" y="15846"/>
                  </a:lnTo>
                  <a:lnTo>
                    <a:pt x="75875" y="17230"/>
                  </a:lnTo>
                  <a:lnTo>
                    <a:pt x="76251" y="19106"/>
                  </a:lnTo>
                  <a:lnTo>
                    <a:pt x="76855" y="24409"/>
                  </a:lnTo>
                  <a:lnTo>
                    <a:pt x="76938" y="27675"/>
                  </a:lnTo>
                  <a:lnTo>
                    <a:pt x="76960" y="29879"/>
                  </a:lnTo>
                  <a:lnTo>
                    <a:pt x="76022" y="31348"/>
                  </a:lnTo>
                  <a:lnTo>
                    <a:pt x="74444" y="32328"/>
                  </a:lnTo>
                  <a:lnTo>
                    <a:pt x="69619" y="33900"/>
                  </a:lnTo>
                  <a:lnTo>
                    <a:pt x="63879" y="36655"/>
                  </a:lnTo>
                  <a:lnTo>
                    <a:pt x="59682" y="38723"/>
                  </a:lnTo>
                  <a:lnTo>
                    <a:pt x="55931" y="40102"/>
                  </a:lnTo>
                  <a:lnTo>
                    <a:pt x="52477" y="41022"/>
                  </a:lnTo>
                  <a:lnTo>
                    <a:pt x="49223" y="41634"/>
                  </a:lnTo>
                  <a:lnTo>
                    <a:pt x="46101" y="42042"/>
                  </a:lnTo>
                  <a:lnTo>
                    <a:pt x="43067" y="42315"/>
                  </a:lnTo>
                  <a:lnTo>
                    <a:pt x="40091" y="42496"/>
                  </a:lnTo>
                  <a:lnTo>
                    <a:pt x="34246" y="42698"/>
                  </a:lnTo>
                  <a:lnTo>
                    <a:pt x="22732" y="42828"/>
                  </a:lnTo>
                  <a:lnTo>
                    <a:pt x="1545" y="42859"/>
                  </a:lnTo>
                  <a:lnTo>
                    <a:pt x="980" y="43811"/>
                  </a:lnTo>
                  <a:lnTo>
                    <a:pt x="353" y="47411"/>
                  </a:lnTo>
                  <a:lnTo>
                    <a:pt x="0" y="50241"/>
                  </a:lnTo>
                  <a:lnTo>
                    <a:pt x="903" y="50638"/>
                  </a:lnTo>
                  <a:lnTo>
                    <a:pt x="2457" y="50902"/>
                  </a:lnTo>
                  <a:lnTo>
                    <a:pt x="4446" y="51079"/>
                  </a:lnTo>
                  <a:lnTo>
                    <a:pt x="6724" y="51197"/>
                  </a:lnTo>
                  <a:lnTo>
                    <a:pt x="11796" y="51328"/>
                  </a:lnTo>
                  <a:lnTo>
                    <a:pt x="24557" y="51401"/>
                  </a:lnTo>
                  <a:lnTo>
                    <a:pt x="28704" y="52364"/>
                  </a:lnTo>
                  <a:lnTo>
                    <a:pt x="32422" y="53958"/>
                  </a:lnTo>
                  <a:lnTo>
                    <a:pt x="35853" y="55974"/>
                  </a:lnTo>
                  <a:lnTo>
                    <a:pt x="39092" y="57317"/>
                  </a:lnTo>
                  <a:lnTo>
                    <a:pt x="42204" y="58213"/>
                  </a:lnTo>
                  <a:lnTo>
                    <a:pt x="45232" y="58810"/>
                  </a:lnTo>
                  <a:lnTo>
                    <a:pt x="49155" y="60161"/>
                  </a:lnTo>
                  <a:lnTo>
                    <a:pt x="53675" y="62014"/>
                  </a:lnTo>
                  <a:lnTo>
                    <a:pt x="58594" y="64201"/>
                  </a:lnTo>
                  <a:lnTo>
                    <a:pt x="62825" y="66612"/>
                  </a:lnTo>
                  <a:lnTo>
                    <a:pt x="66599" y="69173"/>
                  </a:lnTo>
                  <a:lnTo>
                    <a:pt x="70067" y="71831"/>
                  </a:lnTo>
                  <a:lnTo>
                    <a:pt x="73332" y="73604"/>
                  </a:lnTo>
                  <a:lnTo>
                    <a:pt x="76461" y="74786"/>
                  </a:lnTo>
                  <a:lnTo>
                    <a:pt x="79499" y="75574"/>
                  </a:lnTo>
                  <a:lnTo>
                    <a:pt x="82478" y="77052"/>
                  </a:lnTo>
                  <a:lnTo>
                    <a:pt x="85415" y="78989"/>
                  </a:lnTo>
                  <a:lnTo>
                    <a:pt x="88326" y="81234"/>
                  </a:lnTo>
                  <a:lnTo>
                    <a:pt x="91219" y="82730"/>
                  </a:lnTo>
                  <a:lnTo>
                    <a:pt x="94101" y="83728"/>
                  </a:lnTo>
                  <a:lnTo>
                    <a:pt x="96974" y="84392"/>
                  </a:lnTo>
                  <a:lnTo>
                    <a:pt x="98890" y="85788"/>
                  </a:lnTo>
                  <a:lnTo>
                    <a:pt x="100167" y="87671"/>
                  </a:lnTo>
                  <a:lnTo>
                    <a:pt x="102217" y="92987"/>
                  </a:lnTo>
                  <a:lnTo>
                    <a:pt x="102497" y="96253"/>
                  </a:lnTo>
                  <a:lnTo>
                    <a:pt x="102676" y="101561"/>
                  </a:lnTo>
                  <a:lnTo>
                    <a:pt x="100161" y="104827"/>
                  </a:lnTo>
                  <a:lnTo>
                    <a:pt x="98157" y="107031"/>
                  </a:lnTo>
                  <a:lnTo>
                    <a:pt x="95868" y="108500"/>
                  </a:lnTo>
                  <a:lnTo>
                    <a:pt x="93390" y="109480"/>
                  </a:lnTo>
                  <a:lnTo>
                    <a:pt x="90785" y="110133"/>
                  </a:lnTo>
                  <a:lnTo>
                    <a:pt x="88096" y="110569"/>
                  </a:lnTo>
                  <a:lnTo>
                    <a:pt x="85351" y="110859"/>
                  </a:lnTo>
                  <a:lnTo>
                    <a:pt x="82569" y="111053"/>
                  </a:lnTo>
                  <a:lnTo>
                    <a:pt x="79761" y="111182"/>
                  </a:lnTo>
                  <a:lnTo>
                    <a:pt x="74102" y="111325"/>
                  </a:lnTo>
                  <a:lnTo>
                    <a:pt x="71259" y="112315"/>
                  </a:lnTo>
                  <a:lnTo>
                    <a:pt x="68411" y="113928"/>
                  </a:lnTo>
                  <a:lnTo>
                    <a:pt x="61548" y="118811"/>
                  </a:lnTo>
                  <a:lnTo>
                    <a:pt x="60032" y="119211"/>
                  </a:lnTo>
                  <a:lnTo>
                    <a:pt x="58069" y="119478"/>
                  </a:lnTo>
                  <a:lnTo>
                    <a:pt x="51286" y="12001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36"/>
            <p:cNvSpPr/>
            <p:nvPr/>
          </p:nvSpPr>
          <p:spPr>
            <a:xfrm>
              <a:off x="4323397" y="4586287"/>
              <a:ext cx="8574" cy="1"/>
            </a:xfrm>
            <a:custGeom>
              <a:avLst/>
              <a:gdLst/>
              <a:ahLst/>
              <a:cxnLst/>
              <a:rect l="0" t="0" r="0" b="0"/>
              <a:pathLst>
                <a:path w="8574" h="1">
                  <a:moveTo>
                    <a:pt x="0" y="0"/>
                  </a:moveTo>
                  <a:lnTo>
                    <a:pt x="8573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37"/>
            <p:cNvSpPr/>
            <p:nvPr/>
          </p:nvSpPr>
          <p:spPr>
            <a:xfrm>
              <a:off x="4297679" y="4620577"/>
              <a:ext cx="119972" cy="94299"/>
            </a:xfrm>
            <a:custGeom>
              <a:avLst/>
              <a:gdLst/>
              <a:ahLst/>
              <a:cxnLst/>
              <a:rect l="0" t="0" r="0" b="0"/>
              <a:pathLst>
                <a:path w="119972" h="94299">
                  <a:moveTo>
                    <a:pt x="85725" y="0"/>
                  </a:moveTo>
                  <a:lnTo>
                    <a:pt x="85725" y="12770"/>
                  </a:lnTo>
                  <a:lnTo>
                    <a:pt x="84773" y="14229"/>
                  </a:lnTo>
                  <a:lnTo>
                    <a:pt x="83186" y="15201"/>
                  </a:lnTo>
                  <a:lnTo>
                    <a:pt x="78344" y="16761"/>
                  </a:lnTo>
                  <a:lnTo>
                    <a:pt x="75143" y="16975"/>
                  </a:lnTo>
                  <a:lnTo>
                    <a:pt x="70545" y="17069"/>
                  </a:lnTo>
                  <a:lnTo>
                    <a:pt x="1320" y="17145"/>
                  </a:lnTo>
                  <a:lnTo>
                    <a:pt x="4942" y="17145"/>
                  </a:lnTo>
                  <a:lnTo>
                    <a:pt x="7105" y="18098"/>
                  </a:lnTo>
                  <a:lnTo>
                    <a:pt x="9499" y="19685"/>
                  </a:lnTo>
                  <a:lnTo>
                    <a:pt x="15636" y="24526"/>
                  </a:lnTo>
                  <a:lnTo>
                    <a:pt x="18044" y="24923"/>
                  </a:lnTo>
                  <a:lnTo>
                    <a:pt x="21554" y="25188"/>
                  </a:lnTo>
                  <a:lnTo>
                    <a:pt x="25800" y="25364"/>
                  </a:lnTo>
                  <a:lnTo>
                    <a:pt x="30535" y="26435"/>
                  </a:lnTo>
                  <a:lnTo>
                    <a:pt x="35597" y="28101"/>
                  </a:lnTo>
                  <a:lnTo>
                    <a:pt x="40876" y="30164"/>
                  </a:lnTo>
                  <a:lnTo>
                    <a:pt x="46301" y="32492"/>
                  </a:lnTo>
                  <a:lnTo>
                    <a:pt x="57409" y="37618"/>
                  </a:lnTo>
                  <a:lnTo>
                    <a:pt x="62085" y="39366"/>
                  </a:lnTo>
                  <a:lnTo>
                    <a:pt x="66155" y="40532"/>
                  </a:lnTo>
                  <a:lnTo>
                    <a:pt x="69821" y="41309"/>
                  </a:lnTo>
                  <a:lnTo>
                    <a:pt x="74170" y="42779"/>
                  </a:lnTo>
                  <a:lnTo>
                    <a:pt x="78974" y="44712"/>
                  </a:lnTo>
                  <a:lnTo>
                    <a:pt x="84082" y="46953"/>
                  </a:lnTo>
                  <a:lnTo>
                    <a:pt x="88440" y="49400"/>
                  </a:lnTo>
                  <a:lnTo>
                    <a:pt x="92298" y="51983"/>
                  </a:lnTo>
                  <a:lnTo>
                    <a:pt x="95822" y="54658"/>
                  </a:lnTo>
                  <a:lnTo>
                    <a:pt x="99124" y="57394"/>
                  </a:lnTo>
                  <a:lnTo>
                    <a:pt x="102278" y="60170"/>
                  </a:lnTo>
                  <a:lnTo>
                    <a:pt x="105333" y="62973"/>
                  </a:lnTo>
                  <a:lnTo>
                    <a:pt x="108322" y="64842"/>
                  </a:lnTo>
                  <a:lnTo>
                    <a:pt x="111268" y="66088"/>
                  </a:lnTo>
                  <a:lnTo>
                    <a:pt x="118288" y="68088"/>
                  </a:lnTo>
                  <a:lnTo>
                    <a:pt x="118863" y="69205"/>
                  </a:lnTo>
                  <a:lnTo>
                    <a:pt x="119247" y="70902"/>
                  </a:lnTo>
                  <a:lnTo>
                    <a:pt x="119971" y="76787"/>
                  </a:lnTo>
                  <a:lnTo>
                    <a:pt x="117455" y="79530"/>
                  </a:lnTo>
                  <a:lnTo>
                    <a:pt x="115452" y="81595"/>
                  </a:lnTo>
                  <a:lnTo>
                    <a:pt x="113163" y="82972"/>
                  </a:lnTo>
                  <a:lnTo>
                    <a:pt x="110685" y="83890"/>
                  </a:lnTo>
                  <a:lnTo>
                    <a:pt x="108080" y="84501"/>
                  </a:lnTo>
                  <a:lnTo>
                    <a:pt x="105391" y="84909"/>
                  </a:lnTo>
                  <a:lnTo>
                    <a:pt x="102646" y="85181"/>
                  </a:lnTo>
                  <a:lnTo>
                    <a:pt x="99863" y="85362"/>
                  </a:lnTo>
                  <a:lnTo>
                    <a:pt x="97056" y="86436"/>
                  </a:lnTo>
                  <a:lnTo>
                    <a:pt x="94231" y="88104"/>
                  </a:lnTo>
                  <a:lnTo>
                    <a:pt x="91396" y="90169"/>
                  </a:lnTo>
                  <a:lnTo>
                    <a:pt x="87601" y="91545"/>
                  </a:lnTo>
                  <a:lnTo>
                    <a:pt x="83166" y="92463"/>
                  </a:lnTo>
                  <a:lnTo>
                    <a:pt x="78304" y="93074"/>
                  </a:lnTo>
                  <a:lnTo>
                    <a:pt x="74110" y="93482"/>
                  </a:lnTo>
                  <a:lnTo>
                    <a:pt x="70362" y="93754"/>
                  </a:lnTo>
                  <a:lnTo>
                    <a:pt x="66911" y="93935"/>
                  </a:lnTo>
                  <a:lnTo>
                    <a:pt x="57996" y="94136"/>
                  </a:lnTo>
                  <a:lnTo>
                    <a:pt x="0" y="9429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38"/>
            <p:cNvSpPr/>
            <p:nvPr/>
          </p:nvSpPr>
          <p:spPr>
            <a:xfrm>
              <a:off x="3158071" y="4371975"/>
              <a:ext cx="290932" cy="437198"/>
            </a:xfrm>
            <a:custGeom>
              <a:avLst/>
              <a:gdLst/>
              <a:ahLst/>
              <a:cxnLst/>
              <a:rect l="0" t="0" r="0" b="0"/>
              <a:pathLst>
                <a:path w="290932" h="437198">
                  <a:moveTo>
                    <a:pt x="290931" y="0"/>
                  </a:moveTo>
                  <a:lnTo>
                    <a:pt x="286380" y="4550"/>
                  </a:lnTo>
                  <a:lnTo>
                    <a:pt x="283135" y="5891"/>
                  </a:lnTo>
                  <a:lnTo>
                    <a:pt x="274448" y="7380"/>
                  </a:lnTo>
                  <a:lnTo>
                    <a:pt x="267950" y="8219"/>
                  </a:lnTo>
                  <a:lnTo>
                    <a:pt x="263890" y="10955"/>
                  </a:lnTo>
                  <a:lnTo>
                    <a:pt x="261473" y="13018"/>
                  </a:lnTo>
                  <a:lnTo>
                    <a:pt x="257005" y="15346"/>
                  </a:lnTo>
                  <a:lnTo>
                    <a:pt x="251169" y="17851"/>
                  </a:lnTo>
                  <a:lnTo>
                    <a:pt x="244420" y="20473"/>
                  </a:lnTo>
                  <a:lnTo>
                    <a:pt x="238016" y="23173"/>
                  </a:lnTo>
                  <a:lnTo>
                    <a:pt x="225821" y="28714"/>
                  </a:lnTo>
                  <a:lnTo>
                    <a:pt x="219902" y="32478"/>
                  </a:lnTo>
                  <a:lnTo>
                    <a:pt x="214051" y="36891"/>
                  </a:lnTo>
                  <a:lnTo>
                    <a:pt x="208245" y="41739"/>
                  </a:lnTo>
                  <a:lnTo>
                    <a:pt x="202470" y="45923"/>
                  </a:lnTo>
                  <a:lnTo>
                    <a:pt x="196714" y="49665"/>
                  </a:lnTo>
                  <a:lnTo>
                    <a:pt x="190972" y="53113"/>
                  </a:lnTo>
                  <a:lnTo>
                    <a:pt x="185239" y="57316"/>
                  </a:lnTo>
                  <a:lnTo>
                    <a:pt x="179512" y="62023"/>
                  </a:lnTo>
                  <a:lnTo>
                    <a:pt x="173789" y="67066"/>
                  </a:lnTo>
                  <a:lnTo>
                    <a:pt x="167117" y="72333"/>
                  </a:lnTo>
                  <a:lnTo>
                    <a:pt x="159810" y="77750"/>
                  </a:lnTo>
                  <a:lnTo>
                    <a:pt x="152083" y="83265"/>
                  </a:lnTo>
                  <a:lnTo>
                    <a:pt x="145978" y="88848"/>
                  </a:lnTo>
                  <a:lnTo>
                    <a:pt x="140956" y="94474"/>
                  </a:lnTo>
                  <a:lnTo>
                    <a:pt x="136655" y="100131"/>
                  </a:lnTo>
                  <a:lnTo>
                    <a:pt x="130930" y="105806"/>
                  </a:lnTo>
                  <a:lnTo>
                    <a:pt x="124256" y="111494"/>
                  </a:lnTo>
                  <a:lnTo>
                    <a:pt x="116950" y="117192"/>
                  </a:lnTo>
                  <a:lnTo>
                    <a:pt x="110173" y="123848"/>
                  </a:lnTo>
                  <a:lnTo>
                    <a:pt x="103751" y="131143"/>
                  </a:lnTo>
                  <a:lnTo>
                    <a:pt x="97564" y="138863"/>
                  </a:lnTo>
                  <a:lnTo>
                    <a:pt x="91535" y="145915"/>
                  </a:lnTo>
                  <a:lnTo>
                    <a:pt x="85610" y="152522"/>
                  </a:lnTo>
                  <a:lnTo>
                    <a:pt x="79755" y="158831"/>
                  </a:lnTo>
                  <a:lnTo>
                    <a:pt x="73947" y="165895"/>
                  </a:lnTo>
                  <a:lnTo>
                    <a:pt x="68170" y="173461"/>
                  </a:lnTo>
                  <a:lnTo>
                    <a:pt x="62414" y="181364"/>
                  </a:lnTo>
                  <a:lnTo>
                    <a:pt x="57623" y="188536"/>
                  </a:lnTo>
                  <a:lnTo>
                    <a:pt x="49762" y="201586"/>
                  </a:lnTo>
                  <a:lnTo>
                    <a:pt x="46331" y="208686"/>
                  </a:lnTo>
                  <a:lnTo>
                    <a:pt x="43092" y="216276"/>
                  </a:lnTo>
                  <a:lnTo>
                    <a:pt x="39980" y="224194"/>
                  </a:lnTo>
                  <a:lnTo>
                    <a:pt x="36000" y="232330"/>
                  </a:lnTo>
                  <a:lnTo>
                    <a:pt x="31442" y="240612"/>
                  </a:lnTo>
                  <a:lnTo>
                    <a:pt x="26498" y="248990"/>
                  </a:lnTo>
                  <a:lnTo>
                    <a:pt x="22250" y="257433"/>
                  </a:lnTo>
                  <a:lnTo>
                    <a:pt x="18465" y="265920"/>
                  </a:lnTo>
                  <a:lnTo>
                    <a:pt x="14990" y="274435"/>
                  </a:lnTo>
                  <a:lnTo>
                    <a:pt x="11720" y="282969"/>
                  </a:lnTo>
                  <a:lnTo>
                    <a:pt x="5547" y="300071"/>
                  </a:lnTo>
                  <a:lnTo>
                    <a:pt x="3520" y="308633"/>
                  </a:lnTo>
                  <a:lnTo>
                    <a:pt x="2169" y="317197"/>
                  </a:lnTo>
                  <a:lnTo>
                    <a:pt x="1268" y="325765"/>
                  </a:lnTo>
                  <a:lnTo>
                    <a:pt x="667" y="334334"/>
                  </a:lnTo>
                  <a:lnTo>
                    <a:pt x="267" y="342904"/>
                  </a:lnTo>
                  <a:lnTo>
                    <a:pt x="0" y="351475"/>
                  </a:lnTo>
                  <a:lnTo>
                    <a:pt x="774" y="359094"/>
                  </a:lnTo>
                  <a:lnTo>
                    <a:pt x="4175" y="372640"/>
                  </a:lnTo>
                  <a:lnTo>
                    <a:pt x="5463" y="379872"/>
                  </a:lnTo>
                  <a:lnTo>
                    <a:pt x="6321" y="387550"/>
                  </a:lnTo>
                  <a:lnTo>
                    <a:pt x="6894" y="395527"/>
                  </a:lnTo>
                  <a:lnTo>
                    <a:pt x="8228" y="402749"/>
                  </a:lnTo>
                  <a:lnTo>
                    <a:pt x="13704" y="421064"/>
                  </a:lnTo>
                  <a:lnTo>
                    <a:pt x="14673" y="425489"/>
                  </a:lnTo>
                  <a:lnTo>
                    <a:pt x="16611" y="43719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239"/>
            <p:cNvSpPr/>
            <p:nvPr/>
          </p:nvSpPr>
          <p:spPr>
            <a:xfrm>
              <a:off x="4400550" y="4466272"/>
              <a:ext cx="179871" cy="514351"/>
            </a:xfrm>
            <a:custGeom>
              <a:avLst/>
              <a:gdLst/>
              <a:ahLst/>
              <a:cxnLst/>
              <a:rect l="0" t="0" r="0" b="0"/>
              <a:pathLst>
                <a:path w="179871" h="514351">
                  <a:moveTo>
                    <a:pt x="8572" y="0"/>
                  </a:moveTo>
                  <a:lnTo>
                    <a:pt x="13123" y="4551"/>
                  </a:lnTo>
                  <a:lnTo>
                    <a:pt x="16369" y="5892"/>
                  </a:lnTo>
                  <a:lnTo>
                    <a:pt x="20437" y="6785"/>
                  </a:lnTo>
                  <a:lnTo>
                    <a:pt x="25055" y="7381"/>
                  </a:lnTo>
                  <a:lnTo>
                    <a:pt x="28133" y="8731"/>
                  </a:lnTo>
                  <a:lnTo>
                    <a:pt x="30185" y="10583"/>
                  </a:lnTo>
                  <a:lnTo>
                    <a:pt x="34371" y="16134"/>
                  </a:lnTo>
                  <a:lnTo>
                    <a:pt x="38153" y="20281"/>
                  </a:lnTo>
                  <a:lnTo>
                    <a:pt x="42581" y="24951"/>
                  </a:lnTo>
                  <a:lnTo>
                    <a:pt x="48389" y="29016"/>
                  </a:lnTo>
                  <a:lnTo>
                    <a:pt x="55119" y="32679"/>
                  </a:lnTo>
                  <a:lnTo>
                    <a:pt x="62464" y="36074"/>
                  </a:lnTo>
                  <a:lnTo>
                    <a:pt x="68312" y="40242"/>
                  </a:lnTo>
                  <a:lnTo>
                    <a:pt x="73164" y="44925"/>
                  </a:lnTo>
                  <a:lnTo>
                    <a:pt x="77351" y="49953"/>
                  </a:lnTo>
                  <a:lnTo>
                    <a:pt x="82047" y="55209"/>
                  </a:lnTo>
                  <a:lnTo>
                    <a:pt x="92345" y="66130"/>
                  </a:lnTo>
                  <a:lnTo>
                    <a:pt x="98711" y="71709"/>
                  </a:lnTo>
                  <a:lnTo>
                    <a:pt x="105812" y="77333"/>
                  </a:lnTo>
                  <a:lnTo>
                    <a:pt x="113403" y="82988"/>
                  </a:lnTo>
                  <a:lnTo>
                    <a:pt x="119417" y="88663"/>
                  </a:lnTo>
                  <a:lnTo>
                    <a:pt x="124379" y="94351"/>
                  </a:lnTo>
                  <a:lnTo>
                    <a:pt x="128639" y="100048"/>
                  </a:lnTo>
                  <a:lnTo>
                    <a:pt x="133384" y="105752"/>
                  </a:lnTo>
                  <a:lnTo>
                    <a:pt x="138453" y="111458"/>
                  </a:lnTo>
                  <a:lnTo>
                    <a:pt x="143737" y="117168"/>
                  </a:lnTo>
                  <a:lnTo>
                    <a:pt x="148212" y="122880"/>
                  </a:lnTo>
                  <a:lnTo>
                    <a:pt x="152148" y="128592"/>
                  </a:lnTo>
                  <a:lnTo>
                    <a:pt x="155724" y="134306"/>
                  </a:lnTo>
                  <a:lnTo>
                    <a:pt x="159061" y="140020"/>
                  </a:lnTo>
                  <a:lnTo>
                    <a:pt x="162238" y="145734"/>
                  </a:lnTo>
                  <a:lnTo>
                    <a:pt x="165308" y="151449"/>
                  </a:lnTo>
                  <a:lnTo>
                    <a:pt x="168308" y="158116"/>
                  </a:lnTo>
                  <a:lnTo>
                    <a:pt x="171260" y="165418"/>
                  </a:lnTo>
                  <a:lnTo>
                    <a:pt x="176128" y="180199"/>
                  </a:lnTo>
                  <a:lnTo>
                    <a:pt x="178291" y="193118"/>
                  </a:lnTo>
                  <a:lnTo>
                    <a:pt x="179253" y="205211"/>
                  </a:lnTo>
                  <a:lnTo>
                    <a:pt x="179680" y="217887"/>
                  </a:lnTo>
                  <a:lnTo>
                    <a:pt x="179870" y="233046"/>
                  </a:lnTo>
                  <a:lnTo>
                    <a:pt x="177415" y="246769"/>
                  </a:lnTo>
                  <a:lnTo>
                    <a:pt x="174101" y="259218"/>
                  </a:lnTo>
                  <a:lnTo>
                    <a:pt x="172628" y="271101"/>
                  </a:lnTo>
                  <a:lnTo>
                    <a:pt x="169433" y="285272"/>
                  </a:lnTo>
                  <a:lnTo>
                    <a:pt x="164839" y="300142"/>
                  </a:lnTo>
                  <a:lnTo>
                    <a:pt x="159622" y="313101"/>
                  </a:lnTo>
                  <a:lnTo>
                    <a:pt x="155944" y="319224"/>
                  </a:lnTo>
                  <a:lnTo>
                    <a:pt x="151588" y="325211"/>
                  </a:lnTo>
                  <a:lnTo>
                    <a:pt x="146778" y="331108"/>
                  </a:lnTo>
                  <a:lnTo>
                    <a:pt x="141667" y="336944"/>
                  </a:lnTo>
                  <a:lnTo>
                    <a:pt x="136355" y="342739"/>
                  </a:lnTo>
                  <a:lnTo>
                    <a:pt x="130908" y="348508"/>
                  </a:lnTo>
                  <a:lnTo>
                    <a:pt x="126324" y="355211"/>
                  </a:lnTo>
                  <a:lnTo>
                    <a:pt x="122316" y="362538"/>
                  </a:lnTo>
                  <a:lnTo>
                    <a:pt x="118691" y="370279"/>
                  </a:lnTo>
                  <a:lnTo>
                    <a:pt x="114370" y="376393"/>
                  </a:lnTo>
                  <a:lnTo>
                    <a:pt x="109584" y="381422"/>
                  </a:lnTo>
                  <a:lnTo>
                    <a:pt x="104488" y="385726"/>
                  </a:lnTo>
                  <a:lnTo>
                    <a:pt x="100139" y="390500"/>
                  </a:lnTo>
                  <a:lnTo>
                    <a:pt x="96286" y="395589"/>
                  </a:lnTo>
                  <a:lnTo>
                    <a:pt x="92766" y="400886"/>
                  </a:lnTo>
                  <a:lnTo>
                    <a:pt x="88514" y="406322"/>
                  </a:lnTo>
                  <a:lnTo>
                    <a:pt x="83774" y="411851"/>
                  </a:lnTo>
                  <a:lnTo>
                    <a:pt x="78709" y="417443"/>
                  </a:lnTo>
                  <a:lnTo>
                    <a:pt x="74380" y="423075"/>
                  </a:lnTo>
                  <a:lnTo>
                    <a:pt x="70542" y="428735"/>
                  </a:lnTo>
                  <a:lnTo>
                    <a:pt x="67030" y="434414"/>
                  </a:lnTo>
                  <a:lnTo>
                    <a:pt x="63737" y="440104"/>
                  </a:lnTo>
                  <a:lnTo>
                    <a:pt x="57537" y="451507"/>
                  </a:lnTo>
                  <a:lnTo>
                    <a:pt x="53598" y="456262"/>
                  </a:lnTo>
                  <a:lnTo>
                    <a:pt x="49067" y="460385"/>
                  </a:lnTo>
                  <a:lnTo>
                    <a:pt x="44141" y="464085"/>
                  </a:lnTo>
                  <a:lnTo>
                    <a:pt x="39905" y="468458"/>
                  </a:lnTo>
                  <a:lnTo>
                    <a:pt x="36128" y="473278"/>
                  </a:lnTo>
                  <a:lnTo>
                    <a:pt x="32658" y="478396"/>
                  </a:lnTo>
                  <a:lnTo>
                    <a:pt x="29392" y="482761"/>
                  </a:lnTo>
                  <a:lnTo>
                    <a:pt x="26261" y="486623"/>
                  </a:lnTo>
                  <a:lnTo>
                    <a:pt x="23223" y="490151"/>
                  </a:lnTo>
                  <a:lnTo>
                    <a:pt x="19292" y="494407"/>
                  </a:lnTo>
                  <a:lnTo>
                    <a:pt x="0" y="5143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240"/>
            <p:cNvSpPr/>
            <p:nvPr/>
          </p:nvSpPr>
          <p:spPr>
            <a:xfrm>
              <a:off x="4837747" y="4594860"/>
              <a:ext cx="17146" cy="17145"/>
            </a:xfrm>
            <a:custGeom>
              <a:avLst/>
              <a:gdLst/>
              <a:ahLst/>
              <a:cxnLst/>
              <a:rect l="0" t="0" r="0" b="0"/>
              <a:pathLst>
                <a:path w="17146" h="17145">
                  <a:moveTo>
                    <a:pt x="0" y="17144"/>
                  </a:moveTo>
                  <a:lnTo>
                    <a:pt x="4551" y="17144"/>
                  </a:lnTo>
                  <a:lnTo>
                    <a:pt x="5891" y="16192"/>
                  </a:lnTo>
                  <a:lnTo>
                    <a:pt x="6785" y="14605"/>
                  </a:lnTo>
                  <a:lnTo>
                    <a:pt x="8219" y="9763"/>
                  </a:lnTo>
                  <a:lnTo>
                    <a:pt x="9290" y="8414"/>
                  </a:lnTo>
                  <a:lnTo>
                    <a:pt x="10956" y="6562"/>
                  </a:lnTo>
                  <a:lnTo>
                    <a:pt x="1714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241"/>
            <p:cNvSpPr/>
            <p:nvPr/>
          </p:nvSpPr>
          <p:spPr>
            <a:xfrm>
              <a:off x="4829188" y="4551997"/>
              <a:ext cx="265735" cy="197168"/>
            </a:xfrm>
            <a:custGeom>
              <a:avLst/>
              <a:gdLst/>
              <a:ahLst/>
              <a:cxnLst/>
              <a:rect l="0" t="0" r="0" b="0"/>
              <a:pathLst>
                <a:path w="265735" h="197168">
                  <a:moveTo>
                    <a:pt x="128574" y="0"/>
                  </a:moveTo>
                  <a:lnTo>
                    <a:pt x="141593" y="0"/>
                  </a:lnTo>
                  <a:lnTo>
                    <a:pt x="142968" y="953"/>
                  </a:lnTo>
                  <a:lnTo>
                    <a:pt x="143885" y="2540"/>
                  </a:lnTo>
                  <a:lnTo>
                    <a:pt x="144496" y="4551"/>
                  </a:lnTo>
                  <a:lnTo>
                    <a:pt x="145857" y="5892"/>
                  </a:lnTo>
                  <a:lnTo>
                    <a:pt x="147715" y="6785"/>
                  </a:lnTo>
                  <a:lnTo>
                    <a:pt x="149907" y="7381"/>
                  </a:lnTo>
                  <a:lnTo>
                    <a:pt x="151369" y="8731"/>
                  </a:lnTo>
                  <a:lnTo>
                    <a:pt x="152343" y="10583"/>
                  </a:lnTo>
                  <a:lnTo>
                    <a:pt x="154378" y="16134"/>
                  </a:lnTo>
                  <a:lnTo>
                    <a:pt x="156254" y="20281"/>
                  </a:lnTo>
                  <a:lnTo>
                    <a:pt x="158457" y="24951"/>
                  </a:lnTo>
                  <a:lnTo>
                    <a:pt x="159926" y="29016"/>
                  </a:lnTo>
                  <a:lnTo>
                    <a:pt x="160905" y="32679"/>
                  </a:lnTo>
                  <a:lnTo>
                    <a:pt x="161558" y="36074"/>
                  </a:lnTo>
                  <a:lnTo>
                    <a:pt x="161993" y="40242"/>
                  </a:lnTo>
                  <a:lnTo>
                    <a:pt x="162284" y="44925"/>
                  </a:lnTo>
                  <a:lnTo>
                    <a:pt x="162606" y="55209"/>
                  </a:lnTo>
                  <a:lnTo>
                    <a:pt x="162830" y="78438"/>
                  </a:lnTo>
                  <a:lnTo>
                    <a:pt x="161889" y="82772"/>
                  </a:lnTo>
                  <a:lnTo>
                    <a:pt x="160309" y="87566"/>
                  </a:lnTo>
                  <a:lnTo>
                    <a:pt x="158303" y="92668"/>
                  </a:lnTo>
                  <a:lnTo>
                    <a:pt x="156013" y="97973"/>
                  </a:lnTo>
                  <a:lnTo>
                    <a:pt x="150929" y="108949"/>
                  </a:lnTo>
                  <a:lnTo>
                    <a:pt x="148240" y="113590"/>
                  </a:lnTo>
                  <a:lnTo>
                    <a:pt x="145495" y="117637"/>
                  </a:lnTo>
                  <a:lnTo>
                    <a:pt x="142712" y="121287"/>
                  </a:lnTo>
                  <a:lnTo>
                    <a:pt x="139904" y="125626"/>
                  </a:lnTo>
                  <a:lnTo>
                    <a:pt x="137080" y="130423"/>
                  </a:lnTo>
                  <a:lnTo>
                    <a:pt x="134245" y="135526"/>
                  </a:lnTo>
                  <a:lnTo>
                    <a:pt x="131402" y="139881"/>
                  </a:lnTo>
                  <a:lnTo>
                    <a:pt x="128555" y="143736"/>
                  </a:lnTo>
                  <a:lnTo>
                    <a:pt x="125704" y="147259"/>
                  </a:lnTo>
                  <a:lnTo>
                    <a:pt x="121898" y="151513"/>
                  </a:lnTo>
                  <a:lnTo>
                    <a:pt x="112589" y="161319"/>
                  </a:lnTo>
                  <a:lnTo>
                    <a:pt x="107440" y="165649"/>
                  </a:lnTo>
                  <a:lnTo>
                    <a:pt x="102102" y="169488"/>
                  </a:lnTo>
                  <a:lnTo>
                    <a:pt x="96638" y="172999"/>
                  </a:lnTo>
                  <a:lnTo>
                    <a:pt x="92044" y="176293"/>
                  </a:lnTo>
                  <a:lnTo>
                    <a:pt x="88028" y="179441"/>
                  </a:lnTo>
                  <a:lnTo>
                    <a:pt x="84398" y="182493"/>
                  </a:lnTo>
                  <a:lnTo>
                    <a:pt x="80074" y="184527"/>
                  </a:lnTo>
                  <a:lnTo>
                    <a:pt x="75286" y="185883"/>
                  </a:lnTo>
                  <a:lnTo>
                    <a:pt x="70188" y="186787"/>
                  </a:lnTo>
                  <a:lnTo>
                    <a:pt x="64885" y="188342"/>
                  </a:lnTo>
                  <a:lnTo>
                    <a:pt x="59445" y="190332"/>
                  </a:lnTo>
                  <a:lnTo>
                    <a:pt x="53913" y="192610"/>
                  </a:lnTo>
                  <a:lnTo>
                    <a:pt x="49273" y="194129"/>
                  </a:lnTo>
                  <a:lnTo>
                    <a:pt x="41577" y="195817"/>
                  </a:lnTo>
                  <a:lnTo>
                    <a:pt x="37238" y="196268"/>
                  </a:lnTo>
                  <a:lnTo>
                    <a:pt x="32441" y="196567"/>
                  </a:lnTo>
                  <a:lnTo>
                    <a:pt x="22983" y="196901"/>
                  </a:lnTo>
                  <a:lnTo>
                    <a:pt x="12304" y="197089"/>
                  </a:lnTo>
                  <a:lnTo>
                    <a:pt x="33" y="197167"/>
                  </a:lnTo>
                  <a:lnTo>
                    <a:pt x="0" y="192617"/>
                  </a:lnTo>
                  <a:lnTo>
                    <a:pt x="948" y="190324"/>
                  </a:lnTo>
                  <a:lnTo>
                    <a:pt x="4542" y="185236"/>
                  </a:lnTo>
                  <a:lnTo>
                    <a:pt x="11854" y="179800"/>
                  </a:lnTo>
                  <a:lnTo>
                    <a:pt x="16471" y="177017"/>
                  </a:lnTo>
                  <a:lnTo>
                    <a:pt x="21453" y="175161"/>
                  </a:lnTo>
                  <a:lnTo>
                    <a:pt x="26680" y="173924"/>
                  </a:lnTo>
                  <a:lnTo>
                    <a:pt x="32070" y="173099"/>
                  </a:lnTo>
                  <a:lnTo>
                    <a:pt x="36615" y="171597"/>
                  </a:lnTo>
                  <a:lnTo>
                    <a:pt x="44206" y="167388"/>
                  </a:lnTo>
                  <a:lnTo>
                    <a:pt x="48516" y="165885"/>
                  </a:lnTo>
                  <a:lnTo>
                    <a:pt x="53294" y="164882"/>
                  </a:lnTo>
                  <a:lnTo>
                    <a:pt x="58386" y="164214"/>
                  </a:lnTo>
                  <a:lnTo>
                    <a:pt x="63684" y="162816"/>
                  </a:lnTo>
                  <a:lnTo>
                    <a:pt x="69121" y="160932"/>
                  </a:lnTo>
                  <a:lnTo>
                    <a:pt x="74652" y="158723"/>
                  </a:lnTo>
                  <a:lnTo>
                    <a:pt x="80243" y="157250"/>
                  </a:lnTo>
                  <a:lnTo>
                    <a:pt x="85876" y="156269"/>
                  </a:lnTo>
                  <a:lnTo>
                    <a:pt x="91536" y="155614"/>
                  </a:lnTo>
                  <a:lnTo>
                    <a:pt x="97215" y="155178"/>
                  </a:lnTo>
                  <a:lnTo>
                    <a:pt x="102905" y="154887"/>
                  </a:lnTo>
                  <a:lnTo>
                    <a:pt x="114308" y="154564"/>
                  </a:lnTo>
                  <a:lnTo>
                    <a:pt x="154293" y="154320"/>
                  </a:lnTo>
                  <a:lnTo>
                    <a:pt x="160008" y="154316"/>
                  </a:lnTo>
                  <a:lnTo>
                    <a:pt x="164769" y="155265"/>
                  </a:lnTo>
                  <a:lnTo>
                    <a:pt x="172601" y="158859"/>
                  </a:lnTo>
                  <a:lnTo>
                    <a:pt x="177928" y="160199"/>
                  </a:lnTo>
                  <a:lnTo>
                    <a:pt x="184336" y="161092"/>
                  </a:lnTo>
                  <a:lnTo>
                    <a:pt x="197172" y="162084"/>
                  </a:lnTo>
                  <a:lnTo>
                    <a:pt x="206052" y="162525"/>
                  </a:lnTo>
                  <a:lnTo>
                    <a:pt x="209754" y="163595"/>
                  </a:lnTo>
                  <a:lnTo>
                    <a:pt x="216407" y="167324"/>
                  </a:lnTo>
                  <a:lnTo>
                    <a:pt x="220467" y="168700"/>
                  </a:lnTo>
                  <a:lnTo>
                    <a:pt x="225079" y="169616"/>
                  </a:lnTo>
                  <a:lnTo>
                    <a:pt x="230058" y="170227"/>
                  </a:lnTo>
                  <a:lnTo>
                    <a:pt x="238130" y="170907"/>
                  </a:lnTo>
                  <a:lnTo>
                    <a:pt x="241616" y="171088"/>
                  </a:lnTo>
                  <a:lnTo>
                    <a:pt x="244893" y="172161"/>
                  </a:lnTo>
                  <a:lnTo>
                    <a:pt x="253103" y="177270"/>
                  </a:lnTo>
                  <a:lnTo>
                    <a:pt x="255358" y="178799"/>
                  </a:lnTo>
                  <a:lnTo>
                    <a:pt x="258900" y="179479"/>
                  </a:lnTo>
                  <a:lnTo>
                    <a:pt x="265734" y="18002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242"/>
            <p:cNvSpPr/>
            <p:nvPr/>
          </p:nvSpPr>
          <p:spPr>
            <a:xfrm>
              <a:off x="5094922" y="4740592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243"/>
            <p:cNvSpPr/>
            <p:nvPr/>
          </p:nvSpPr>
          <p:spPr>
            <a:xfrm>
              <a:off x="4803498" y="4543435"/>
              <a:ext cx="308570" cy="240020"/>
            </a:xfrm>
            <a:custGeom>
              <a:avLst/>
              <a:gdLst/>
              <a:ahLst/>
              <a:cxnLst/>
              <a:rect l="0" t="0" r="0" b="0"/>
              <a:pathLst>
                <a:path w="308570" h="240020">
                  <a:moveTo>
                    <a:pt x="25677" y="77142"/>
                  </a:moveTo>
                  <a:lnTo>
                    <a:pt x="33057" y="69761"/>
                  </a:lnTo>
                  <a:lnTo>
                    <a:pt x="36260" y="69099"/>
                  </a:lnTo>
                  <a:lnTo>
                    <a:pt x="38447" y="68923"/>
                  </a:lnTo>
                  <a:lnTo>
                    <a:pt x="40858" y="67853"/>
                  </a:lnTo>
                  <a:lnTo>
                    <a:pt x="48801" y="61795"/>
                  </a:lnTo>
                  <a:lnTo>
                    <a:pt x="54370" y="56669"/>
                  </a:lnTo>
                  <a:lnTo>
                    <a:pt x="57188" y="54921"/>
                  </a:lnTo>
                  <a:lnTo>
                    <a:pt x="62859" y="52979"/>
                  </a:lnTo>
                  <a:lnTo>
                    <a:pt x="64752" y="51508"/>
                  </a:lnTo>
                  <a:lnTo>
                    <a:pt x="66014" y="49576"/>
                  </a:lnTo>
                  <a:lnTo>
                    <a:pt x="68040" y="44180"/>
                  </a:lnTo>
                  <a:lnTo>
                    <a:pt x="72942" y="38695"/>
                  </a:lnTo>
                  <a:lnTo>
                    <a:pt x="75284" y="37223"/>
                  </a:lnTo>
                  <a:lnTo>
                    <a:pt x="80427" y="35588"/>
                  </a:lnTo>
                  <a:lnTo>
                    <a:pt x="82179" y="34199"/>
                  </a:lnTo>
                  <a:lnTo>
                    <a:pt x="83348" y="32321"/>
                  </a:lnTo>
                  <a:lnTo>
                    <a:pt x="84126" y="30116"/>
                  </a:lnTo>
                  <a:lnTo>
                    <a:pt x="85598" y="28647"/>
                  </a:lnTo>
                  <a:lnTo>
                    <a:pt x="87532" y="27667"/>
                  </a:lnTo>
                  <a:lnTo>
                    <a:pt x="89773" y="27013"/>
                  </a:lnTo>
                  <a:lnTo>
                    <a:pt x="94804" y="23748"/>
                  </a:lnTo>
                  <a:lnTo>
                    <a:pt x="97479" y="21543"/>
                  </a:lnTo>
                  <a:lnTo>
                    <a:pt x="100215" y="20074"/>
                  </a:lnTo>
                  <a:lnTo>
                    <a:pt x="108616" y="17053"/>
                  </a:lnTo>
                  <a:lnTo>
                    <a:pt x="117138" y="11501"/>
                  </a:lnTo>
                  <a:lnTo>
                    <a:pt x="125696" y="8480"/>
                  </a:lnTo>
                  <a:lnTo>
                    <a:pt x="134263" y="2928"/>
                  </a:lnTo>
                  <a:lnTo>
                    <a:pt x="139977" y="1296"/>
                  </a:lnTo>
                  <a:lnTo>
                    <a:pt x="148549" y="377"/>
                  </a:lnTo>
                  <a:lnTo>
                    <a:pt x="156051" y="41"/>
                  </a:lnTo>
                  <a:lnTo>
                    <a:pt x="166047" y="0"/>
                  </a:lnTo>
                  <a:lnTo>
                    <a:pt x="168787" y="949"/>
                  </a:lnTo>
                  <a:lnTo>
                    <a:pt x="177194" y="5883"/>
                  </a:lnTo>
                  <a:lnTo>
                    <a:pt x="185717" y="8721"/>
                  </a:lnTo>
                  <a:lnTo>
                    <a:pt x="194276" y="14218"/>
                  </a:lnTo>
                  <a:lnTo>
                    <a:pt x="203796" y="17223"/>
                  </a:lnTo>
                  <a:lnTo>
                    <a:pt x="213108" y="21301"/>
                  </a:lnTo>
                  <a:lnTo>
                    <a:pt x="221057" y="26289"/>
                  </a:lnTo>
                  <a:lnTo>
                    <a:pt x="224510" y="28952"/>
                  </a:lnTo>
                  <a:lnTo>
                    <a:pt x="226812" y="31681"/>
                  </a:lnTo>
                  <a:lnTo>
                    <a:pt x="228347" y="34452"/>
                  </a:lnTo>
                  <a:lnTo>
                    <a:pt x="229370" y="37252"/>
                  </a:lnTo>
                  <a:lnTo>
                    <a:pt x="233047" y="42904"/>
                  </a:lnTo>
                  <a:lnTo>
                    <a:pt x="235361" y="45744"/>
                  </a:lnTo>
                  <a:lnTo>
                    <a:pt x="236904" y="48590"/>
                  </a:lnTo>
                  <a:lnTo>
                    <a:pt x="238618" y="54292"/>
                  </a:lnTo>
                  <a:lnTo>
                    <a:pt x="239380" y="60002"/>
                  </a:lnTo>
                  <a:lnTo>
                    <a:pt x="239718" y="65714"/>
                  </a:lnTo>
                  <a:lnTo>
                    <a:pt x="239868" y="71428"/>
                  </a:lnTo>
                  <a:lnTo>
                    <a:pt x="239986" y="97144"/>
                  </a:lnTo>
                  <a:lnTo>
                    <a:pt x="239035" y="100955"/>
                  </a:lnTo>
                  <a:lnTo>
                    <a:pt x="237448" y="105400"/>
                  </a:lnTo>
                  <a:lnTo>
                    <a:pt x="235437" y="110268"/>
                  </a:lnTo>
                  <a:lnTo>
                    <a:pt x="233145" y="114466"/>
                  </a:lnTo>
                  <a:lnTo>
                    <a:pt x="228057" y="121670"/>
                  </a:lnTo>
                  <a:lnTo>
                    <a:pt x="222621" y="128048"/>
                  </a:lnTo>
                  <a:lnTo>
                    <a:pt x="217030" y="134057"/>
                  </a:lnTo>
                  <a:lnTo>
                    <a:pt x="205679" y="145676"/>
                  </a:lnTo>
                  <a:lnTo>
                    <a:pt x="178314" y="173103"/>
                  </a:lnTo>
                  <a:lnTo>
                    <a:pt x="169398" y="179482"/>
                  </a:lnTo>
                  <a:lnTo>
                    <a:pt x="164354" y="182516"/>
                  </a:lnTo>
                  <a:lnTo>
                    <a:pt x="160991" y="185491"/>
                  </a:lnTo>
                  <a:lnTo>
                    <a:pt x="158749" y="188428"/>
                  </a:lnTo>
                  <a:lnTo>
                    <a:pt x="157254" y="191337"/>
                  </a:lnTo>
                  <a:lnTo>
                    <a:pt x="150513" y="197110"/>
                  </a:lnTo>
                  <a:lnTo>
                    <a:pt x="142119" y="202851"/>
                  </a:lnTo>
                  <a:lnTo>
                    <a:pt x="135214" y="208578"/>
                  </a:lnTo>
                  <a:lnTo>
                    <a:pt x="128970" y="214298"/>
                  </a:lnTo>
                  <a:lnTo>
                    <a:pt x="125971" y="217157"/>
                  </a:lnTo>
                  <a:lnTo>
                    <a:pt x="123020" y="219063"/>
                  </a:lnTo>
                  <a:lnTo>
                    <a:pt x="117200" y="221180"/>
                  </a:lnTo>
                  <a:lnTo>
                    <a:pt x="108899" y="224662"/>
                  </a:lnTo>
                  <a:lnTo>
                    <a:pt x="99812" y="228431"/>
                  </a:lnTo>
                  <a:lnTo>
                    <a:pt x="92598" y="230106"/>
                  </a:lnTo>
                  <a:lnTo>
                    <a:pt x="83677" y="233392"/>
                  </a:lnTo>
                  <a:lnTo>
                    <a:pt x="71529" y="238711"/>
                  </a:lnTo>
                  <a:lnTo>
                    <a:pt x="64788" y="239438"/>
                  </a:lnTo>
                  <a:lnTo>
                    <a:pt x="56394" y="239761"/>
                  </a:lnTo>
                  <a:lnTo>
                    <a:pt x="46314" y="239943"/>
                  </a:lnTo>
                  <a:lnTo>
                    <a:pt x="5322" y="240019"/>
                  </a:lnTo>
                  <a:lnTo>
                    <a:pt x="3534" y="239067"/>
                  </a:lnTo>
                  <a:lnTo>
                    <a:pt x="2342" y="237480"/>
                  </a:lnTo>
                  <a:lnTo>
                    <a:pt x="430" y="232638"/>
                  </a:lnTo>
                  <a:lnTo>
                    <a:pt x="52" y="225791"/>
                  </a:lnTo>
                  <a:lnTo>
                    <a:pt x="0" y="224171"/>
                  </a:lnTo>
                  <a:lnTo>
                    <a:pt x="4522" y="218708"/>
                  </a:lnTo>
                  <a:lnTo>
                    <a:pt x="9290" y="213720"/>
                  </a:lnTo>
                  <a:lnTo>
                    <a:pt x="29739" y="193098"/>
                  </a:lnTo>
                  <a:lnTo>
                    <a:pt x="33147" y="191594"/>
                  </a:lnTo>
                  <a:lnTo>
                    <a:pt x="42015" y="189922"/>
                  </a:lnTo>
                  <a:lnTo>
                    <a:pt x="49765" y="186639"/>
                  </a:lnTo>
                  <a:lnTo>
                    <a:pt x="56385" y="182957"/>
                  </a:lnTo>
                  <a:lnTo>
                    <a:pt x="62502" y="181321"/>
                  </a:lnTo>
                  <a:lnTo>
                    <a:pt x="71301" y="180400"/>
                  </a:lnTo>
                  <a:lnTo>
                    <a:pt x="79941" y="180127"/>
                  </a:lnTo>
                  <a:lnTo>
                    <a:pt x="157014" y="180012"/>
                  </a:lnTo>
                  <a:lnTo>
                    <a:pt x="165329" y="182552"/>
                  </a:lnTo>
                  <a:lnTo>
                    <a:pt x="174422" y="185904"/>
                  </a:lnTo>
                  <a:lnTo>
                    <a:pt x="181638" y="187393"/>
                  </a:lnTo>
                  <a:lnTo>
                    <a:pt x="190561" y="188055"/>
                  </a:lnTo>
                  <a:lnTo>
                    <a:pt x="195606" y="188231"/>
                  </a:lnTo>
                  <a:lnTo>
                    <a:pt x="199923" y="189302"/>
                  </a:lnTo>
                  <a:lnTo>
                    <a:pt x="207260" y="193031"/>
                  </a:lnTo>
                  <a:lnTo>
                    <a:pt x="216235" y="195323"/>
                  </a:lnTo>
                  <a:lnTo>
                    <a:pt x="225622" y="196342"/>
                  </a:lnTo>
                  <a:lnTo>
                    <a:pt x="232969" y="196795"/>
                  </a:lnTo>
                  <a:lnTo>
                    <a:pt x="236262" y="197868"/>
                  </a:lnTo>
                  <a:lnTo>
                    <a:pt x="242460" y="201601"/>
                  </a:lnTo>
                  <a:lnTo>
                    <a:pt x="250929" y="203894"/>
                  </a:lnTo>
                  <a:lnTo>
                    <a:pt x="255855" y="204506"/>
                  </a:lnTo>
                  <a:lnTo>
                    <a:pt x="261044" y="205867"/>
                  </a:lnTo>
                  <a:lnTo>
                    <a:pt x="266408" y="207726"/>
                  </a:lnTo>
                  <a:lnTo>
                    <a:pt x="271889" y="209918"/>
                  </a:lnTo>
                  <a:lnTo>
                    <a:pt x="280519" y="212354"/>
                  </a:lnTo>
                  <a:lnTo>
                    <a:pt x="284154" y="213003"/>
                  </a:lnTo>
                  <a:lnTo>
                    <a:pt x="290733" y="216265"/>
                  </a:lnTo>
                  <a:lnTo>
                    <a:pt x="293821" y="218468"/>
                  </a:lnTo>
                  <a:lnTo>
                    <a:pt x="299792" y="220916"/>
                  </a:lnTo>
                  <a:lnTo>
                    <a:pt x="308569" y="22287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244"/>
            <p:cNvSpPr/>
            <p:nvPr/>
          </p:nvSpPr>
          <p:spPr>
            <a:xfrm>
              <a:off x="5189220" y="4774882"/>
              <a:ext cx="94298" cy="94298"/>
            </a:xfrm>
            <a:custGeom>
              <a:avLst/>
              <a:gdLst/>
              <a:ahLst/>
              <a:cxnLst/>
              <a:rect l="0" t="0" r="0" b="0"/>
              <a:pathLst>
                <a:path w="94298" h="94298">
                  <a:moveTo>
                    <a:pt x="94297" y="0"/>
                  </a:moveTo>
                  <a:lnTo>
                    <a:pt x="94297" y="20400"/>
                  </a:lnTo>
                  <a:lnTo>
                    <a:pt x="93345" y="23125"/>
                  </a:lnTo>
                  <a:lnTo>
                    <a:pt x="91757" y="25895"/>
                  </a:lnTo>
                  <a:lnTo>
                    <a:pt x="89746" y="28693"/>
                  </a:lnTo>
                  <a:lnTo>
                    <a:pt x="86501" y="31511"/>
                  </a:lnTo>
                  <a:lnTo>
                    <a:pt x="82432" y="34343"/>
                  </a:lnTo>
                  <a:lnTo>
                    <a:pt x="77814" y="37182"/>
                  </a:lnTo>
                  <a:lnTo>
                    <a:pt x="74736" y="40028"/>
                  </a:lnTo>
                  <a:lnTo>
                    <a:pt x="72684" y="42878"/>
                  </a:lnTo>
                  <a:lnTo>
                    <a:pt x="71316" y="45731"/>
                  </a:lnTo>
                  <a:lnTo>
                    <a:pt x="68499" y="48585"/>
                  </a:lnTo>
                  <a:lnTo>
                    <a:pt x="64715" y="51440"/>
                  </a:lnTo>
                  <a:lnTo>
                    <a:pt x="60289" y="54296"/>
                  </a:lnTo>
                  <a:lnTo>
                    <a:pt x="56385" y="57152"/>
                  </a:lnTo>
                  <a:lnTo>
                    <a:pt x="52830" y="60009"/>
                  </a:lnTo>
                  <a:lnTo>
                    <a:pt x="49507" y="62866"/>
                  </a:lnTo>
                  <a:lnTo>
                    <a:pt x="45387" y="65723"/>
                  </a:lnTo>
                  <a:lnTo>
                    <a:pt x="40735" y="68581"/>
                  </a:lnTo>
                  <a:lnTo>
                    <a:pt x="35730" y="71438"/>
                  </a:lnTo>
                  <a:lnTo>
                    <a:pt x="31440" y="73343"/>
                  </a:lnTo>
                  <a:lnTo>
                    <a:pt x="27627" y="74613"/>
                  </a:lnTo>
                  <a:lnTo>
                    <a:pt x="24133" y="75459"/>
                  </a:lnTo>
                  <a:lnTo>
                    <a:pt x="20851" y="76976"/>
                  </a:lnTo>
                  <a:lnTo>
                    <a:pt x="17711" y="78940"/>
                  </a:lnTo>
                  <a:lnTo>
                    <a:pt x="14665" y="81202"/>
                  </a:lnTo>
                  <a:lnTo>
                    <a:pt x="11681" y="83662"/>
                  </a:lnTo>
                  <a:lnTo>
                    <a:pt x="8740" y="86255"/>
                  </a:lnTo>
                  <a:lnTo>
                    <a:pt x="0" y="9429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245"/>
            <p:cNvSpPr/>
            <p:nvPr/>
          </p:nvSpPr>
          <p:spPr>
            <a:xfrm>
              <a:off x="5334952" y="4672012"/>
              <a:ext cx="162878" cy="25718"/>
            </a:xfrm>
            <a:custGeom>
              <a:avLst/>
              <a:gdLst/>
              <a:ahLst/>
              <a:cxnLst/>
              <a:rect l="0" t="0" r="0" b="0"/>
              <a:pathLst>
                <a:path w="162878" h="25718">
                  <a:moveTo>
                    <a:pt x="162877" y="0"/>
                  </a:moveTo>
                  <a:lnTo>
                    <a:pt x="150946" y="0"/>
                  </a:lnTo>
                  <a:lnTo>
                    <a:pt x="147303" y="953"/>
                  </a:lnTo>
                  <a:lnTo>
                    <a:pt x="142970" y="2540"/>
                  </a:lnTo>
                  <a:lnTo>
                    <a:pt x="138175" y="4551"/>
                  </a:lnTo>
                  <a:lnTo>
                    <a:pt x="133075" y="5892"/>
                  </a:lnTo>
                  <a:lnTo>
                    <a:pt x="127769" y="6785"/>
                  </a:lnTo>
                  <a:lnTo>
                    <a:pt x="122326" y="7381"/>
                  </a:lnTo>
                  <a:lnTo>
                    <a:pt x="116793" y="7778"/>
                  </a:lnTo>
                  <a:lnTo>
                    <a:pt x="111200" y="8043"/>
                  </a:lnTo>
                  <a:lnTo>
                    <a:pt x="99905" y="8337"/>
                  </a:lnTo>
                  <a:lnTo>
                    <a:pt x="41697" y="8570"/>
                  </a:lnTo>
                  <a:lnTo>
                    <a:pt x="37323" y="9523"/>
                  </a:lnTo>
                  <a:lnTo>
                    <a:pt x="32502" y="11111"/>
                  </a:lnTo>
                  <a:lnTo>
                    <a:pt x="27383" y="13122"/>
                  </a:lnTo>
                  <a:lnTo>
                    <a:pt x="23018" y="14463"/>
                  </a:lnTo>
                  <a:lnTo>
                    <a:pt x="19155" y="15357"/>
                  </a:lnTo>
                  <a:lnTo>
                    <a:pt x="15627" y="15953"/>
                  </a:lnTo>
                  <a:lnTo>
                    <a:pt x="12323" y="17303"/>
                  </a:lnTo>
                  <a:lnTo>
                    <a:pt x="9168" y="19155"/>
                  </a:lnTo>
                  <a:lnTo>
                    <a:pt x="0" y="2571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246"/>
            <p:cNvSpPr/>
            <p:nvPr/>
          </p:nvSpPr>
          <p:spPr>
            <a:xfrm>
              <a:off x="5549268" y="4594860"/>
              <a:ext cx="34287" cy="197168"/>
            </a:xfrm>
            <a:custGeom>
              <a:avLst/>
              <a:gdLst/>
              <a:ahLst/>
              <a:cxnLst/>
              <a:rect l="0" t="0" r="0" b="0"/>
              <a:pathLst>
                <a:path w="34287" h="197168">
                  <a:moveTo>
                    <a:pt x="34286" y="0"/>
                  </a:moveTo>
                  <a:lnTo>
                    <a:pt x="26905" y="7381"/>
                  </a:lnTo>
                  <a:lnTo>
                    <a:pt x="26244" y="10583"/>
                  </a:lnTo>
                  <a:lnTo>
                    <a:pt x="25949" y="15181"/>
                  </a:lnTo>
                  <a:lnTo>
                    <a:pt x="25819" y="20400"/>
                  </a:lnTo>
                  <a:lnTo>
                    <a:pt x="24831" y="23125"/>
                  </a:lnTo>
                  <a:lnTo>
                    <a:pt x="23221" y="25894"/>
                  </a:lnTo>
                  <a:lnTo>
                    <a:pt x="21194" y="28693"/>
                  </a:lnTo>
                  <a:lnTo>
                    <a:pt x="19844" y="31511"/>
                  </a:lnTo>
                  <a:lnTo>
                    <a:pt x="18943" y="34342"/>
                  </a:lnTo>
                  <a:lnTo>
                    <a:pt x="18342" y="37182"/>
                  </a:lnTo>
                  <a:lnTo>
                    <a:pt x="16990" y="40981"/>
                  </a:lnTo>
                  <a:lnTo>
                    <a:pt x="15135" y="45418"/>
                  </a:lnTo>
                  <a:lnTo>
                    <a:pt x="12946" y="50281"/>
                  </a:lnTo>
                  <a:lnTo>
                    <a:pt x="11487" y="54475"/>
                  </a:lnTo>
                  <a:lnTo>
                    <a:pt x="10515" y="58224"/>
                  </a:lnTo>
                  <a:lnTo>
                    <a:pt x="9866" y="61676"/>
                  </a:lnTo>
                  <a:lnTo>
                    <a:pt x="8481" y="65883"/>
                  </a:lnTo>
                  <a:lnTo>
                    <a:pt x="6605" y="70592"/>
                  </a:lnTo>
                  <a:lnTo>
                    <a:pt x="4403" y="75636"/>
                  </a:lnTo>
                  <a:lnTo>
                    <a:pt x="2934" y="80904"/>
                  </a:lnTo>
                  <a:lnTo>
                    <a:pt x="1955" y="86320"/>
                  </a:lnTo>
                  <a:lnTo>
                    <a:pt x="1302" y="91837"/>
                  </a:lnTo>
                  <a:lnTo>
                    <a:pt x="867" y="97420"/>
                  </a:lnTo>
                  <a:lnTo>
                    <a:pt x="577" y="103047"/>
                  </a:lnTo>
                  <a:lnTo>
                    <a:pt x="169" y="117527"/>
                  </a:lnTo>
                  <a:lnTo>
                    <a:pt x="12" y="143727"/>
                  </a:lnTo>
                  <a:lnTo>
                    <a:pt x="0" y="161317"/>
                  </a:lnTo>
                  <a:lnTo>
                    <a:pt x="951" y="166599"/>
                  </a:lnTo>
                  <a:lnTo>
                    <a:pt x="2538" y="172026"/>
                  </a:lnTo>
                  <a:lnTo>
                    <a:pt x="4548" y="177549"/>
                  </a:lnTo>
                  <a:lnTo>
                    <a:pt x="5889" y="182183"/>
                  </a:lnTo>
                  <a:lnTo>
                    <a:pt x="6782" y="186226"/>
                  </a:lnTo>
                  <a:lnTo>
                    <a:pt x="8569" y="19716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247"/>
            <p:cNvSpPr/>
            <p:nvPr/>
          </p:nvSpPr>
          <p:spPr>
            <a:xfrm>
              <a:off x="5601097" y="4757747"/>
              <a:ext cx="59611" cy="34281"/>
            </a:xfrm>
            <a:custGeom>
              <a:avLst/>
              <a:gdLst/>
              <a:ahLst/>
              <a:cxnLst/>
              <a:rect l="0" t="0" r="0" b="0"/>
              <a:pathLst>
                <a:path w="59611" h="34281">
                  <a:moveTo>
                    <a:pt x="59610" y="8563"/>
                  </a:moveTo>
                  <a:lnTo>
                    <a:pt x="30896" y="8563"/>
                  </a:lnTo>
                  <a:lnTo>
                    <a:pt x="28085" y="9515"/>
                  </a:lnTo>
                  <a:lnTo>
                    <a:pt x="25258" y="11103"/>
                  </a:lnTo>
                  <a:lnTo>
                    <a:pt x="22421" y="13114"/>
                  </a:lnTo>
                  <a:lnTo>
                    <a:pt x="19578" y="14454"/>
                  </a:lnTo>
                  <a:lnTo>
                    <a:pt x="16729" y="15348"/>
                  </a:lnTo>
                  <a:lnTo>
                    <a:pt x="9865" y="16782"/>
                  </a:lnTo>
                  <a:lnTo>
                    <a:pt x="8349" y="16900"/>
                  </a:lnTo>
                  <a:lnTo>
                    <a:pt x="6386" y="16978"/>
                  </a:lnTo>
                  <a:lnTo>
                    <a:pt x="0" y="17126"/>
                  </a:lnTo>
                  <a:lnTo>
                    <a:pt x="12383" y="17135"/>
                  </a:lnTo>
                  <a:lnTo>
                    <a:pt x="14791" y="16182"/>
                  </a:lnTo>
                  <a:lnTo>
                    <a:pt x="17348" y="14595"/>
                  </a:lnTo>
                  <a:lnTo>
                    <a:pt x="20005" y="12584"/>
                  </a:lnTo>
                  <a:lnTo>
                    <a:pt x="22729" y="11244"/>
                  </a:lnTo>
                  <a:lnTo>
                    <a:pt x="25498" y="10350"/>
                  </a:lnTo>
                  <a:lnTo>
                    <a:pt x="28296" y="9754"/>
                  </a:lnTo>
                  <a:lnTo>
                    <a:pt x="30162" y="8405"/>
                  </a:lnTo>
                  <a:lnTo>
                    <a:pt x="31406" y="6552"/>
                  </a:lnTo>
                  <a:lnTo>
                    <a:pt x="33401" y="1287"/>
                  </a:lnTo>
                  <a:lnTo>
                    <a:pt x="34518" y="854"/>
                  </a:lnTo>
                  <a:lnTo>
                    <a:pt x="36215" y="566"/>
                  </a:lnTo>
                  <a:lnTo>
                    <a:pt x="42357" y="0"/>
                  </a:lnTo>
                  <a:lnTo>
                    <a:pt x="42393" y="949"/>
                  </a:lnTo>
                  <a:lnTo>
                    <a:pt x="42432" y="4544"/>
                  </a:lnTo>
                  <a:lnTo>
                    <a:pt x="41491" y="5884"/>
                  </a:lnTo>
                  <a:lnTo>
                    <a:pt x="39911" y="6777"/>
                  </a:lnTo>
                  <a:lnTo>
                    <a:pt x="35081" y="8210"/>
                  </a:lnTo>
                  <a:lnTo>
                    <a:pt x="34685" y="9280"/>
                  </a:lnTo>
                  <a:lnTo>
                    <a:pt x="34421" y="10946"/>
                  </a:lnTo>
                  <a:lnTo>
                    <a:pt x="34245" y="13009"/>
                  </a:lnTo>
                  <a:lnTo>
                    <a:pt x="33174" y="15337"/>
                  </a:lnTo>
                  <a:lnTo>
                    <a:pt x="31509" y="17842"/>
                  </a:lnTo>
                  <a:lnTo>
                    <a:pt x="26543" y="24154"/>
                  </a:lnTo>
                  <a:lnTo>
                    <a:pt x="26135" y="25624"/>
                  </a:lnTo>
                  <a:lnTo>
                    <a:pt x="25864" y="27557"/>
                  </a:lnTo>
                  <a:lnTo>
                    <a:pt x="25320" y="3428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248"/>
            <p:cNvSpPr/>
            <p:nvPr/>
          </p:nvSpPr>
          <p:spPr>
            <a:xfrm>
              <a:off x="5686425" y="4637754"/>
              <a:ext cx="135894" cy="171419"/>
            </a:xfrm>
            <a:custGeom>
              <a:avLst/>
              <a:gdLst/>
              <a:ahLst/>
              <a:cxnLst/>
              <a:rect l="0" t="0" r="0" b="0"/>
              <a:pathLst>
                <a:path w="135894" h="171419">
                  <a:moveTo>
                    <a:pt x="0" y="17113"/>
                  </a:moveTo>
                  <a:lnTo>
                    <a:pt x="7380" y="9732"/>
                  </a:lnTo>
                  <a:lnTo>
                    <a:pt x="10583" y="9070"/>
                  </a:lnTo>
                  <a:lnTo>
                    <a:pt x="12770" y="8894"/>
                  </a:lnTo>
                  <a:lnTo>
                    <a:pt x="15181" y="7824"/>
                  </a:lnTo>
                  <a:lnTo>
                    <a:pt x="17740" y="6158"/>
                  </a:lnTo>
                  <a:lnTo>
                    <a:pt x="20399" y="4094"/>
                  </a:lnTo>
                  <a:lnTo>
                    <a:pt x="23124" y="2719"/>
                  </a:lnTo>
                  <a:lnTo>
                    <a:pt x="25894" y="1802"/>
                  </a:lnTo>
                  <a:lnTo>
                    <a:pt x="28693" y="1191"/>
                  </a:lnTo>
                  <a:lnTo>
                    <a:pt x="32463" y="783"/>
                  </a:lnTo>
                  <a:lnTo>
                    <a:pt x="36882" y="512"/>
                  </a:lnTo>
                  <a:lnTo>
                    <a:pt x="45919" y="209"/>
                  </a:lnTo>
                  <a:lnTo>
                    <a:pt x="59482" y="16"/>
                  </a:lnTo>
                  <a:lnTo>
                    <a:pt x="62514" y="0"/>
                  </a:lnTo>
                  <a:lnTo>
                    <a:pt x="65489" y="942"/>
                  </a:lnTo>
                  <a:lnTo>
                    <a:pt x="68424" y="2522"/>
                  </a:lnTo>
                  <a:lnTo>
                    <a:pt x="71334" y="4528"/>
                  </a:lnTo>
                  <a:lnTo>
                    <a:pt x="74226" y="5866"/>
                  </a:lnTo>
                  <a:lnTo>
                    <a:pt x="77106" y="6757"/>
                  </a:lnTo>
                  <a:lnTo>
                    <a:pt x="79979" y="7352"/>
                  </a:lnTo>
                  <a:lnTo>
                    <a:pt x="82847" y="8701"/>
                  </a:lnTo>
                  <a:lnTo>
                    <a:pt x="85711" y="10552"/>
                  </a:lnTo>
                  <a:lnTo>
                    <a:pt x="92601" y="15817"/>
                  </a:lnTo>
                  <a:lnTo>
                    <a:pt x="93166" y="17202"/>
                  </a:lnTo>
                  <a:lnTo>
                    <a:pt x="93795" y="21280"/>
                  </a:lnTo>
                  <a:lnTo>
                    <a:pt x="94074" y="26267"/>
                  </a:lnTo>
                  <a:lnTo>
                    <a:pt x="94198" y="31659"/>
                  </a:lnTo>
                  <a:lnTo>
                    <a:pt x="94284" y="45722"/>
                  </a:lnTo>
                  <a:lnTo>
                    <a:pt x="93336" y="48568"/>
                  </a:lnTo>
                  <a:lnTo>
                    <a:pt x="91752" y="51418"/>
                  </a:lnTo>
                  <a:lnTo>
                    <a:pt x="89742" y="54271"/>
                  </a:lnTo>
                  <a:lnTo>
                    <a:pt x="87451" y="57125"/>
                  </a:lnTo>
                  <a:lnTo>
                    <a:pt x="84970" y="59980"/>
                  </a:lnTo>
                  <a:lnTo>
                    <a:pt x="82364" y="62836"/>
                  </a:lnTo>
                  <a:lnTo>
                    <a:pt x="79674" y="64740"/>
                  </a:lnTo>
                  <a:lnTo>
                    <a:pt x="76929" y="66010"/>
                  </a:lnTo>
                  <a:lnTo>
                    <a:pt x="74145" y="66856"/>
                  </a:lnTo>
                  <a:lnTo>
                    <a:pt x="71338" y="68372"/>
                  </a:lnTo>
                  <a:lnTo>
                    <a:pt x="68514" y="70336"/>
                  </a:lnTo>
                  <a:lnTo>
                    <a:pt x="65678" y="72597"/>
                  </a:lnTo>
                  <a:lnTo>
                    <a:pt x="62835" y="74105"/>
                  </a:lnTo>
                  <a:lnTo>
                    <a:pt x="59988" y="75111"/>
                  </a:lnTo>
                  <a:lnTo>
                    <a:pt x="57137" y="75781"/>
                  </a:lnTo>
                  <a:lnTo>
                    <a:pt x="53331" y="76228"/>
                  </a:lnTo>
                  <a:lnTo>
                    <a:pt x="48889" y="76525"/>
                  </a:lnTo>
                  <a:lnTo>
                    <a:pt x="44022" y="76724"/>
                  </a:lnTo>
                  <a:lnTo>
                    <a:pt x="39826" y="77808"/>
                  </a:lnTo>
                  <a:lnTo>
                    <a:pt x="36075" y="79484"/>
                  </a:lnTo>
                  <a:lnTo>
                    <a:pt x="27763" y="84467"/>
                  </a:lnTo>
                  <a:lnTo>
                    <a:pt x="24087" y="85148"/>
                  </a:lnTo>
                  <a:lnTo>
                    <a:pt x="18516" y="85585"/>
                  </a:lnTo>
                  <a:lnTo>
                    <a:pt x="15214" y="85646"/>
                  </a:lnTo>
                  <a:lnTo>
                    <a:pt x="13000" y="85661"/>
                  </a:lnTo>
                  <a:lnTo>
                    <a:pt x="11524" y="86625"/>
                  </a:lnTo>
                  <a:lnTo>
                    <a:pt x="10540" y="88219"/>
                  </a:lnTo>
                  <a:lnTo>
                    <a:pt x="9884" y="90235"/>
                  </a:lnTo>
                  <a:lnTo>
                    <a:pt x="9447" y="90625"/>
                  </a:lnTo>
                  <a:lnTo>
                    <a:pt x="9156" y="89934"/>
                  </a:lnTo>
                  <a:lnTo>
                    <a:pt x="8688" y="86531"/>
                  </a:lnTo>
                  <a:lnTo>
                    <a:pt x="9602" y="86252"/>
                  </a:lnTo>
                  <a:lnTo>
                    <a:pt x="13157" y="85942"/>
                  </a:lnTo>
                  <a:lnTo>
                    <a:pt x="17309" y="85742"/>
                  </a:lnTo>
                  <a:lnTo>
                    <a:pt x="79906" y="85693"/>
                  </a:lnTo>
                  <a:lnTo>
                    <a:pt x="82798" y="86646"/>
                  </a:lnTo>
                  <a:lnTo>
                    <a:pt x="85678" y="88233"/>
                  </a:lnTo>
                  <a:lnTo>
                    <a:pt x="88551" y="90244"/>
                  </a:lnTo>
                  <a:lnTo>
                    <a:pt x="91419" y="92537"/>
                  </a:lnTo>
                  <a:lnTo>
                    <a:pt x="94283" y="95018"/>
                  </a:lnTo>
                  <a:lnTo>
                    <a:pt x="97146" y="97625"/>
                  </a:lnTo>
                  <a:lnTo>
                    <a:pt x="100006" y="99362"/>
                  </a:lnTo>
                  <a:lnTo>
                    <a:pt x="102866" y="100521"/>
                  </a:lnTo>
                  <a:lnTo>
                    <a:pt x="105725" y="101293"/>
                  </a:lnTo>
                  <a:lnTo>
                    <a:pt x="109535" y="102761"/>
                  </a:lnTo>
                  <a:lnTo>
                    <a:pt x="113981" y="104692"/>
                  </a:lnTo>
                  <a:lnTo>
                    <a:pt x="118850" y="106931"/>
                  </a:lnTo>
                  <a:lnTo>
                    <a:pt x="122096" y="109377"/>
                  </a:lnTo>
                  <a:lnTo>
                    <a:pt x="124259" y="111960"/>
                  </a:lnTo>
                  <a:lnTo>
                    <a:pt x="125702" y="114634"/>
                  </a:lnTo>
                  <a:lnTo>
                    <a:pt x="126663" y="117370"/>
                  </a:lnTo>
                  <a:lnTo>
                    <a:pt x="127305" y="120146"/>
                  </a:lnTo>
                  <a:lnTo>
                    <a:pt x="127732" y="122949"/>
                  </a:lnTo>
                  <a:lnTo>
                    <a:pt x="128970" y="124818"/>
                  </a:lnTo>
                  <a:lnTo>
                    <a:pt x="130747" y="126064"/>
                  </a:lnTo>
                  <a:lnTo>
                    <a:pt x="132885" y="126894"/>
                  </a:lnTo>
                  <a:lnTo>
                    <a:pt x="134310" y="128401"/>
                  </a:lnTo>
                  <a:lnTo>
                    <a:pt x="135260" y="130357"/>
                  </a:lnTo>
                  <a:lnTo>
                    <a:pt x="135893" y="132614"/>
                  </a:lnTo>
                  <a:lnTo>
                    <a:pt x="135363" y="135071"/>
                  </a:lnTo>
                  <a:lnTo>
                    <a:pt x="132233" y="140342"/>
                  </a:lnTo>
                  <a:lnTo>
                    <a:pt x="131018" y="143080"/>
                  </a:lnTo>
                  <a:lnTo>
                    <a:pt x="130207" y="145859"/>
                  </a:lnTo>
                  <a:lnTo>
                    <a:pt x="128907" y="152611"/>
                  </a:lnTo>
                  <a:lnTo>
                    <a:pt x="126189" y="156075"/>
                  </a:lnTo>
                  <a:lnTo>
                    <a:pt x="124131" y="158332"/>
                  </a:lnTo>
                  <a:lnTo>
                    <a:pt x="121806" y="159836"/>
                  </a:lnTo>
                  <a:lnTo>
                    <a:pt x="119304" y="160839"/>
                  </a:lnTo>
                  <a:lnTo>
                    <a:pt x="116683" y="161508"/>
                  </a:lnTo>
                  <a:lnTo>
                    <a:pt x="113984" y="162906"/>
                  </a:lnTo>
                  <a:lnTo>
                    <a:pt x="111231" y="164791"/>
                  </a:lnTo>
                  <a:lnTo>
                    <a:pt x="108444" y="167000"/>
                  </a:lnTo>
                  <a:lnTo>
                    <a:pt x="105634" y="168473"/>
                  </a:lnTo>
                  <a:lnTo>
                    <a:pt x="102807" y="169454"/>
                  </a:lnTo>
                  <a:lnTo>
                    <a:pt x="99970" y="170109"/>
                  </a:lnTo>
                  <a:lnTo>
                    <a:pt x="96174" y="170545"/>
                  </a:lnTo>
                  <a:lnTo>
                    <a:pt x="91738" y="170836"/>
                  </a:lnTo>
                  <a:lnTo>
                    <a:pt x="86877" y="171030"/>
                  </a:lnTo>
                  <a:lnTo>
                    <a:pt x="76394" y="171246"/>
                  </a:lnTo>
                  <a:lnTo>
                    <a:pt x="8572" y="17141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249"/>
            <p:cNvSpPr/>
            <p:nvPr/>
          </p:nvSpPr>
          <p:spPr>
            <a:xfrm>
              <a:off x="5806440" y="4594869"/>
              <a:ext cx="193428" cy="274311"/>
            </a:xfrm>
            <a:custGeom>
              <a:avLst/>
              <a:gdLst/>
              <a:ahLst/>
              <a:cxnLst/>
              <a:rect l="0" t="0" r="0" b="0"/>
              <a:pathLst>
                <a:path w="193428" h="274311">
                  <a:moveTo>
                    <a:pt x="0" y="8563"/>
                  </a:moveTo>
                  <a:lnTo>
                    <a:pt x="0" y="4013"/>
                  </a:lnTo>
                  <a:lnTo>
                    <a:pt x="952" y="2672"/>
                  </a:lnTo>
                  <a:lnTo>
                    <a:pt x="2540" y="1778"/>
                  </a:lnTo>
                  <a:lnTo>
                    <a:pt x="7381" y="344"/>
                  </a:lnTo>
                  <a:lnTo>
                    <a:pt x="12770" y="95"/>
                  </a:lnTo>
                  <a:lnTo>
                    <a:pt x="36073" y="0"/>
                  </a:lnTo>
                  <a:lnTo>
                    <a:pt x="39288" y="949"/>
                  </a:lnTo>
                  <a:lnTo>
                    <a:pt x="42385" y="2535"/>
                  </a:lnTo>
                  <a:lnTo>
                    <a:pt x="45401" y="4544"/>
                  </a:lnTo>
                  <a:lnTo>
                    <a:pt x="49318" y="6836"/>
                  </a:lnTo>
                  <a:lnTo>
                    <a:pt x="53833" y="9317"/>
                  </a:lnTo>
                  <a:lnTo>
                    <a:pt x="58749" y="11923"/>
                  </a:lnTo>
                  <a:lnTo>
                    <a:pt x="62978" y="14613"/>
                  </a:lnTo>
                  <a:lnTo>
                    <a:pt x="66750" y="17359"/>
                  </a:lnTo>
                  <a:lnTo>
                    <a:pt x="70218" y="20142"/>
                  </a:lnTo>
                  <a:lnTo>
                    <a:pt x="74434" y="21998"/>
                  </a:lnTo>
                  <a:lnTo>
                    <a:pt x="79150" y="23234"/>
                  </a:lnTo>
                  <a:lnTo>
                    <a:pt x="84199" y="24059"/>
                  </a:lnTo>
                  <a:lnTo>
                    <a:pt x="88518" y="25561"/>
                  </a:lnTo>
                  <a:lnTo>
                    <a:pt x="92349" y="27515"/>
                  </a:lnTo>
                  <a:lnTo>
                    <a:pt x="95856" y="29770"/>
                  </a:lnTo>
                  <a:lnTo>
                    <a:pt x="99146" y="32226"/>
                  </a:lnTo>
                  <a:lnTo>
                    <a:pt x="102292" y="34816"/>
                  </a:lnTo>
                  <a:lnTo>
                    <a:pt x="105342" y="37495"/>
                  </a:lnTo>
                  <a:lnTo>
                    <a:pt x="107376" y="40233"/>
                  </a:lnTo>
                  <a:lnTo>
                    <a:pt x="111190" y="48639"/>
                  </a:lnTo>
                  <a:lnTo>
                    <a:pt x="116976" y="57162"/>
                  </a:lnTo>
                  <a:lnTo>
                    <a:pt x="118664" y="62865"/>
                  </a:lnTo>
                  <a:lnTo>
                    <a:pt x="119615" y="71431"/>
                  </a:lnTo>
                  <a:lnTo>
                    <a:pt x="118796" y="74287"/>
                  </a:lnTo>
                  <a:lnTo>
                    <a:pt x="114045" y="82859"/>
                  </a:lnTo>
                  <a:lnTo>
                    <a:pt x="111260" y="91431"/>
                  </a:lnTo>
                  <a:lnTo>
                    <a:pt x="107234" y="97145"/>
                  </a:lnTo>
                  <a:lnTo>
                    <a:pt x="104809" y="102860"/>
                  </a:lnTo>
                  <a:lnTo>
                    <a:pt x="104163" y="105718"/>
                  </a:lnTo>
                  <a:lnTo>
                    <a:pt x="100904" y="111433"/>
                  </a:lnTo>
                  <a:lnTo>
                    <a:pt x="95602" y="118313"/>
                  </a:lnTo>
                  <a:lnTo>
                    <a:pt x="90133" y="124055"/>
                  </a:lnTo>
                  <a:lnTo>
                    <a:pt x="87711" y="125563"/>
                  </a:lnTo>
                  <a:lnTo>
                    <a:pt x="82480" y="127238"/>
                  </a:lnTo>
                  <a:lnTo>
                    <a:pt x="76980" y="130522"/>
                  </a:lnTo>
                  <a:lnTo>
                    <a:pt x="74180" y="132732"/>
                  </a:lnTo>
                  <a:lnTo>
                    <a:pt x="71360" y="134205"/>
                  </a:lnTo>
                  <a:lnTo>
                    <a:pt x="65688" y="135841"/>
                  </a:lnTo>
                  <a:lnTo>
                    <a:pt x="60177" y="136892"/>
                  </a:lnTo>
                  <a:lnTo>
                    <a:pt x="54448" y="137074"/>
                  </a:lnTo>
                  <a:lnTo>
                    <a:pt x="51469" y="137149"/>
                  </a:lnTo>
                  <a:lnTo>
                    <a:pt x="71586" y="137151"/>
                  </a:lnTo>
                  <a:lnTo>
                    <a:pt x="75347" y="138103"/>
                  </a:lnTo>
                  <a:lnTo>
                    <a:pt x="79759" y="139691"/>
                  </a:lnTo>
                  <a:lnTo>
                    <a:pt x="84605" y="141701"/>
                  </a:lnTo>
                  <a:lnTo>
                    <a:pt x="88788" y="143042"/>
                  </a:lnTo>
                  <a:lnTo>
                    <a:pt x="92530" y="143936"/>
                  </a:lnTo>
                  <a:lnTo>
                    <a:pt x="95976" y="144532"/>
                  </a:lnTo>
                  <a:lnTo>
                    <a:pt x="99226" y="144929"/>
                  </a:lnTo>
                  <a:lnTo>
                    <a:pt x="102346" y="145193"/>
                  </a:lnTo>
                  <a:lnTo>
                    <a:pt x="105378" y="145370"/>
                  </a:lnTo>
                  <a:lnTo>
                    <a:pt x="109304" y="146440"/>
                  </a:lnTo>
                  <a:lnTo>
                    <a:pt x="113827" y="148106"/>
                  </a:lnTo>
                  <a:lnTo>
                    <a:pt x="118747" y="150170"/>
                  </a:lnTo>
                  <a:lnTo>
                    <a:pt x="123932" y="152497"/>
                  </a:lnTo>
                  <a:lnTo>
                    <a:pt x="134774" y="157624"/>
                  </a:lnTo>
                  <a:lnTo>
                    <a:pt x="139378" y="160324"/>
                  </a:lnTo>
                  <a:lnTo>
                    <a:pt x="143401" y="163077"/>
                  </a:lnTo>
                  <a:lnTo>
                    <a:pt x="147036" y="165865"/>
                  </a:lnTo>
                  <a:lnTo>
                    <a:pt x="151364" y="168677"/>
                  </a:lnTo>
                  <a:lnTo>
                    <a:pt x="156154" y="171503"/>
                  </a:lnTo>
                  <a:lnTo>
                    <a:pt x="161253" y="174339"/>
                  </a:lnTo>
                  <a:lnTo>
                    <a:pt x="165604" y="177183"/>
                  </a:lnTo>
                  <a:lnTo>
                    <a:pt x="169458" y="180031"/>
                  </a:lnTo>
                  <a:lnTo>
                    <a:pt x="172979" y="182883"/>
                  </a:lnTo>
                  <a:lnTo>
                    <a:pt x="176279" y="184784"/>
                  </a:lnTo>
                  <a:lnTo>
                    <a:pt x="179432" y="186051"/>
                  </a:lnTo>
                  <a:lnTo>
                    <a:pt x="182486" y="186896"/>
                  </a:lnTo>
                  <a:lnTo>
                    <a:pt x="184522" y="188411"/>
                  </a:lnTo>
                  <a:lnTo>
                    <a:pt x="185879" y="190374"/>
                  </a:lnTo>
                  <a:lnTo>
                    <a:pt x="187388" y="195096"/>
                  </a:lnTo>
                  <a:lnTo>
                    <a:pt x="188059" y="200369"/>
                  </a:lnTo>
                  <a:lnTo>
                    <a:pt x="189189" y="203109"/>
                  </a:lnTo>
                  <a:lnTo>
                    <a:pt x="192986" y="208693"/>
                  </a:lnTo>
                  <a:lnTo>
                    <a:pt x="193427" y="211515"/>
                  </a:lnTo>
                  <a:lnTo>
                    <a:pt x="192769" y="214350"/>
                  </a:lnTo>
                  <a:lnTo>
                    <a:pt x="190450" y="220039"/>
                  </a:lnTo>
                  <a:lnTo>
                    <a:pt x="189419" y="225742"/>
                  </a:lnTo>
                  <a:lnTo>
                    <a:pt x="188192" y="228597"/>
                  </a:lnTo>
                  <a:lnTo>
                    <a:pt x="182866" y="236213"/>
                  </a:lnTo>
                  <a:lnTo>
                    <a:pt x="178044" y="241809"/>
                  </a:lnTo>
                  <a:lnTo>
                    <a:pt x="175846" y="244070"/>
                  </a:lnTo>
                  <a:lnTo>
                    <a:pt x="172476" y="246530"/>
                  </a:lnTo>
                  <a:lnTo>
                    <a:pt x="168324" y="249123"/>
                  </a:lnTo>
                  <a:lnTo>
                    <a:pt x="163651" y="251804"/>
                  </a:lnTo>
                  <a:lnTo>
                    <a:pt x="159583" y="253591"/>
                  </a:lnTo>
                  <a:lnTo>
                    <a:pt x="155919" y="254783"/>
                  </a:lnTo>
                  <a:lnTo>
                    <a:pt x="152523" y="255577"/>
                  </a:lnTo>
                  <a:lnTo>
                    <a:pt x="149307" y="257059"/>
                  </a:lnTo>
                  <a:lnTo>
                    <a:pt x="146210" y="258999"/>
                  </a:lnTo>
                  <a:lnTo>
                    <a:pt x="143193" y="261246"/>
                  </a:lnTo>
                  <a:lnTo>
                    <a:pt x="139277" y="262743"/>
                  </a:lnTo>
                  <a:lnTo>
                    <a:pt x="134761" y="263741"/>
                  </a:lnTo>
                  <a:lnTo>
                    <a:pt x="129845" y="264407"/>
                  </a:lnTo>
                  <a:lnTo>
                    <a:pt x="124663" y="265804"/>
                  </a:lnTo>
                  <a:lnTo>
                    <a:pt x="119304" y="267686"/>
                  </a:lnTo>
                  <a:lnTo>
                    <a:pt x="113826" y="269894"/>
                  </a:lnTo>
                  <a:lnTo>
                    <a:pt x="109221" y="271366"/>
                  </a:lnTo>
                  <a:lnTo>
                    <a:pt x="105199" y="272348"/>
                  </a:lnTo>
                  <a:lnTo>
                    <a:pt x="101565" y="273002"/>
                  </a:lnTo>
                  <a:lnTo>
                    <a:pt x="97238" y="273438"/>
                  </a:lnTo>
                  <a:lnTo>
                    <a:pt x="92448" y="273729"/>
                  </a:lnTo>
                  <a:lnTo>
                    <a:pt x="82997" y="274052"/>
                  </a:lnTo>
                  <a:lnTo>
                    <a:pt x="68580" y="27431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250"/>
            <p:cNvSpPr/>
            <p:nvPr/>
          </p:nvSpPr>
          <p:spPr>
            <a:xfrm>
              <a:off x="4624799" y="4474845"/>
              <a:ext cx="152942" cy="420053"/>
            </a:xfrm>
            <a:custGeom>
              <a:avLst/>
              <a:gdLst/>
              <a:ahLst/>
              <a:cxnLst/>
              <a:rect l="0" t="0" r="0" b="0"/>
              <a:pathLst>
                <a:path w="152942" h="420053">
                  <a:moveTo>
                    <a:pt x="152941" y="0"/>
                  </a:moveTo>
                  <a:lnTo>
                    <a:pt x="152941" y="4550"/>
                  </a:lnTo>
                  <a:lnTo>
                    <a:pt x="151988" y="5891"/>
                  </a:lnTo>
                  <a:lnTo>
                    <a:pt x="150401" y="6785"/>
                  </a:lnTo>
                  <a:lnTo>
                    <a:pt x="148390" y="7381"/>
                  </a:lnTo>
                  <a:lnTo>
                    <a:pt x="143616" y="10582"/>
                  </a:lnTo>
                  <a:lnTo>
                    <a:pt x="141009" y="12770"/>
                  </a:lnTo>
                  <a:lnTo>
                    <a:pt x="138318" y="15181"/>
                  </a:lnTo>
                  <a:lnTo>
                    <a:pt x="132790" y="20399"/>
                  </a:lnTo>
                  <a:lnTo>
                    <a:pt x="111229" y="41733"/>
                  </a:lnTo>
                  <a:lnTo>
                    <a:pt x="85877" y="67065"/>
                  </a:lnTo>
                  <a:lnTo>
                    <a:pt x="81561" y="72333"/>
                  </a:lnTo>
                  <a:lnTo>
                    <a:pt x="77732" y="77749"/>
                  </a:lnTo>
                  <a:lnTo>
                    <a:pt x="74227" y="83265"/>
                  </a:lnTo>
                  <a:lnTo>
                    <a:pt x="70937" y="88848"/>
                  </a:lnTo>
                  <a:lnTo>
                    <a:pt x="67792" y="94474"/>
                  </a:lnTo>
                  <a:lnTo>
                    <a:pt x="61757" y="105806"/>
                  </a:lnTo>
                  <a:lnTo>
                    <a:pt x="55899" y="117192"/>
                  </a:lnTo>
                  <a:lnTo>
                    <a:pt x="52051" y="122896"/>
                  </a:lnTo>
                  <a:lnTo>
                    <a:pt x="47581" y="128603"/>
                  </a:lnTo>
                  <a:lnTo>
                    <a:pt x="42695" y="134313"/>
                  </a:lnTo>
                  <a:lnTo>
                    <a:pt x="39439" y="140024"/>
                  </a:lnTo>
                  <a:lnTo>
                    <a:pt x="35820" y="151450"/>
                  </a:lnTo>
                  <a:lnTo>
                    <a:pt x="32951" y="157164"/>
                  </a:lnTo>
                  <a:lnTo>
                    <a:pt x="29132" y="162879"/>
                  </a:lnTo>
                  <a:lnTo>
                    <a:pt x="24681" y="168593"/>
                  </a:lnTo>
                  <a:lnTo>
                    <a:pt x="20762" y="174308"/>
                  </a:lnTo>
                  <a:lnTo>
                    <a:pt x="17197" y="180023"/>
                  </a:lnTo>
                  <a:lnTo>
                    <a:pt x="13867" y="185737"/>
                  </a:lnTo>
                  <a:lnTo>
                    <a:pt x="11647" y="192405"/>
                  </a:lnTo>
                  <a:lnTo>
                    <a:pt x="10168" y="199707"/>
                  </a:lnTo>
                  <a:lnTo>
                    <a:pt x="9181" y="207433"/>
                  </a:lnTo>
                  <a:lnTo>
                    <a:pt x="7571" y="214488"/>
                  </a:lnTo>
                  <a:lnTo>
                    <a:pt x="3242" y="227408"/>
                  </a:lnTo>
                  <a:lnTo>
                    <a:pt x="683" y="239500"/>
                  </a:lnTo>
                  <a:lnTo>
                    <a:pt x="0" y="245392"/>
                  </a:lnTo>
                  <a:lnTo>
                    <a:pt x="498" y="252177"/>
                  </a:lnTo>
                  <a:lnTo>
                    <a:pt x="1782" y="259558"/>
                  </a:lnTo>
                  <a:lnTo>
                    <a:pt x="3591" y="267336"/>
                  </a:lnTo>
                  <a:lnTo>
                    <a:pt x="5749" y="274426"/>
                  </a:lnTo>
                  <a:lnTo>
                    <a:pt x="8140" y="281058"/>
                  </a:lnTo>
                  <a:lnTo>
                    <a:pt x="10687" y="287384"/>
                  </a:lnTo>
                  <a:lnTo>
                    <a:pt x="12385" y="294460"/>
                  </a:lnTo>
                  <a:lnTo>
                    <a:pt x="13517" y="302034"/>
                  </a:lnTo>
                  <a:lnTo>
                    <a:pt x="14272" y="309941"/>
                  </a:lnTo>
                  <a:lnTo>
                    <a:pt x="16679" y="317117"/>
                  </a:lnTo>
                  <a:lnTo>
                    <a:pt x="20190" y="323806"/>
                  </a:lnTo>
                  <a:lnTo>
                    <a:pt x="24435" y="330171"/>
                  </a:lnTo>
                  <a:lnTo>
                    <a:pt x="29170" y="336319"/>
                  </a:lnTo>
                  <a:lnTo>
                    <a:pt x="34232" y="342322"/>
                  </a:lnTo>
                  <a:lnTo>
                    <a:pt x="39511" y="348229"/>
                  </a:lnTo>
                  <a:lnTo>
                    <a:pt x="44936" y="355026"/>
                  </a:lnTo>
                  <a:lnTo>
                    <a:pt x="50458" y="362414"/>
                  </a:lnTo>
                  <a:lnTo>
                    <a:pt x="56043" y="370197"/>
                  </a:lnTo>
                  <a:lnTo>
                    <a:pt x="61673" y="377290"/>
                  </a:lnTo>
                  <a:lnTo>
                    <a:pt x="67330" y="383924"/>
                  </a:lnTo>
                  <a:lnTo>
                    <a:pt x="73007" y="390252"/>
                  </a:lnTo>
                  <a:lnTo>
                    <a:pt x="80602" y="396375"/>
                  </a:lnTo>
                  <a:lnTo>
                    <a:pt x="89474" y="402362"/>
                  </a:lnTo>
                  <a:lnTo>
                    <a:pt x="118651" y="42005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251"/>
            <p:cNvSpPr/>
            <p:nvPr/>
          </p:nvSpPr>
          <p:spPr>
            <a:xfrm>
              <a:off x="5900737" y="4569142"/>
              <a:ext cx="162877" cy="471488"/>
            </a:xfrm>
            <a:custGeom>
              <a:avLst/>
              <a:gdLst/>
              <a:ahLst/>
              <a:cxnLst/>
              <a:rect l="0" t="0" r="0" b="0"/>
              <a:pathLst>
                <a:path w="162877" h="471488">
                  <a:moveTo>
                    <a:pt x="34290" y="0"/>
                  </a:moveTo>
                  <a:lnTo>
                    <a:pt x="34290" y="4551"/>
                  </a:lnTo>
                  <a:lnTo>
                    <a:pt x="35243" y="5891"/>
                  </a:lnTo>
                  <a:lnTo>
                    <a:pt x="36830" y="6785"/>
                  </a:lnTo>
                  <a:lnTo>
                    <a:pt x="41671" y="8220"/>
                  </a:lnTo>
                  <a:lnTo>
                    <a:pt x="44873" y="10956"/>
                  </a:lnTo>
                  <a:lnTo>
                    <a:pt x="49471" y="15347"/>
                  </a:lnTo>
                  <a:lnTo>
                    <a:pt x="54690" y="20473"/>
                  </a:lnTo>
                  <a:lnTo>
                    <a:pt x="57415" y="22221"/>
                  </a:lnTo>
                  <a:lnTo>
                    <a:pt x="60184" y="23386"/>
                  </a:lnTo>
                  <a:lnTo>
                    <a:pt x="62983" y="24164"/>
                  </a:lnTo>
                  <a:lnTo>
                    <a:pt x="65801" y="26587"/>
                  </a:lnTo>
                  <a:lnTo>
                    <a:pt x="68632" y="30107"/>
                  </a:lnTo>
                  <a:lnTo>
                    <a:pt x="71472" y="34359"/>
                  </a:lnTo>
                  <a:lnTo>
                    <a:pt x="74318" y="38146"/>
                  </a:lnTo>
                  <a:lnTo>
                    <a:pt x="77168" y="41623"/>
                  </a:lnTo>
                  <a:lnTo>
                    <a:pt x="80021" y="44894"/>
                  </a:lnTo>
                  <a:lnTo>
                    <a:pt x="83827" y="48027"/>
                  </a:lnTo>
                  <a:lnTo>
                    <a:pt x="88270" y="51068"/>
                  </a:lnTo>
                  <a:lnTo>
                    <a:pt x="93137" y="54047"/>
                  </a:lnTo>
                  <a:lnTo>
                    <a:pt x="97334" y="57939"/>
                  </a:lnTo>
                  <a:lnTo>
                    <a:pt x="101084" y="62439"/>
                  </a:lnTo>
                  <a:lnTo>
                    <a:pt x="104537" y="67343"/>
                  </a:lnTo>
                  <a:lnTo>
                    <a:pt x="108744" y="71566"/>
                  </a:lnTo>
                  <a:lnTo>
                    <a:pt x="113453" y="75333"/>
                  </a:lnTo>
                  <a:lnTo>
                    <a:pt x="118498" y="78797"/>
                  </a:lnTo>
                  <a:lnTo>
                    <a:pt x="122814" y="83011"/>
                  </a:lnTo>
                  <a:lnTo>
                    <a:pt x="126644" y="87726"/>
                  </a:lnTo>
                  <a:lnTo>
                    <a:pt x="130149" y="92774"/>
                  </a:lnTo>
                  <a:lnTo>
                    <a:pt x="133438" y="98044"/>
                  </a:lnTo>
                  <a:lnTo>
                    <a:pt x="136584" y="103463"/>
                  </a:lnTo>
                  <a:lnTo>
                    <a:pt x="139634" y="108980"/>
                  </a:lnTo>
                  <a:lnTo>
                    <a:pt x="143022" y="120191"/>
                  </a:lnTo>
                  <a:lnTo>
                    <a:pt x="143925" y="125847"/>
                  </a:lnTo>
                  <a:lnTo>
                    <a:pt x="147470" y="134672"/>
                  </a:lnTo>
                  <a:lnTo>
                    <a:pt x="152219" y="142722"/>
                  </a:lnTo>
                  <a:lnTo>
                    <a:pt x="157506" y="152650"/>
                  </a:lnTo>
                  <a:lnTo>
                    <a:pt x="160490" y="163412"/>
                  </a:lnTo>
                  <a:lnTo>
                    <a:pt x="161816" y="174545"/>
                  </a:lnTo>
                  <a:lnTo>
                    <a:pt x="162406" y="185844"/>
                  </a:lnTo>
                  <a:lnTo>
                    <a:pt x="162668" y="197215"/>
                  </a:lnTo>
                  <a:lnTo>
                    <a:pt x="162876" y="263244"/>
                  </a:lnTo>
                  <a:lnTo>
                    <a:pt x="160337" y="274477"/>
                  </a:lnTo>
                  <a:lnTo>
                    <a:pt x="156986" y="285820"/>
                  </a:lnTo>
                  <a:lnTo>
                    <a:pt x="155496" y="297211"/>
                  </a:lnTo>
                  <a:lnTo>
                    <a:pt x="153194" y="302916"/>
                  </a:lnTo>
                  <a:lnTo>
                    <a:pt x="149754" y="308624"/>
                  </a:lnTo>
                  <a:lnTo>
                    <a:pt x="145557" y="314335"/>
                  </a:lnTo>
                  <a:lnTo>
                    <a:pt x="141805" y="319094"/>
                  </a:lnTo>
                  <a:lnTo>
                    <a:pt x="138352" y="323220"/>
                  </a:lnTo>
                  <a:lnTo>
                    <a:pt x="135097" y="326922"/>
                  </a:lnTo>
                  <a:lnTo>
                    <a:pt x="132927" y="331296"/>
                  </a:lnTo>
                  <a:lnTo>
                    <a:pt x="128921" y="346553"/>
                  </a:lnTo>
                  <a:lnTo>
                    <a:pt x="124608" y="357541"/>
                  </a:lnTo>
                  <a:lnTo>
                    <a:pt x="122125" y="362186"/>
                  </a:lnTo>
                  <a:lnTo>
                    <a:pt x="119516" y="366235"/>
                  </a:lnTo>
                  <a:lnTo>
                    <a:pt x="116825" y="369887"/>
                  </a:lnTo>
                  <a:lnTo>
                    <a:pt x="113126" y="374226"/>
                  </a:lnTo>
                  <a:lnTo>
                    <a:pt x="108755" y="379024"/>
                  </a:lnTo>
                  <a:lnTo>
                    <a:pt x="96041" y="392338"/>
                  </a:lnTo>
                  <a:lnTo>
                    <a:pt x="92602" y="395861"/>
                  </a:lnTo>
                  <a:lnTo>
                    <a:pt x="89358" y="400115"/>
                  </a:lnTo>
                  <a:lnTo>
                    <a:pt x="86242" y="404856"/>
                  </a:lnTo>
                  <a:lnTo>
                    <a:pt x="83212" y="409921"/>
                  </a:lnTo>
                  <a:lnTo>
                    <a:pt x="80240" y="414251"/>
                  </a:lnTo>
                  <a:lnTo>
                    <a:pt x="77306" y="418090"/>
                  </a:lnTo>
                  <a:lnTo>
                    <a:pt x="74397" y="421602"/>
                  </a:lnTo>
                  <a:lnTo>
                    <a:pt x="70553" y="424896"/>
                  </a:lnTo>
                  <a:lnTo>
                    <a:pt x="66085" y="428044"/>
                  </a:lnTo>
                  <a:lnTo>
                    <a:pt x="61202" y="431095"/>
                  </a:lnTo>
                  <a:lnTo>
                    <a:pt x="56994" y="434082"/>
                  </a:lnTo>
                  <a:lnTo>
                    <a:pt x="53236" y="437026"/>
                  </a:lnTo>
                  <a:lnTo>
                    <a:pt x="49778" y="439941"/>
                  </a:lnTo>
                  <a:lnTo>
                    <a:pt x="46520" y="442836"/>
                  </a:lnTo>
                  <a:lnTo>
                    <a:pt x="40360" y="448593"/>
                  </a:lnTo>
                  <a:lnTo>
                    <a:pt x="31538" y="457190"/>
                  </a:lnTo>
                  <a:lnTo>
                    <a:pt x="28646" y="459098"/>
                  </a:lnTo>
                  <a:lnTo>
                    <a:pt x="25765" y="460371"/>
                  </a:lnTo>
                  <a:lnTo>
                    <a:pt x="22892" y="461219"/>
                  </a:lnTo>
                  <a:lnTo>
                    <a:pt x="20023" y="462737"/>
                  </a:lnTo>
                  <a:lnTo>
                    <a:pt x="17159" y="464701"/>
                  </a:lnTo>
                  <a:lnTo>
                    <a:pt x="14297" y="466963"/>
                  </a:lnTo>
                  <a:lnTo>
                    <a:pt x="11436" y="468471"/>
                  </a:lnTo>
                  <a:lnTo>
                    <a:pt x="8577" y="469477"/>
                  </a:lnTo>
                  <a:lnTo>
                    <a:pt x="0" y="47148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9375" y="1281113"/>
            <a:ext cx="390525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54"/>
          <p:cNvSpPr/>
          <p:nvPr/>
        </p:nvSpPr>
        <p:spPr>
          <a:xfrm>
            <a:off x="6099199" y="3017520"/>
            <a:ext cx="7279" cy="10"/>
          </a:xfrm>
          <a:custGeom>
            <a:avLst/>
            <a:gdLst/>
            <a:ahLst/>
            <a:cxnLst/>
            <a:rect l="0" t="0" r="0" b="0"/>
            <a:pathLst>
              <a:path w="7279" h="10">
                <a:moveTo>
                  <a:pt x="0" y="9"/>
                </a:moveTo>
                <a:lnTo>
                  <a:pt x="727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55"/>
          <p:cNvSpPr/>
          <p:nvPr/>
        </p:nvSpPr>
        <p:spPr>
          <a:xfrm>
            <a:off x="6115050" y="2958500"/>
            <a:ext cx="60001" cy="170463"/>
          </a:xfrm>
          <a:custGeom>
            <a:avLst/>
            <a:gdLst/>
            <a:ahLst/>
            <a:cxnLst/>
            <a:rect l="0" t="0" r="0" b="0"/>
            <a:pathLst>
              <a:path w="60001" h="170463">
                <a:moveTo>
                  <a:pt x="58678" y="0"/>
                </a:moveTo>
                <a:lnTo>
                  <a:pt x="59408" y="15440"/>
                </a:lnTo>
                <a:lnTo>
                  <a:pt x="59740" y="28856"/>
                </a:lnTo>
                <a:lnTo>
                  <a:pt x="60000" y="81838"/>
                </a:lnTo>
                <a:lnTo>
                  <a:pt x="59050" y="86615"/>
                </a:lnTo>
                <a:lnTo>
                  <a:pt x="53162" y="98840"/>
                </a:lnTo>
                <a:lnTo>
                  <a:pt x="46337" y="113152"/>
                </a:lnTo>
                <a:lnTo>
                  <a:pt x="42939" y="123848"/>
                </a:lnTo>
                <a:lnTo>
                  <a:pt x="36323" y="133050"/>
                </a:lnTo>
                <a:lnTo>
                  <a:pt x="28330" y="141809"/>
                </a:lnTo>
                <a:lnTo>
                  <a:pt x="22751" y="147567"/>
                </a:lnTo>
                <a:lnTo>
                  <a:pt x="19930" y="149484"/>
                </a:lnTo>
                <a:lnTo>
                  <a:pt x="14255" y="151613"/>
                </a:lnTo>
                <a:lnTo>
                  <a:pt x="12361" y="153134"/>
                </a:lnTo>
                <a:lnTo>
                  <a:pt x="11098" y="155100"/>
                </a:lnTo>
                <a:lnTo>
                  <a:pt x="9071" y="160548"/>
                </a:lnTo>
                <a:lnTo>
                  <a:pt x="1853" y="168498"/>
                </a:lnTo>
                <a:lnTo>
                  <a:pt x="0" y="1704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6"/>
          <p:cNvSpPr/>
          <p:nvPr/>
        </p:nvSpPr>
        <p:spPr>
          <a:xfrm>
            <a:off x="4606324" y="2607379"/>
            <a:ext cx="75041" cy="75427"/>
          </a:xfrm>
          <a:custGeom>
            <a:avLst/>
            <a:gdLst/>
            <a:ahLst/>
            <a:cxnLst/>
            <a:rect l="0" t="0" r="0" b="0"/>
            <a:pathLst>
              <a:path w="75041" h="75427">
                <a:moveTo>
                  <a:pt x="8538" y="24378"/>
                </a:moveTo>
                <a:lnTo>
                  <a:pt x="24139" y="24378"/>
                </a:lnTo>
                <a:lnTo>
                  <a:pt x="24653" y="25331"/>
                </a:lnTo>
                <a:lnTo>
                  <a:pt x="24997" y="26918"/>
                </a:lnTo>
                <a:lnTo>
                  <a:pt x="25225" y="28929"/>
                </a:lnTo>
                <a:lnTo>
                  <a:pt x="26330" y="30270"/>
                </a:lnTo>
                <a:lnTo>
                  <a:pt x="28020" y="31163"/>
                </a:lnTo>
                <a:lnTo>
                  <a:pt x="30098" y="31759"/>
                </a:lnTo>
                <a:lnTo>
                  <a:pt x="32437" y="33109"/>
                </a:lnTo>
                <a:lnTo>
                  <a:pt x="34948" y="34961"/>
                </a:lnTo>
                <a:lnTo>
                  <a:pt x="41271" y="40227"/>
                </a:lnTo>
                <a:lnTo>
                  <a:pt x="41790" y="41612"/>
                </a:lnTo>
                <a:lnTo>
                  <a:pt x="42136" y="43487"/>
                </a:lnTo>
                <a:lnTo>
                  <a:pt x="42691" y="48790"/>
                </a:lnTo>
                <a:lnTo>
                  <a:pt x="43689" y="50178"/>
                </a:lnTo>
                <a:lnTo>
                  <a:pt x="45307" y="52055"/>
                </a:lnTo>
                <a:lnTo>
                  <a:pt x="47339" y="54260"/>
                </a:lnTo>
                <a:lnTo>
                  <a:pt x="47740" y="55729"/>
                </a:lnTo>
                <a:lnTo>
                  <a:pt x="47055" y="56709"/>
                </a:lnTo>
                <a:lnTo>
                  <a:pt x="45646" y="57362"/>
                </a:lnTo>
                <a:lnTo>
                  <a:pt x="44707" y="58750"/>
                </a:lnTo>
                <a:lnTo>
                  <a:pt x="44080" y="60628"/>
                </a:lnTo>
                <a:lnTo>
                  <a:pt x="43075" y="65934"/>
                </a:lnTo>
                <a:lnTo>
                  <a:pt x="42041" y="67322"/>
                </a:lnTo>
                <a:lnTo>
                  <a:pt x="40398" y="69200"/>
                </a:lnTo>
                <a:lnTo>
                  <a:pt x="38350" y="71404"/>
                </a:lnTo>
                <a:lnTo>
                  <a:pt x="36033" y="72874"/>
                </a:lnTo>
                <a:lnTo>
                  <a:pt x="33536" y="73854"/>
                </a:lnTo>
                <a:lnTo>
                  <a:pt x="27234" y="75426"/>
                </a:lnTo>
                <a:lnTo>
                  <a:pt x="25764" y="74603"/>
                </a:lnTo>
                <a:lnTo>
                  <a:pt x="23832" y="73101"/>
                </a:lnTo>
                <a:lnTo>
                  <a:pt x="21592" y="71148"/>
                </a:lnTo>
                <a:lnTo>
                  <a:pt x="19145" y="69845"/>
                </a:lnTo>
                <a:lnTo>
                  <a:pt x="16562" y="68977"/>
                </a:lnTo>
                <a:lnTo>
                  <a:pt x="13887" y="68398"/>
                </a:lnTo>
                <a:lnTo>
                  <a:pt x="12104" y="67060"/>
                </a:lnTo>
                <a:lnTo>
                  <a:pt x="10915" y="65215"/>
                </a:lnTo>
                <a:lnTo>
                  <a:pt x="10123" y="63033"/>
                </a:lnTo>
                <a:lnTo>
                  <a:pt x="8642" y="60625"/>
                </a:lnTo>
                <a:lnTo>
                  <a:pt x="6702" y="58068"/>
                </a:lnTo>
                <a:lnTo>
                  <a:pt x="1296" y="51670"/>
                </a:lnTo>
                <a:lnTo>
                  <a:pt x="557" y="48255"/>
                </a:lnTo>
                <a:lnTo>
                  <a:pt x="360" y="46011"/>
                </a:lnTo>
                <a:lnTo>
                  <a:pt x="229" y="43563"/>
                </a:lnTo>
                <a:lnTo>
                  <a:pt x="82" y="38302"/>
                </a:lnTo>
                <a:lnTo>
                  <a:pt x="0" y="29985"/>
                </a:lnTo>
                <a:lnTo>
                  <a:pt x="941" y="27164"/>
                </a:lnTo>
                <a:lnTo>
                  <a:pt x="2521" y="24330"/>
                </a:lnTo>
                <a:lnTo>
                  <a:pt x="4527" y="21489"/>
                </a:lnTo>
                <a:lnTo>
                  <a:pt x="6816" y="18642"/>
                </a:lnTo>
                <a:lnTo>
                  <a:pt x="9295" y="15791"/>
                </a:lnTo>
                <a:lnTo>
                  <a:pt x="11900" y="12938"/>
                </a:lnTo>
                <a:lnTo>
                  <a:pt x="15542" y="11037"/>
                </a:lnTo>
                <a:lnTo>
                  <a:pt x="19875" y="9769"/>
                </a:lnTo>
                <a:lnTo>
                  <a:pt x="24668" y="8924"/>
                </a:lnTo>
                <a:lnTo>
                  <a:pt x="28817" y="7408"/>
                </a:lnTo>
                <a:lnTo>
                  <a:pt x="32535" y="5444"/>
                </a:lnTo>
                <a:lnTo>
                  <a:pt x="35966" y="3183"/>
                </a:lnTo>
                <a:lnTo>
                  <a:pt x="39206" y="1676"/>
                </a:lnTo>
                <a:lnTo>
                  <a:pt x="42318" y="671"/>
                </a:lnTo>
                <a:lnTo>
                  <a:pt x="45346" y="0"/>
                </a:lnTo>
                <a:lnTo>
                  <a:pt x="48317" y="506"/>
                </a:lnTo>
                <a:lnTo>
                  <a:pt x="51250" y="1796"/>
                </a:lnTo>
                <a:lnTo>
                  <a:pt x="58249" y="6159"/>
                </a:lnTo>
                <a:lnTo>
                  <a:pt x="59777" y="7470"/>
                </a:lnTo>
                <a:lnTo>
                  <a:pt x="61747" y="9296"/>
                </a:lnTo>
                <a:lnTo>
                  <a:pt x="64013" y="11466"/>
                </a:lnTo>
                <a:lnTo>
                  <a:pt x="66477" y="12912"/>
                </a:lnTo>
                <a:lnTo>
                  <a:pt x="69071" y="13877"/>
                </a:lnTo>
                <a:lnTo>
                  <a:pt x="71754" y="14520"/>
                </a:lnTo>
                <a:lnTo>
                  <a:pt x="73542" y="15901"/>
                </a:lnTo>
                <a:lnTo>
                  <a:pt x="74734" y="17774"/>
                </a:lnTo>
                <a:lnTo>
                  <a:pt x="75040" y="186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7"/>
          <p:cNvSpPr/>
          <p:nvPr/>
        </p:nvSpPr>
        <p:spPr>
          <a:xfrm>
            <a:off x="4623582" y="2571794"/>
            <a:ext cx="64465" cy="84456"/>
          </a:xfrm>
          <a:custGeom>
            <a:avLst/>
            <a:gdLst/>
            <a:ahLst/>
            <a:cxnLst/>
            <a:rect l="0" t="0" r="0" b="0"/>
            <a:pathLst>
              <a:path w="64465" h="84456">
                <a:moveTo>
                  <a:pt x="41721" y="80049"/>
                </a:moveTo>
                <a:lnTo>
                  <a:pt x="35792" y="84455"/>
                </a:lnTo>
                <a:lnTo>
                  <a:pt x="34289" y="83911"/>
                </a:lnTo>
                <a:lnTo>
                  <a:pt x="32336" y="82596"/>
                </a:lnTo>
                <a:lnTo>
                  <a:pt x="30081" y="80767"/>
                </a:lnTo>
                <a:lnTo>
                  <a:pt x="27625" y="79547"/>
                </a:lnTo>
                <a:lnTo>
                  <a:pt x="25035" y="78734"/>
                </a:lnTo>
                <a:lnTo>
                  <a:pt x="22356" y="78192"/>
                </a:lnTo>
                <a:lnTo>
                  <a:pt x="19617" y="76878"/>
                </a:lnTo>
                <a:lnTo>
                  <a:pt x="16839" y="75050"/>
                </a:lnTo>
                <a:lnTo>
                  <a:pt x="14034" y="72878"/>
                </a:lnTo>
                <a:lnTo>
                  <a:pt x="11212" y="70478"/>
                </a:lnTo>
                <a:lnTo>
                  <a:pt x="8378" y="67926"/>
                </a:lnTo>
                <a:lnTo>
                  <a:pt x="5536" y="65272"/>
                </a:lnTo>
                <a:lnTo>
                  <a:pt x="3642" y="62550"/>
                </a:lnTo>
                <a:lnTo>
                  <a:pt x="2379" y="59782"/>
                </a:lnTo>
                <a:lnTo>
                  <a:pt x="1536" y="56985"/>
                </a:lnTo>
                <a:lnTo>
                  <a:pt x="975" y="54168"/>
                </a:lnTo>
                <a:lnTo>
                  <a:pt x="601" y="51337"/>
                </a:lnTo>
                <a:lnTo>
                  <a:pt x="352" y="48497"/>
                </a:lnTo>
                <a:lnTo>
                  <a:pt x="185" y="44699"/>
                </a:lnTo>
                <a:lnTo>
                  <a:pt x="0" y="35399"/>
                </a:lnTo>
                <a:lnTo>
                  <a:pt x="903" y="31205"/>
                </a:lnTo>
                <a:lnTo>
                  <a:pt x="2458" y="27456"/>
                </a:lnTo>
                <a:lnTo>
                  <a:pt x="4447" y="24004"/>
                </a:lnTo>
                <a:lnTo>
                  <a:pt x="6726" y="20750"/>
                </a:lnTo>
                <a:lnTo>
                  <a:pt x="9197" y="17629"/>
                </a:lnTo>
                <a:lnTo>
                  <a:pt x="11797" y="14595"/>
                </a:lnTo>
                <a:lnTo>
                  <a:pt x="14483" y="11620"/>
                </a:lnTo>
                <a:lnTo>
                  <a:pt x="20008" y="5775"/>
                </a:lnTo>
                <a:lnTo>
                  <a:pt x="22814" y="3835"/>
                </a:lnTo>
                <a:lnTo>
                  <a:pt x="25638" y="2542"/>
                </a:lnTo>
                <a:lnTo>
                  <a:pt x="28473" y="1680"/>
                </a:lnTo>
                <a:lnTo>
                  <a:pt x="31315" y="1105"/>
                </a:lnTo>
                <a:lnTo>
                  <a:pt x="34163" y="722"/>
                </a:lnTo>
                <a:lnTo>
                  <a:pt x="37013" y="467"/>
                </a:lnTo>
                <a:lnTo>
                  <a:pt x="39867" y="296"/>
                </a:lnTo>
                <a:lnTo>
                  <a:pt x="45576" y="107"/>
                </a:lnTo>
                <a:lnTo>
                  <a:pt x="54146" y="0"/>
                </a:lnTo>
                <a:lnTo>
                  <a:pt x="56051" y="938"/>
                </a:lnTo>
                <a:lnTo>
                  <a:pt x="57321" y="2515"/>
                </a:lnTo>
                <a:lnTo>
                  <a:pt x="58167" y="4520"/>
                </a:lnTo>
                <a:lnTo>
                  <a:pt x="59684" y="6808"/>
                </a:lnTo>
                <a:lnTo>
                  <a:pt x="61648" y="9287"/>
                </a:lnTo>
                <a:lnTo>
                  <a:pt x="63909" y="11891"/>
                </a:lnTo>
                <a:lnTo>
                  <a:pt x="64464" y="14580"/>
                </a:lnTo>
                <a:lnTo>
                  <a:pt x="63883" y="17325"/>
                </a:lnTo>
                <a:lnTo>
                  <a:pt x="62542" y="20108"/>
                </a:lnTo>
                <a:lnTo>
                  <a:pt x="61648" y="23868"/>
                </a:lnTo>
                <a:lnTo>
                  <a:pt x="61052" y="28280"/>
                </a:lnTo>
                <a:lnTo>
                  <a:pt x="60654" y="33126"/>
                </a:lnTo>
                <a:lnTo>
                  <a:pt x="59437" y="37309"/>
                </a:lnTo>
                <a:lnTo>
                  <a:pt x="57673" y="41050"/>
                </a:lnTo>
                <a:lnTo>
                  <a:pt x="55544" y="44497"/>
                </a:lnTo>
                <a:lnTo>
                  <a:pt x="53173" y="48700"/>
                </a:lnTo>
                <a:lnTo>
                  <a:pt x="47998" y="58450"/>
                </a:lnTo>
                <a:lnTo>
                  <a:pt x="45284" y="61812"/>
                </a:lnTo>
                <a:lnTo>
                  <a:pt x="42523" y="64053"/>
                </a:lnTo>
                <a:lnTo>
                  <a:pt x="39729" y="65547"/>
                </a:lnTo>
                <a:lnTo>
                  <a:pt x="36914" y="67496"/>
                </a:lnTo>
                <a:lnTo>
                  <a:pt x="34086" y="69747"/>
                </a:lnTo>
                <a:lnTo>
                  <a:pt x="31247" y="72201"/>
                </a:lnTo>
                <a:lnTo>
                  <a:pt x="28402" y="73837"/>
                </a:lnTo>
                <a:lnTo>
                  <a:pt x="25553" y="74927"/>
                </a:lnTo>
                <a:lnTo>
                  <a:pt x="22701" y="75654"/>
                </a:lnTo>
                <a:lnTo>
                  <a:pt x="19848" y="76139"/>
                </a:lnTo>
                <a:lnTo>
                  <a:pt x="16993" y="76462"/>
                </a:lnTo>
                <a:lnTo>
                  <a:pt x="8425" y="771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8"/>
          <p:cNvSpPr/>
          <p:nvPr/>
        </p:nvSpPr>
        <p:spPr>
          <a:xfrm>
            <a:off x="4606292" y="2151697"/>
            <a:ext cx="162876" cy="265739"/>
          </a:xfrm>
          <a:custGeom>
            <a:avLst/>
            <a:gdLst/>
            <a:ahLst/>
            <a:cxnLst/>
            <a:rect l="0" t="0" r="0" b="0"/>
            <a:pathLst>
              <a:path w="162876" h="265739">
                <a:moveTo>
                  <a:pt x="85723" y="0"/>
                </a:moveTo>
                <a:lnTo>
                  <a:pt x="81172" y="0"/>
                </a:lnTo>
                <a:lnTo>
                  <a:pt x="79831" y="953"/>
                </a:lnTo>
                <a:lnTo>
                  <a:pt x="78937" y="2540"/>
                </a:lnTo>
                <a:lnTo>
                  <a:pt x="77503" y="7381"/>
                </a:lnTo>
                <a:lnTo>
                  <a:pt x="72704" y="12770"/>
                </a:lnTo>
                <a:lnTo>
                  <a:pt x="70376" y="14229"/>
                </a:lnTo>
                <a:lnTo>
                  <a:pt x="67872" y="15201"/>
                </a:lnTo>
                <a:lnTo>
                  <a:pt x="65249" y="15849"/>
                </a:lnTo>
                <a:lnTo>
                  <a:pt x="62549" y="17233"/>
                </a:lnTo>
                <a:lnTo>
                  <a:pt x="59796" y="19109"/>
                </a:lnTo>
                <a:lnTo>
                  <a:pt x="57008" y="21312"/>
                </a:lnTo>
                <a:lnTo>
                  <a:pt x="55149" y="23733"/>
                </a:lnTo>
                <a:lnTo>
                  <a:pt x="53911" y="26299"/>
                </a:lnTo>
                <a:lnTo>
                  <a:pt x="53084" y="28963"/>
                </a:lnTo>
                <a:lnTo>
                  <a:pt x="49627" y="34462"/>
                </a:lnTo>
                <a:lnTo>
                  <a:pt x="44915" y="40082"/>
                </a:lnTo>
                <a:lnTo>
                  <a:pt x="42325" y="42914"/>
                </a:lnTo>
                <a:lnTo>
                  <a:pt x="36907" y="48600"/>
                </a:lnTo>
                <a:lnTo>
                  <a:pt x="31324" y="54303"/>
                </a:lnTo>
                <a:lnTo>
                  <a:pt x="29454" y="57157"/>
                </a:lnTo>
                <a:lnTo>
                  <a:pt x="27377" y="62868"/>
                </a:lnTo>
                <a:lnTo>
                  <a:pt x="23914" y="68581"/>
                </a:lnTo>
                <a:lnTo>
                  <a:pt x="19199" y="74296"/>
                </a:lnTo>
                <a:lnTo>
                  <a:pt x="16609" y="77153"/>
                </a:lnTo>
                <a:lnTo>
                  <a:pt x="13929" y="80010"/>
                </a:lnTo>
                <a:lnTo>
                  <a:pt x="12143" y="82868"/>
                </a:lnTo>
                <a:lnTo>
                  <a:pt x="10158" y="88583"/>
                </a:lnTo>
                <a:lnTo>
                  <a:pt x="9276" y="94298"/>
                </a:lnTo>
                <a:lnTo>
                  <a:pt x="9041" y="97155"/>
                </a:lnTo>
                <a:lnTo>
                  <a:pt x="7931" y="100013"/>
                </a:lnTo>
                <a:lnTo>
                  <a:pt x="4159" y="105728"/>
                </a:lnTo>
                <a:lnTo>
                  <a:pt x="1847" y="113983"/>
                </a:lnTo>
                <a:lnTo>
                  <a:pt x="1231" y="118851"/>
                </a:lnTo>
                <a:lnTo>
                  <a:pt x="546" y="126800"/>
                </a:lnTo>
                <a:lnTo>
                  <a:pt x="241" y="133508"/>
                </a:lnTo>
                <a:lnTo>
                  <a:pt x="70" y="142640"/>
                </a:lnTo>
                <a:lnTo>
                  <a:pt x="0" y="173107"/>
                </a:lnTo>
                <a:lnTo>
                  <a:pt x="952" y="177317"/>
                </a:lnTo>
                <a:lnTo>
                  <a:pt x="2539" y="182029"/>
                </a:lnTo>
                <a:lnTo>
                  <a:pt x="4549" y="187075"/>
                </a:lnTo>
                <a:lnTo>
                  <a:pt x="6783" y="195222"/>
                </a:lnTo>
                <a:lnTo>
                  <a:pt x="7776" y="202018"/>
                </a:lnTo>
                <a:lnTo>
                  <a:pt x="8217" y="208213"/>
                </a:lnTo>
                <a:lnTo>
                  <a:pt x="10240" y="211199"/>
                </a:lnTo>
                <a:lnTo>
                  <a:pt x="13493" y="214142"/>
                </a:lnTo>
                <a:lnTo>
                  <a:pt x="17568" y="217056"/>
                </a:lnTo>
                <a:lnTo>
                  <a:pt x="21236" y="219952"/>
                </a:lnTo>
                <a:lnTo>
                  <a:pt x="24634" y="222834"/>
                </a:lnTo>
                <a:lnTo>
                  <a:pt x="27852" y="225709"/>
                </a:lnTo>
                <a:lnTo>
                  <a:pt x="30949" y="229530"/>
                </a:lnTo>
                <a:lnTo>
                  <a:pt x="33967" y="233983"/>
                </a:lnTo>
                <a:lnTo>
                  <a:pt x="36931" y="238856"/>
                </a:lnTo>
                <a:lnTo>
                  <a:pt x="39860" y="242105"/>
                </a:lnTo>
                <a:lnTo>
                  <a:pt x="42765" y="244271"/>
                </a:lnTo>
                <a:lnTo>
                  <a:pt x="45655" y="245715"/>
                </a:lnTo>
                <a:lnTo>
                  <a:pt x="48533" y="247630"/>
                </a:lnTo>
                <a:lnTo>
                  <a:pt x="51404" y="249859"/>
                </a:lnTo>
                <a:lnTo>
                  <a:pt x="54271" y="252298"/>
                </a:lnTo>
                <a:lnTo>
                  <a:pt x="57135" y="253923"/>
                </a:lnTo>
                <a:lnTo>
                  <a:pt x="59997" y="255007"/>
                </a:lnTo>
                <a:lnTo>
                  <a:pt x="62857" y="255730"/>
                </a:lnTo>
                <a:lnTo>
                  <a:pt x="65717" y="257164"/>
                </a:lnTo>
                <a:lnTo>
                  <a:pt x="68575" y="259073"/>
                </a:lnTo>
                <a:lnTo>
                  <a:pt x="71433" y="261298"/>
                </a:lnTo>
                <a:lnTo>
                  <a:pt x="75244" y="262781"/>
                </a:lnTo>
                <a:lnTo>
                  <a:pt x="79689" y="263770"/>
                </a:lnTo>
                <a:lnTo>
                  <a:pt x="84558" y="264429"/>
                </a:lnTo>
                <a:lnTo>
                  <a:pt x="88756" y="264869"/>
                </a:lnTo>
                <a:lnTo>
                  <a:pt x="92508" y="265162"/>
                </a:lnTo>
                <a:lnTo>
                  <a:pt x="95961" y="265357"/>
                </a:lnTo>
                <a:lnTo>
                  <a:pt x="102338" y="265574"/>
                </a:lnTo>
                <a:lnTo>
                  <a:pt x="114193" y="265713"/>
                </a:lnTo>
                <a:lnTo>
                  <a:pt x="127390" y="265738"/>
                </a:lnTo>
                <a:lnTo>
                  <a:pt x="130646" y="264789"/>
                </a:lnTo>
                <a:lnTo>
                  <a:pt x="132816" y="263203"/>
                </a:lnTo>
                <a:lnTo>
                  <a:pt x="134263" y="261194"/>
                </a:lnTo>
                <a:lnTo>
                  <a:pt x="137133" y="259854"/>
                </a:lnTo>
                <a:lnTo>
                  <a:pt x="140951" y="258961"/>
                </a:lnTo>
                <a:lnTo>
                  <a:pt x="145402" y="258366"/>
                </a:lnTo>
                <a:lnTo>
                  <a:pt x="148368" y="257017"/>
                </a:lnTo>
                <a:lnTo>
                  <a:pt x="150346" y="255164"/>
                </a:lnTo>
                <a:lnTo>
                  <a:pt x="151665" y="252977"/>
                </a:lnTo>
                <a:lnTo>
                  <a:pt x="153497" y="251519"/>
                </a:lnTo>
                <a:lnTo>
                  <a:pt x="155670" y="250547"/>
                </a:lnTo>
                <a:lnTo>
                  <a:pt x="162875" y="2486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9"/>
          <p:cNvSpPr/>
          <p:nvPr/>
        </p:nvSpPr>
        <p:spPr>
          <a:xfrm>
            <a:off x="4794884" y="2168842"/>
            <a:ext cx="68582" cy="171451"/>
          </a:xfrm>
          <a:custGeom>
            <a:avLst/>
            <a:gdLst/>
            <a:ahLst/>
            <a:cxnLst/>
            <a:rect l="0" t="0" r="0" b="0"/>
            <a:pathLst>
              <a:path w="68582" h="171451">
                <a:moveTo>
                  <a:pt x="0" y="0"/>
                </a:moveTo>
                <a:lnTo>
                  <a:pt x="7382" y="7381"/>
                </a:lnTo>
                <a:lnTo>
                  <a:pt x="8044" y="10583"/>
                </a:lnTo>
                <a:lnTo>
                  <a:pt x="8337" y="15181"/>
                </a:lnTo>
                <a:lnTo>
                  <a:pt x="8468" y="20400"/>
                </a:lnTo>
                <a:lnTo>
                  <a:pt x="9456" y="22172"/>
                </a:lnTo>
                <a:lnTo>
                  <a:pt x="11067" y="23354"/>
                </a:lnTo>
                <a:lnTo>
                  <a:pt x="13093" y="24142"/>
                </a:lnTo>
                <a:lnTo>
                  <a:pt x="14444" y="26572"/>
                </a:lnTo>
                <a:lnTo>
                  <a:pt x="15344" y="30098"/>
                </a:lnTo>
                <a:lnTo>
                  <a:pt x="15945" y="34352"/>
                </a:lnTo>
                <a:lnTo>
                  <a:pt x="16345" y="38142"/>
                </a:lnTo>
                <a:lnTo>
                  <a:pt x="16612" y="41620"/>
                </a:lnTo>
                <a:lnTo>
                  <a:pt x="16790" y="44892"/>
                </a:lnTo>
                <a:lnTo>
                  <a:pt x="17861" y="48025"/>
                </a:lnTo>
                <a:lnTo>
                  <a:pt x="19528" y="51067"/>
                </a:lnTo>
                <a:lnTo>
                  <a:pt x="21591" y="54047"/>
                </a:lnTo>
                <a:lnTo>
                  <a:pt x="22967" y="56986"/>
                </a:lnTo>
                <a:lnTo>
                  <a:pt x="23884" y="59898"/>
                </a:lnTo>
                <a:lnTo>
                  <a:pt x="24495" y="62792"/>
                </a:lnTo>
                <a:lnTo>
                  <a:pt x="25855" y="65674"/>
                </a:lnTo>
                <a:lnTo>
                  <a:pt x="27715" y="68548"/>
                </a:lnTo>
                <a:lnTo>
                  <a:pt x="29906" y="71416"/>
                </a:lnTo>
                <a:lnTo>
                  <a:pt x="31368" y="75233"/>
                </a:lnTo>
                <a:lnTo>
                  <a:pt x="32342" y="79683"/>
                </a:lnTo>
                <a:lnTo>
                  <a:pt x="32992" y="84555"/>
                </a:lnTo>
                <a:lnTo>
                  <a:pt x="33425" y="88755"/>
                </a:lnTo>
                <a:lnTo>
                  <a:pt x="33713" y="92507"/>
                </a:lnTo>
                <a:lnTo>
                  <a:pt x="33906" y="95962"/>
                </a:lnTo>
                <a:lnTo>
                  <a:pt x="34986" y="100169"/>
                </a:lnTo>
                <a:lnTo>
                  <a:pt x="36660" y="104880"/>
                </a:lnTo>
                <a:lnTo>
                  <a:pt x="38727" y="109925"/>
                </a:lnTo>
                <a:lnTo>
                  <a:pt x="41058" y="114241"/>
                </a:lnTo>
                <a:lnTo>
                  <a:pt x="43565" y="118070"/>
                </a:lnTo>
                <a:lnTo>
                  <a:pt x="46189" y="121576"/>
                </a:lnTo>
                <a:lnTo>
                  <a:pt x="47937" y="124866"/>
                </a:lnTo>
                <a:lnTo>
                  <a:pt x="49104" y="128011"/>
                </a:lnTo>
                <a:lnTo>
                  <a:pt x="49881" y="131061"/>
                </a:lnTo>
                <a:lnTo>
                  <a:pt x="50399" y="134046"/>
                </a:lnTo>
                <a:lnTo>
                  <a:pt x="50745" y="136989"/>
                </a:lnTo>
                <a:lnTo>
                  <a:pt x="50974" y="139904"/>
                </a:lnTo>
                <a:lnTo>
                  <a:pt x="52080" y="142799"/>
                </a:lnTo>
                <a:lnTo>
                  <a:pt x="53771" y="145682"/>
                </a:lnTo>
                <a:lnTo>
                  <a:pt x="58776" y="152602"/>
                </a:lnTo>
                <a:lnTo>
                  <a:pt x="59461" y="156088"/>
                </a:lnTo>
                <a:lnTo>
                  <a:pt x="59900" y="161537"/>
                </a:lnTo>
                <a:lnTo>
                  <a:pt x="60888" y="162936"/>
                </a:lnTo>
                <a:lnTo>
                  <a:pt x="62500" y="164822"/>
                </a:lnTo>
                <a:lnTo>
                  <a:pt x="68581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0"/>
          <p:cNvSpPr/>
          <p:nvPr/>
        </p:nvSpPr>
        <p:spPr>
          <a:xfrm>
            <a:off x="4957762" y="2297430"/>
            <a:ext cx="42864" cy="60008"/>
          </a:xfrm>
          <a:custGeom>
            <a:avLst/>
            <a:gdLst/>
            <a:ahLst/>
            <a:cxnLst/>
            <a:rect l="0" t="0" r="0" b="0"/>
            <a:pathLst>
              <a:path w="42864" h="60008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8730" y="9289"/>
                </a:lnTo>
                <a:lnTo>
                  <a:pt x="10583" y="10955"/>
                </a:lnTo>
                <a:lnTo>
                  <a:pt x="15181" y="15346"/>
                </a:lnTo>
                <a:lnTo>
                  <a:pt x="20400" y="20473"/>
                </a:lnTo>
                <a:lnTo>
                  <a:pt x="22172" y="23173"/>
                </a:lnTo>
                <a:lnTo>
                  <a:pt x="23354" y="25926"/>
                </a:lnTo>
                <a:lnTo>
                  <a:pt x="24142" y="28714"/>
                </a:lnTo>
                <a:lnTo>
                  <a:pt x="25620" y="31525"/>
                </a:lnTo>
                <a:lnTo>
                  <a:pt x="27557" y="34352"/>
                </a:lnTo>
                <a:lnTo>
                  <a:pt x="32960" y="41181"/>
                </a:lnTo>
                <a:lnTo>
                  <a:pt x="33404" y="42694"/>
                </a:lnTo>
                <a:lnTo>
                  <a:pt x="33699" y="44655"/>
                </a:lnTo>
                <a:lnTo>
                  <a:pt x="33896" y="46915"/>
                </a:lnTo>
                <a:lnTo>
                  <a:pt x="34980" y="49374"/>
                </a:lnTo>
                <a:lnTo>
                  <a:pt x="36655" y="51966"/>
                </a:lnTo>
                <a:lnTo>
                  <a:pt x="42841" y="59979"/>
                </a:lnTo>
                <a:lnTo>
                  <a:pt x="42863" y="600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1"/>
          <p:cNvSpPr/>
          <p:nvPr/>
        </p:nvSpPr>
        <p:spPr>
          <a:xfrm>
            <a:off x="4992053" y="2134552"/>
            <a:ext cx="120015" cy="76790"/>
          </a:xfrm>
          <a:custGeom>
            <a:avLst/>
            <a:gdLst/>
            <a:ahLst/>
            <a:cxnLst/>
            <a:rect l="0" t="0" r="0" b="0"/>
            <a:pathLst>
              <a:path w="120015" h="76790">
                <a:moveTo>
                  <a:pt x="8572" y="0"/>
                </a:moveTo>
                <a:lnTo>
                  <a:pt x="8572" y="7381"/>
                </a:lnTo>
                <a:lnTo>
                  <a:pt x="7619" y="8731"/>
                </a:lnTo>
                <a:lnTo>
                  <a:pt x="6032" y="10583"/>
                </a:lnTo>
                <a:lnTo>
                  <a:pt x="4021" y="12770"/>
                </a:lnTo>
                <a:lnTo>
                  <a:pt x="2680" y="15181"/>
                </a:lnTo>
                <a:lnTo>
                  <a:pt x="1786" y="17741"/>
                </a:lnTo>
                <a:lnTo>
                  <a:pt x="1190" y="20400"/>
                </a:lnTo>
                <a:lnTo>
                  <a:pt x="793" y="23125"/>
                </a:lnTo>
                <a:lnTo>
                  <a:pt x="529" y="25894"/>
                </a:lnTo>
                <a:lnTo>
                  <a:pt x="352" y="28693"/>
                </a:lnTo>
                <a:lnTo>
                  <a:pt x="156" y="34342"/>
                </a:lnTo>
                <a:lnTo>
                  <a:pt x="30" y="45731"/>
                </a:lnTo>
                <a:lnTo>
                  <a:pt x="0" y="67240"/>
                </a:lnTo>
                <a:lnTo>
                  <a:pt x="952" y="67687"/>
                </a:lnTo>
                <a:lnTo>
                  <a:pt x="4550" y="68183"/>
                </a:lnTo>
                <a:lnTo>
                  <a:pt x="5891" y="69268"/>
                </a:lnTo>
                <a:lnTo>
                  <a:pt x="6784" y="70944"/>
                </a:lnTo>
                <a:lnTo>
                  <a:pt x="8218" y="75926"/>
                </a:lnTo>
                <a:lnTo>
                  <a:pt x="9289" y="76335"/>
                </a:lnTo>
                <a:lnTo>
                  <a:pt x="13018" y="76789"/>
                </a:lnTo>
                <a:lnTo>
                  <a:pt x="15346" y="75958"/>
                </a:lnTo>
                <a:lnTo>
                  <a:pt x="17850" y="74451"/>
                </a:lnTo>
                <a:lnTo>
                  <a:pt x="20472" y="72494"/>
                </a:lnTo>
                <a:lnTo>
                  <a:pt x="23173" y="71189"/>
                </a:lnTo>
                <a:lnTo>
                  <a:pt x="25926" y="70320"/>
                </a:lnTo>
                <a:lnTo>
                  <a:pt x="28714" y="69740"/>
                </a:lnTo>
                <a:lnTo>
                  <a:pt x="32477" y="69353"/>
                </a:lnTo>
                <a:lnTo>
                  <a:pt x="36891" y="69095"/>
                </a:lnTo>
                <a:lnTo>
                  <a:pt x="45923" y="68809"/>
                </a:lnTo>
                <a:lnTo>
                  <a:pt x="53113" y="68682"/>
                </a:lnTo>
                <a:lnTo>
                  <a:pt x="56363" y="67695"/>
                </a:lnTo>
                <a:lnTo>
                  <a:pt x="59483" y="66085"/>
                </a:lnTo>
                <a:lnTo>
                  <a:pt x="62515" y="64059"/>
                </a:lnTo>
                <a:lnTo>
                  <a:pt x="66441" y="62709"/>
                </a:lnTo>
                <a:lnTo>
                  <a:pt x="70964" y="61808"/>
                </a:lnTo>
                <a:lnTo>
                  <a:pt x="75884" y="61208"/>
                </a:lnTo>
                <a:lnTo>
                  <a:pt x="80117" y="60808"/>
                </a:lnTo>
                <a:lnTo>
                  <a:pt x="83891" y="60541"/>
                </a:lnTo>
                <a:lnTo>
                  <a:pt x="92241" y="60113"/>
                </a:lnTo>
                <a:lnTo>
                  <a:pt x="95923" y="60054"/>
                </a:lnTo>
                <a:lnTo>
                  <a:pt x="120014" y="600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2"/>
          <p:cNvSpPr/>
          <p:nvPr/>
        </p:nvSpPr>
        <p:spPr>
          <a:xfrm>
            <a:off x="5052059" y="2108835"/>
            <a:ext cx="120017" cy="180023"/>
          </a:xfrm>
          <a:custGeom>
            <a:avLst/>
            <a:gdLst/>
            <a:ahLst/>
            <a:cxnLst/>
            <a:rect l="0" t="0" r="0" b="0"/>
            <a:pathLst>
              <a:path w="120017" h="180023">
                <a:moveTo>
                  <a:pt x="0" y="0"/>
                </a:moveTo>
                <a:lnTo>
                  <a:pt x="0" y="8219"/>
                </a:lnTo>
                <a:lnTo>
                  <a:pt x="2541" y="10955"/>
                </a:lnTo>
                <a:lnTo>
                  <a:pt x="4552" y="13018"/>
                </a:lnTo>
                <a:lnTo>
                  <a:pt x="5892" y="15346"/>
                </a:lnTo>
                <a:lnTo>
                  <a:pt x="7382" y="20473"/>
                </a:lnTo>
                <a:lnTo>
                  <a:pt x="10584" y="25926"/>
                </a:lnTo>
                <a:lnTo>
                  <a:pt x="12771" y="28714"/>
                </a:lnTo>
                <a:lnTo>
                  <a:pt x="15182" y="31525"/>
                </a:lnTo>
                <a:lnTo>
                  <a:pt x="17742" y="34352"/>
                </a:lnTo>
                <a:lnTo>
                  <a:pt x="20400" y="37189"/>
                </a:lnTo>
                <a:lnTo>
                  <a:pt x="23125" y="40985"/>
                </a:lnTo>
                <a:lnTo>
                  <a:pt x="25895" y="45420"/>
                </a:lnTo>
                <a:lnTo>
                  <a:pt x="28694" y="50283"/>
                </a:lnTo>
                <a:lnTo>
                  <a:pt x="32464" y="54477"/>
                </a:lnTo>
                <a:lnTo>
                  <a:pt x="36883" y="58225"/>
                </a:lnTo>
                <a:lnTo>
                  <a:pt x="41734" y="61677"/>
                </a:lnTo>
                <a:lnTo>
                  <a:pt x="45920" y="65883"/>
                </a:lnTo>
                <a:lnTo>
                  <a:pt x="49664" y="70592"/>
                </a:lnTo>
                <a:lnTo>
                  <a:pt x="53112" y="75636"/>
                </a:lnTo>
                <a:lnTo>
                  <a:pt x="56363" y="80904"/>
                </a:lnTo>
                <a:lnTo>
                  <a:pt x="59483" y="86321"/>
                </a:lnTo>
                <a:lnTo>
                  <a:pt x="62515" y="91837"/>
                </a:lnTo>
                <a:lnTo>
                  <a:pt x="65490" y="96467"/>
                </a:lnTo>
                <a:lnTo>
                  <a:pt x="68425" y="100506"/>
                </a:lnTo>
                <a:lnTo>
                  <a:pt x="71334" y="104152"/>
                </a:lnTo>
                <a:lnTo>
                  <a:pt x="73274" y="108487"/>
                </a:lnTo>
                <a:lnTo>
                  <a:pt x="74567" y="113282"/>
                </a:lnTo>
                <a:lnTo>
                  <a:pt x="75429" y="118383"/>
                </a:lnTo>
                <a:lnTo>
                  <a:pt x="77908" y="122737"/>
                </a:lnTo>
                <a:lnTo>
                  <a:pt x="81467" y="126592"/>
                </a:lnTo>
                <a:lnTo>
                  <a:pt x="85744" y="130115"/>
                </a:lnTo>
                <a:lnTo>
                  <a:pt x="89548" y="134368"/>
                </a:lnTo>
                <a:lnTo>
                  <a:pt x="93036" y="139108"/>
                </a:lnTo>
                <a:lnTo>
                  <a:pt x="96315" y="144174"/>
                </a:lnTo>
                <a:lnTo>
                  <a:pt x="98500" y="148503"/>
                </a:lnTo>
                <a:lnTo>
                  <a:pt x="99957" y="152342"/>
                </a:lnTo>
                <a:lnTo>
                  <a:pt x="100928" y="155854"/>
                </a:lnTo>
                <a:lnTo>
                  <a:pt x="102528" y="159147"/>
                </a:lnTo>
                <a:lnTo>
                  <a:pt x="104547" y="162296"/>
                </a:lnTo>
                <a:lnTo>
                  <a:pt x="106846" y="165347"/>
                </a:lnTo>
                <a:lnTo>
                  <a:pt x="108379" y="168334"/>
                </a:lnTo>
                <a:lnTo>
                  <a:pt x="109400" y="171277"/>
                </a:lnTo>
                <a:lnTo>
                  <a:pt x="110081" y="174192"/>
                </a:lnTo>
                <a:lnTo>
                  <a:pt x="111487" y="176135"/>
                </a:lnTo>
                <a:lnTo>
                  <a:pt x="113378" y="177431"/>
                </a:lnTo>
                <a:lnTo>
                  <a:pt x="120016" y="1800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3"/>
          <p:cNvSpPr/>
          <p:nvPr/>
        </p:nvSpPr>
        <p:spPr>
          <a:xfrm>
            <a:off x="5086350" y="2074545"/>
            <a:ext cx="171437" cy="222886"/>
          </a:xfrm>
          <a:custGeom>
            <a:avLst/>
            <a:gdLst/>
            <a:ahLst/>
            <a:cxnLst/>
            <a:rect l="0" t="0" r="0" b="0"/>
            <a:pathLst>
              <a:path w="171437" h="222886">
                <a:moveTo>
                  <a:pt x="0" y="0"/>
                </a:moveTo>
                <a:lnTo>
                  <a:pt x="65948" y="0"/>
                </a:lnTo>
                <a:lnTo>
                  <a:pt x="72540" y="952"/>
                </a:lnTo>
                <a:lnTo>
                  <a:pt x="79793" y="2540"/>
                </a:lnTo>
                <a:lnTo>
                  <a:pt x="87485" y="4550"/>
                </a:lnTo>
                <a:lnTo>
                  <a:pt x="94518" y="6843"/>
                </a:lnTo>
                <a:lnTo>
                  <a:pt x="101112" y="9325"/>
                </a:lnTo>
                <a:lnTo>
                  <a:pt x="107413" y="11931"/>
                </a:lnTo>
                <a:lnTo>
                  <a:pt x="112566" y="14622"/>
                </a:lnTo>
                <a:lnTo>
                  <a:pt x="116954" y="17368"/>
                </a:lnTo>
                <a:lnTo>
                  <a:pt x="120832" y="20151"/>
                </a:lnTo>
                <a:lnTo>
                  <a:pt x="125322" y="22959"/>
                </a:lnTo>
                <a:lnTo>
                  <a:pt x="130220" y="25783"/>
                </a:lnTo>
                <a:lnTo>
                  <a:pt x="135391" y="28619"/>
                </a:lnTo>
                <a:lnTo>
                  <a:pt x="139790" y="32414"/>
                </a:lnTo>
                <a:lnTo>
                  <a:pt x="143676" y="36849"/>
                </a:lnTo>
                <a:lnTo>
                  <a:pt x="147219" y="41711"/>
                </a:lnTo>
                <a:lnTo>
                  <a:pt x="150533" y="46857"/>
                </a:lnTo>
                <a:lnTo>
                  <a:pt x="153696" y="52193"/>
                </a:lnTo>
                <a:lnTo>
                  <a:pt x="156756" y="57655"/>
                </a:lnTo>
                <a:lnTo>
                  <a:pt x="162697" y="68804"/>
                </a:lnTo>
                <a:lnTo>
                  <a:pt x="165614" y="74444"/>
                </a:lnTo>
                <a:lnTo>
                  <a:pt x="167559" y="81062"/>
                </a:lnTo>
                <a:lnTo>
                  <a:pt x="168856" y="88331"/>
                </a:lnTo>
                <a:lnTo>
                  <a:pt x="169721" y="96035"/>
                </a:lnTo>
                <a:lnTo>
                  <a:pt x="170297" y="103076"/>
                </a:lnTo>
                <a:lnTo>
                  <a:pt x="170681" y="109674"/>
                </a:lnTo>
                <a:lnTo>
                  <a:pt x="171108" y="122087"/>
                </a:lnTo>
                <a:lnTo>
                  <a:pt x="171382" y="145577"/>
                </a:lnTo>
                <a:lnTo>
                  <a:pt x="171436" y="168561"/>
                </a:lnTo>
                <a:lnTo>
                  <a:pt x="170488" y="174287"/>
                </a:lnTo>
                <a:lnTo>
                  <a:pt x="168904" y="180008"/>
                </a:lnTo>
                <a:lnTo>
                  <a:pt x="166895" y="185728"/>
                </a:lnTo>
                <a:lnTo>
                  <a:pt x="164603" y="190494"/>
                </a:lnTo>
                <a:lnTo>
                  <a:pt x="162123" y="194623"/>
                </a:lnTo>
                <a:lnTo>
                  <a:pt x="159517" y="198329"/>
                </a:lnTo>
                <a:lnTo>
                  <a:pt x="156621" y="204986"/>
                </a:lnTo>
                <a:lnTo>
                  <a:pt x="155849" y="208095"/>
                </a:lnTo>
                <a:lnTo>
                  <a:pt x="154382" y="210167"/>
                </a:lnTo>
                <a:lnTo>
                  <a:pt x="152451" y="211549"/>
                </a:lnTo>
                <a:lnTo>
                  <a:pt x="150211" y="212470"/>
                </a:lnTo>
                <a:lnTo>
                  <a:pt x="148719" y="214036"/>
                </a:lnTo>
                <a:lnTo>
                  <a:pt x="147723" y="216033"/>
                </a:lnTo>
                <a:lnTo>
                  <a:pt x="145732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4"/>
          <p:cNvSpPr/>
          <p:nvPr/>
        </p:nvSpPr>
        <p:spPr>
          <a:xfrm>
            <a:off x="7058038" y="2888932"/>
            <a:ext cx="94285" cy="291466"/>
          </a:xfrm>
          <a:custGeom>
            <a:avLst/>
            <a:gdLst/>
            <a:ahLst/>
            <a:cxnLst/>
            <a:rect l="0" t="0" r="0" b="0"/>
            <a:pathLst>
              <a:path w="94285" h="291466">
                <a:moveTo>
                  <a:pt x="94284" y="0"/>
                </a:moveTo>
                <a:lnTo>
                  <a:pt x="61115" y="33170"/>
                </a:lnTo>
                <a:lnTo>
                  <a:pt x="56930" y="38306"/>
                </a:lnTo>
                <a:lnTo>
                  <a:pt x="53189" y="43635"/>
                </a:lnTo>
                <a:lnTo>
                  <a:pt x="49743" y="49092"/>
                </a:lnTo>
                <a:lnTo>
                  <a:pt x="46492" y="54636"/>
                </a:lnTo>
                <a:lnTo>
                  <a:pt x="43373" y="60237"/>
                </a:lnTo>
                <a:lnTo>
                  <a:pt x="37366" y="71539"/>
                </a:lnTo>
                <a:lnTo>
                  <a:pt x="5705" y="134304"/>
                </a:lnTo>
                <a:lnTo>
                  <a:pt x="3799" y="140018"/>
                </a:lnTo>
                <a:lnTo>
                  <a:pt x="2527" y="145733"/>
                </a:lnTo>
                <a:lnTo>
                  <a:pt x="1681" y="151448"/>
                </a:lnTo>
                <a:lnTo>
                  <a:pt x="1116" y="157163"/>
                </a:lnTo>
                <a:lnTo>
                  <a:pt x="739" y="162878"/>
                </a:lnTo>
                <a:lnTo>
                  <a:pt x="489" y="168593"/>
                </a:lnTo>
                <a:lnTo>
                  <a:pt x="210" y="182563"/>
                </a:lnTo>
                <a:lnTo>
                  <a:pt x="0" y="220866"/>
                </a:lnTo>
                <a:lnTo>
                  <a:pt x="948" y="226302"/>
                </a:lnTo>
                <a:lnTo>
                  <a:pt x="2533" y="231830"/>
                </a:lnTo>
                <a:lnTo>
                  <a:pt x="4541" y="237421"/>
                </a:lnTo>
                <a:lnTo>
                  <a:pt x="6833" y="242101"/>
                </a:lnTo>
                <a:lnTo>
                  <a:pt x="9314" y="246173"/>
                </a:lnTo>
                <a:lnTo>
                  <a:pt x="11920" y="249840"/>
                </a:lnTo>
                <a:lnTo>
                  <a:pt x="14815" y="256455"/>
                </a:lnTo>
                <a:lnTo>
                  <a:pt x="15587" y="259553"/>
                </a:lnTo>
                <a:lnTo>
                  <a:pt x="17054" y="262570"/>
                </a:lnTo>
                <a:lnTo>
                  <a:pt x="18985" y="265534"/>
                </a:lnTo>
                <a:lnTo>
                  <a:pt x="21226" y="268463"/>
                </a:lnTo>
                <a:lnTo>
                  <a:pt x="23670" y="271368"/>
                </a:lnTo>
                <a:lnTo>
                  <a:pt x="26253" y="274257"/>
                </a:lnTo>
                <a:lnTo>
                  <a:pt x="28928" y="277135"/>
                </a:lnTo>
                <a:lnTo>
                  <a:pt x="32616" y="280007"/>
                </a:lnTo>
                <a:lnTo>
                  <a:pt x="36980" y="282874"/>
                </a:lnTo>
                <a:lnTo>
                  <a:pt x="41794" y="285738"/>
                </a:lnTo>
                <a:lnTo>
                  <a:pt x="45955" y="287647"/>
                </a:lnTo>
                <a:lnTo>
                  <a:pt x="49683" y="288920"/>
                </a:lnTo>
                <a:lnTo>
                  <a:pt x="53120" y="289768"/>
                </a:lnTo>
                <a:lnTo>
                  <a:pt x="57316" y="290334"/>
                </a:lnTo>
                <a:lnTo>
                  <a:pt x="62019" y="290711"/>
                </a:lnTo>
                <a:lnTo>
                  <a:pt x="71371" y="291130"/>
                </a:lnTo>
                <a:lnTo>
                  <a:pt x="78703" y="291316"/>
                </a:lnTo>
                <a:lnTo>
                  <a:pt x="94284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5"/>
          <p:cNvSpPr/>
          <p:nvPr/>
        </p:nvSpPr>
        <p:spPr>
          <a:xfrm>
            <a:off x="7203757" y="3069038"/>
            <a:ext cx="137161" cy="8490"/>
          </a:xfrm>
          <a:custGeom>
            <a:avLst/>
            <a:gdLst/>
            <a:ahLst/>
            <a:cxnLst/>
            <a:rect l="0" t="0" r="0" b="0"/>
            <a:pathLst>
              <a:path w="137161" h="8490">
                <a:moveTo>
                  <a:pt x="0" y="8489"/>
                </a:moveTo>
                <a:lnTo>
                  <a:pt x="8220" y="8489"/>
                </a:lnTo>
                <a:lnTo>
                  <a:pt x="9290" y="7537"/>
                </a:lnTo>
                <a:lnTo>
                  <a:pt x="13019" y="3938"/>
                </a:lnTo>
                <a:lnTo>
                  <a:pt x="15347" y="3550"/>
                </a:lnTo>
                <a:lnTo>
                  <a:pt x="17851" y="4244"/>
                </a:lnTo>
                <a:lnTo>
                  <a:pt x="20473" y="5659"/>
                </a:lnTo>
                <a:lnTo>
                  <a:pt x="23173" y="5650"/>
                </a:lnTo>
                <a:lnTo>
                  <a:pt x="25927" y="4691"/>
                </a:lnTo>
                <a:lnTo>
                  <a:pt x="28714" y="3100"/>
                </a:lnTo>
                <a:lnTo>
                  <a:pt x="32478" y="2039"/>
                </a:lnTo>
                <a:lnTo>
                  <a:pt x="36892" y="1331"/>
                </a:lnTo>
                <a:lnTo>
                  <a:pt x="41740" y="860"/>
                </a:lnTo>
                <a:lnTo>
                  <a:pt x="46876" y="545"/>
                </a:lnTo>
                <a:lnTo>
                  <a:pt x="57664" y="196"/>
                </a:lnTo>
                <a:lnTo>
                  <a:pt x="69896" y="0"/>
                </a:lnTo>
                <a:lnTo>
                  <a:pt x="74221" y="924"/>
                </a:lnTo>
                <a:lnTo>
                  <a:pt x="79008" y="2493"/>
                </a:lnTo>
                <a:lnTo>
                  <a:pt x="84104" y="4492"/>
                </a:lnTo>
                <a:lnTo>
                  <a:pt x="88455" y="5824"/>
                </a:lnTo>
                <a:lnTo>
                  <a:pt x="92307" y="6713"/>
                </a:lnTo>
                <a:lnTo>
                  <a:pt x="95828" y="7305"/>
                </a:lnTo>
                <a:lnTo>
                  <a:pt x="100080" y="7699"/>
                </a:lnTo>
                <a:lnTo>
                  <a:pt x="104820" y="7963"/>
                </a:lnTo>
                <a:lnTo>
                  <a:pt x="115167" y="8255"/>
                </a:lnTo>
                <a:lnTo>
                  <a:pt x="137160" y="848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6"/>
          <p:cNvSpPr/>
          <p:nvPr/>
        </p:nvSpPr>
        <p:spPr>
          <a:xfrm>
            <a:off x="7383780" y="2940367"/>
            <a:ext cx="51436" cy="222886"/>
          </a:xfrm>
          <a:custGeom>
            <a:avLst/>
            <a:gdLst/>
            <a:ahLst/>
            <a:cxnLst/>
            <a:rect l="0" t="0" r="0" b="0"/>
            <a:pathLst>
              <a:path w="51436" h="22288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5575"/>
                </a:lnTo>
                <a:lnTo>
                  <a:pt x="6785" y="19908"/>
                </a:lnTo>
                <a:lnTo>
                  <a:pt x="7381" y="24702"/>
                </a:lnTo>
                <a:lnTo>
                  <a:pt x="7778" y="29803"/>
                </a:lnTo>
                <a:lnTo>
                  <a:pt x="8043" y="35109"/>
                </a:lnTo>
                <a:lnTo>
                  <a:pt x="8337" y="46084"/>
                </a:lnTo>
                <a:lnTo>
                  <a:pt x="8468" y="57312"/>
                </a:lnTo>
                <a:lnTo>
                  <a:pt x="9455" y="62973"/>
                </a:lnTo>
                <a:lnTo>
                  <a:pt x="11066" y="68652"/>
                </a:lnTo>
                <a:lnTo>
                  <a:pt x="13092" y="74343"/>
                </a:lnTo>
                <a:lnTo>
                  <a:pt x="14443" y="80042"/>
                </a:lnTo>
                <a:lnTo>
                  <a:pt x="15344" y="85746"/>
                </a:lnTo>
                <a:lnTo>
                  <a:pt x="15945" y="91454"/>
                </a:lnTo>
                <a:lnTo>
                  <a:pt x="16344" y="97165"/>
                </a:lnTo>
                <a:lnTo>
                  <a:pt x="16611" y="102876"/>
                </a:lnTo>
                <a:lnTo>
                  <a:pt x="16907" y="114303"/>
                </a:lnTo>
                <a:lnTo>
                  <a:pt x="17039" y="125731"/>
                </a:lnTo>
                <a:lnTo>
                  <a:pt x="18027" y="131446"/>
                </a:lnTo>
                <a:lnTo>
                  <a:pt x="19637" y="137161"/>
                </a:lnTo>
                <a:lnTo>
                  <a:pt x="21664" y="142876"/>
                </a:lnTo>
                <a:lnTo>
                  <a:pt x="23015" y="148590"/>
                </a:lnTo>
                <a:lnTo>
                  <a:pt x="23915" y="154305"/>
                </a:lnTo>
                <a:lnTo>
                  <a:pt x="24515" y="160020"/>
                </a:lnTo>
                <a:lnTo>
                  <a:pt x="25869" y="164783"/>
                </a:lnTo>
                <a:lnTo>
                  <a:pt x="27723" y="168910"/>
                </a:lnTo>
                <a:lnTo>
                  <a:pt x="29912" y="172614"/>
                </a:lnTo>
                <a:lnTo>
                  <a:pt x="32323" y="176989"/>
                </a:lnTo>
                <a:lnTo>
                  <a:pt x="37543" y="186929"/>
                </a:lnTo>
                <a:lnTo>
                  <a:pt x="39316" y="191295"/>
                </a:lnTo>
                <a:lnTo>
                  <a:pt x="40498" y="195157"/>
                </a:lnTo>
                <a:lnTo>
                  <a:pt x="41811" y="201989"/>
                </a:lnTo>
                <a:lnTo>
                  <a:pt x="42396" y="208201"/>
                </a:lnTo>
                <a:lnTo>
                  <a:pt x="43503" y="211191"/>
                </a:lnTo>
                <a:lnTo>
                  <a:pt x="45195" y="214136"/>
                </a:lnTo>
                <a:lnTo>
                  <a:pt x="51435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7"/>
          <p:cNvSpPr/>
          <p:nvPr/>
        </p:nvSpPr>
        <p:spPr>
          <a:xfrm>
            <a:off x="7478077" y="2914650"/>
            <a:ext cx="135820" cy="282893"/>
          </a:xfrm>
          <a:custGeom>
            <a:avLst/>
            <a:gdLst/>
            <a:ahLst/>
            <a:cxnLst/>
            <a:rect l="0" t="0" r="0" b="0"/>
            <a:pathLst>
              <a:path w="135820" h="282893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39"/>
                </a:lnTo>
                <a:lnTo>
                  <a:pt x="8220" y="7380"/>
                </a:lnTo>
                <a:lnTo>
                  <a:pt x="9290" y="7778"/>
                </a:lnTo>
                <a:lnTo>
                  <a:pt x="13019" y="8219"/>
                </a:lnTo>
                <a:lnTo>
                  <a:pt x="15347" y="9289"/>
                </a:lnTo>
                <a:lnTo>
                  <a:pt x="17851" y="10955"/>
                </a:lnTo>
                <a:lnTo>
                  <a:pt x="20473" y="13018"/>
                </a:lnTo>
                <a:lnTo>
                  <a:pt x="23174" y="15346"/>
                </a:lnTo>
                <a:lnTo>
                  <a:pt x="25926" y="17851"/>
                </a:lnTo>
                <a:lnTo>
                  <a:pt x="28715" y="20473"/>
                </a:lnTo>
                <a:lnTo>
                  <a:pt x="32478" y="23173"/>
                </a:lnTo>
                <a:lnTo>
                  <a:pt x="36892" y="25926"/>
                </a:lnTo>
                <a:lnTo>
                  <a:pt x="41739" y="28714"/>
                </a:lnTo>
                <a:lnTo>
                  <a:pt x="45924" y="31525"/>
                </a:lnTo>
                <a:lnTo>
                  <a:pt x="49666" y="34351"/>
                </a:lnTo>
                <a:lnTo>
                  <a:pt x="53113" y="37189"/>
                </a:lnTo>
                <a:lnTo>
                  <a:pt x="57316" y="40985"/>
                </a:lnTo>
                <a:lnTo>
                  <a:pt x="67067" y="50283"/>
                </a:lnTo>
                <a:lnTo>
                  <a:pt x="72334" y="54477"/>
                </a:lnTo>
                <a:lnTo>
                  <a:pt x="77750" y="58225"/>
                </a:lnTo>
                <a:lnTo>
                  <a:pt x="83266" y="61677"/>
                </a:lnTo>
                <a:lnTo>
                  <a:pt x="87896" y="65883"/>
                </a:lnTo>
                <a:lnTo>
                  <a:pt x="91935" y="70592"/>
                </a:lnTo>
                <a:lnTo>
                  <a:pt x="95580" y="75636"/>
                </a:lnTo>
                <a:lnTo>
                  <a:pt x="98962" y="79951"/>
                </a:lnTo>
                <a:lnTo>
                  <a:pt x="102170" y="83781"/>
                </a:lnTo>
                <a:lnTo>
                  <a:pt x="105260" y="87286"/>
                </a:lnTo>
                <a:lnTo>
                  <a:pt x="108274" y="91528"/>
                </a:lnTo>
                <a:lnTo>
                  <a:pt x="111235" y="96261"/>
                </a:lnTo>
                <a:lnTo>
                  <a:pt x="114161" y="101321"/>
                </a:lnTo>
                <a:lnTo>
                  <a:pt x="117066" y="105648"/>
                </a:lnTo>
                <a:lnTo>
                  <a:pt x="119954" y="109484"/>
                </a:lnTo>
                <a:lnTo>
                  <a:pt x="122831" y="112994"/>
                </a:lnTo>
                <a:lnTo>
                  <a:pt x="124750" y="117239"/>
                </a:lnTo>
                <a:lnTo>
                  <a:pt x="126030" y="121975"/>
                </a:lnTo>
                <a:lnTo>
                  <a:pt x="126882" y="127036"/>
                </a:lnTo>
                <a:lnTo>
                  <a:pt x="128403" y="132315"/>
                </a:lnTo>
                <a:lnTo>
                  <a:pt x="130370" y="137740"/>
                </a:lnTo>
                <a:lnTo>
                  <a:pt x="132633" y="143262"/>
                </a:lnTo>
                <a:lnTo>
                  <a:pt x="134142" y="148848"/>
                </a:lnTo>
                <a:lnTo>
                  <a:pt x="135148" y="154477"/>
                </a:lnTo>
                <a:lnTo>
                  <a:pt x="135819" y="160134"/>
                </a:lnTo>
                <a:lnTo>
                  <a:pt x="135314" y="165811"/>
                </a:lnTo>
                <a:lnTo>
                  <a:pt x="134024" y="171501"/>
                </a:lnTo>
                <a:lnTo>
                  <a:pt x="132212" y="177199"/>
                </a:lnTo>
                <a:lnTo>
                  <a:pt x="131004" y="182902"/>
                </a:lnTo>
                <a:lnTo>
                  <a:pt x="130198" y="188610"/>
                </a:lnTo>
                <a:lnTo>
                  <a:pt x="129662" y="194320"/>
                </a:lnTo>
                <a:lnTo>
                  <a:pt x="129304" y="200031"/>
                </a:lnTo>
                <a:lnTo>
                  <a:pt x="128905" y="211458"/>
                </a:lnTo>
                <a:lnTo>
                  <a:pt x="127847" y="216219"/>
                </a:lnTo>
                <a:lnTo>
                  <a:pt x="124131" y="224050"/>
                </a:lnTo>
                <a:lnTo>
                  <a:pt x="119305" y="233245"/>
                </a:lnTo>
                <a:lnTo>
                  <a:pt x="116684" y="238364"/>
                </a:lnTo>
                <a:lnTo>
                  <a:pt x="113772" y="246592"/>
                </a:lnTo>
                <a:lnTo>
                  <a:pt x="112996" y="250119"/>
                </a:lnTo>
                <a:lnTo>
                  <a:pt x="109593" y="256579"/>
                </a:lnTo>
                <a:lnTo>
                  <a:pt x="107352" y="259635"/>
                </a:lnTo>
                <a:lnTo>
                  <a:pt x="104905" y="262625"/>
                </a:lnTo>
                <a:lnTo>
                  <a:pt x="102323" y="265571"/>
                </a:lnTo>
                <a:lnTo>
                  <a:pt x="99648" y="268487"/>
                </a:lnTo>
                <a:lnTo>
                  <a:pt x="97865" y="271384"/>
                </a:lnTo>
                <a:lnTo>
                  <a:pt x="95355" y="279059"/>
                </a:lnTo>
                <a:lnTo>
                  <a:pt x="94298" y="28289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8"/>
          <p:cNvSpPr/>
          <p:nvPr/>
        </p:nvSpPr>
        <p:spPr>
          <a:xfrm>
            <a:off x="7598092" y="2820383"/>
            <a:ext cx="180024" cy="128523"/>
          </a:xfrm>
          <a:custGeom>
            <a:avLst/>
            <a:gdLst/>
            <a:ahLst/>
            <a:cxnLst/>
            <a:rect l="0" t="0" r="0" b="0"/>
            <a:pathLst>
              <a:path w="180024" h="128523">
                <a:moveTo>
                  <a:pt x="0" y="17114"/>
                </a:moveTo>
                <a:lnTo>
                  <a:pt x="0" y="8894"/>
                </a:lnTo>
                <a:lnTo>
                  <a:pt x="4551" y="8646"/>
                </a:lnTo>
                <a:lnTo>
                  <a:pt x="6844" y="7659"/>
                </a:lnTo>
                <a:lnTo>
                  <a:pt x="11931" y="4022"/>
                </a:lnTo>
                <a:lnTo>
                  <a:pt x="15575" y="2671"/>
                </a:lnTo>
                <a:lnTo>
                  <a:pt x="19908" y="1770"/>
                </a:lnTo>
                <a:lnTo>
                  <a:pt x="24702" y="1170"/>
                </a:lnTo>
                <a:lnTo>
                  <a:pt x="28850" y="769"/>
                </a:lnTo>
                <a:lnTo>
                  <a:pt x="32569" y="503"/>
                </a:lnTo>
                <a:lnTo>
                  <a:pt x="36000" y="325"/>
                </a:lnTo>
                <a:lnTo>
                  <a:pt x="44893" y="127"/>
                </a:lnTo>
                <a:lnTo>
                  <a:pt x="66124" y="0"/>
                </a:lnTo>
                <a:lnTo>
                  <a:pt x="70753" y="943"/>
                </a:lnTo>
                <a:lnTo>
                  <a:pt x="74791" y="2523"/>
                </a:lnTo>
                <a:lnTo>
                  <a:pt x="78436" y="4529"/>
                </a:lnTo>
                <a:lnTo>
                  <a:pt x="81818" y="6819"/>
                </a:lnTo>
                <a:lnTo>
                  <a:pt x="85025" y="9298"/>
                </a:lnTo>
                <a:lnTo>
                  <a:pt x="88116" y="11904"/>
                </a:lnTo>
                <a:lnTo>
                  <a:pt x="91130" y="14593"/>
                </a:lnTo>
                <a:lnTo>
                  <a:pt x="97017" y="20121"/>
                </a:lnTo>
                <a:lnTo>
                  <a:pt x="98968" y="22929"/>
                </a:lnTo>
                <a:lnTo>
                  <a:pt x="100269" y="25753"/>
                </a:lnTo>
                <a:lnTo>
                  <a:pt x="101135" y="28588"/>
                </a:lnTo>
                <a:lnTo>
                  <a:pt x="101713" y="31431"/>
                </a:lnTo>
                <a:lnTo>
                  <a:pt x="102100" y="34279"/>
                </a:lnTo>
                <a:lnTo>
                  <a:pt x="102356" y="37130"/>
                </a:lnTo>
                <a:lnTo>
                  <a:pt x="102527" y="40935"/>
                </a:lnTo>
                <a:lnTo>
                  <a:pt x="102718" y="50244"/>
                </a:lnTo>
                <a:lnTo>
                  <a:pt x="101816" y="54441"/>
                </a:lnTo>
                <a:lnTo>
                  <a:pt x="100262" y="58191"/>
                </a:lnTo>
                <a:lnTo>
                  <a:pt x="98275" y="61643"/>
                </a:lnTo>
                <a:lnTo>
                  <a:pt x="93526" y="70560"/>
                </a:lnTo>
                <a:lnTo>
                  <a:pt x="90925" y="75605"/>
                </a:lnTo>
                <a:lnTo>
                  <a:pt x="88240" y="79920"/>
                </a:lnTo>
                <a:lnTo>
                  <a:pt x="85497" y="83750"/>
                </a:lnTo>
                <a:lnTo>
                  <a:pt x="82715" y="87256"/>
                </a:lnTo>
                <a:lnTo>
                  <a:pt x="79909" y="90545"/>
                </a:lnTo>
                <a:lnTo>
                  <a:pt x="77085" y="93691"/>
                </a:lnTo>
                <a:lnTo>
                  <a:pt x="74250" y="96740"/>
                </a:lnTo>
                <a:lnTo>
                  <a:pt x="72359" y="99726"/>
                </a:lnTo>
                <a:lnTo>
                  <a:pt x="71100" y="102669"/>
                </a:lnTo>
                <a:lnTo>
                  <a:pt x="70260" y="105583"/>
                </a:lnTo>
                <a:lnTo>
                  <a:pt x="68747" y="108478"/>
                </a:lnTo>
                <a:lnTo>
                  <a:pt x="66787" y="111361"/>
                </a:lnTo>
                <a:lnTo>
                  <a:pt x="61346" y="118281"/>
                </a:lnTo>
                <a:lnTo>
                  <a:pt x="60603" y="121767"/>
                </a:lnTo>
                <a:lnTo>
                  <a:pt x="60125" y="127215"/>
                </a:lnTo>
                <a:lnTo>
                  <a:pt x="61038" y="127662"/>
                </a:lnTo>
                <a:lnTo>
                  <a:pt x="65922" y="128292"/>
                </a:lnTo>
                <a:lnTo>
                  <a:pt x="70595" y="128504"/>
                </a:lnTo>
                <a:lnTo>
                  <a:pt x="72781" y="128522"/>
                </a:lnTo>
                <a:lnTo>
                  <a:pt x="76143" y="127581"/>
                </a:lnTo>
                <a:lnTo>
                  <a:pt x="80290" y="126001"/>
                </a:lnTo>
                <a:lnTo>
                  <a:pt x="84959" y="123995"/>
                </a:lnTo>
                <a:lnTo>
                  <a:pt x="95227" y="119227"/>
                </a:lnTo>
                <a:lnTo>
                  <a:pt x="100632" y="116622"/>
                </a:lnTo>
                <a:lnTo>
                  <a:pt x="106140" y="114885"/>
                </a:lnTo>
                <a:lnTo>
                  <a:pt x="111718" y="113727"/>
                </a:lnTo>
                <a:lnTo>
                  <a:pt x="117341" y="112955"/>
                </a:lnTo>
                <a:lnTo>
                  <a:pt x="122995" y="111488"/>
                </a:lnTo>
                <a:lnTo>
                  <a:pt x="128669" y="109558"/>
                </a:lnTo>
                <a:lnTo>
                  <a:pt x="134357" y="107318"/>
                </a:lnTo>
                <a:lnTo>
                  <a:pt x="141006" y="105825"/>
                </a:lnTo>
                <a:lnTo>
                  <a:pt x="148297" y="104830"/>
                </a:lnTo>
                <a:lnTo>
                  <a:pt x="162113" y="103724"/>
                </a:lnTo>
                <a:lnTo>
                  <a:pt x="180023" y="10283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9"/>
          <p:cNvSpPr/>
          <p:nvPr/>
        </p:nvSpPr>
        <p:spPr>
          <a:xfrm>
            <a:off x="6337934" y="3026136"/>
            <a:ext cx="179514" cy="385309"/>
          </a:xfrm>
          <a:custGeom>
            <a:avLst/>
            <a:gdLst/>
            <a:ahLst/>
            <a:cxnLst/>
            <a:rect l="0" t="0" r="0" b="0"/>
            <a:pathLst>
              <a:path w="179514" h="385309">
                <a:moveTo>
                  <a:pt x="0" y="17101"/>
                </a:moveTo>
                <a:lnTo>
                  <a:pt x="7382" y="24482"/>
                </a:lnTo>
                <a:lnTo>
                  <a:pt x="8044" y="27684"/>
                </a:lnTo>
                <a:lnTo>
                  <a:pt x="8468" y="37501"/>
                </a:lnTo>
                <a:lnTo>
                  <a:pt x="9456" y="40226"/>
                </a:lnTo>
                <a:lnTo>
                  <a:pt x="13093" y="45794"/>
                </a:lnTo>
                <a:lnTo>
                  <a:pt x="17884" y="53983"/>
                </a:lnTo>
                <a:lnTo>
                  <a:pt x="22237" y="63021"/>
                </a:lnTo>
                <a:lnTo>
                  <a:pt x="25639" y="74416"/>
                </a:lnTo>
                <a:lnTo>
                  <a:pt x="29811" y="84167"/>
                </a:lnTo>
                <a:lnTo>
                  <a:pt x="32300" y="94851"/>
                </a:lnTo>
                <a:lnTo>
                  <a:pt x="32963" y="100367"/>
                </a:lnTo>
                <a:lnTo>
                  <a:pt x="36240" y="109036"/>
                </a:lnTo>
                <a:lnTo>
                  <a:pt x="38448" y="112681"/>
                </a:lnTo>
                <a:lnTo>
                  <a:pt x="40872" y="115111"/>
                </a:lnTo>
                <a:lnTo>
                  <a:pt x="43441" y="116731"/>
                </a:lnTo>
                <a:lnTo>
                  <a:pt x="46105" y="117811"/>
                </a:lnTo>
                <a:lnTo>
                  <a:pt x="51606" y="121551"/>
                </a:lnTo>
                <a:lnTo>
                  <a:pt x="54407" y="123882"/>
                </a:lnTo>
                <a:lnTo>
                  <a:pt x="57227" y="125436"/>
                </a:lnTo>
                <a:lnTo>
                  <a:pt x="60059" y="126472"/>
                </a:lnTo>
                <a:lnTo>
                  <a:pt x="62899" y="127162"/>
                </a:lnTo>
                <a:lnTo>
                  <a:pt x="65746" y="127623"/>
                </a:lnTo>
                <a:lnTo>
                  <a:pt x="68596" y="127930"/>
                </a:lnTo>
                <a:lnTo>
                  <a:pt x="71448" y="128134"/>
                </a:lnTo>
                <a:lnTo>
                  <a:pt x="74302" y="127318"/>
                </a:lnTo>
                <a:lnTo>
                  <a:pt x="77158" y="125822"/>
                </a:lnTo>
                <a:lnTo>
                  <a:pt x="84034" y="121127"/>
                </a:lnTo>
                <a:lnTo>
                  <a:pt x="87513" y="117945"/>
                </a:lnTo>
                <a:lnTo>
                  <a:pt x="97508" y="108141"/>
                </a:lnTo>
                <a:lnTo>
                  <a:pt x="103027" y="100108"/>
                </a:lnTo>
                <a:lnTo>
                  <a:pt x="107703" y="91141"/>
                </a:lnTo>
                <a:lnTo>
                  <a:pt x="109781" y="83980"/>
                </a:lnTo>
                <a:lnTo>
                  <a:pt x="110704" y="75083"/>
                </a:lnTo>
                <a:lnTo>
                  <a:pt x="111115" y="65731"/>
                </a:lnTo>
                <a:lnTo>
                  <a:pt x="111346" y="54158"/>
                </a:lnTo>
                <a:lnTo>
                  <a:pt x="111400" y="44366"/>
                </a:lnTo>
                <a:lnTo>
                  <a:pt x="110462" y="40040"/>
                </a:lnTo>
                <a:lnTo>
                  <a:pt x="105543" y="29401"/>
                </a:lnTo>
                <a:lnTo>
                  <a:pt x="104058" y="23203"/>
                </a:lnTo>
                <a:lnTo>
                  <a:pt x="100859" y="17273"/>
                </a:lnTo>
                <a:lnTo>
                  <a:pt x="98671" y="14358"/>
                </a:lnTo>
                <a:lnTo>
                  <a:pt x="96242" y="8580"/>
                </a:lnTo>
                <a:lnTo>
                  <a:pt x="95594" y="5705"/>
                </a:lnTo>
                <a:lnTo>
                  <a:pt x="94210" y="3789"/>
                </a:lnTo>
                <a:lnTo>
                  <a:pt x="92334" y="2511"/>
                </a:lnTo>
                <a:lnTo>
                  <a:pt x="85840" y="0"/>
                </a:lnTo>
                <a:lnTo>
                  <a:pt x="85759" y="4520"/>
                </a:lnTo>
                <a:lnTo>
                  <a:pt x="86701" y="6809"/>
                </a:lnTo>
                <a:lnTo>
                  <a:pt x="92576" y="15533"/>
                </a:lnTo>
                <a:lnTo>
                  <a:pt x="97660" y="24659"/>
                </a:lnTo>
                <a:lnTo>
                  <a:pt x="103095" y="32525"/>
                </a:lnTo>
                <a:lnTo>
                  <a:pt x="108685" y="40149"/>
                </a:lnTo>
                <a:lnTo>
                  <a:pt x="111509" y="44849"/>
                </a:lnTo>
                <a:lnTo>
                  <a:pt x="114345" y="49887"/>
                </a:lnTo>
                <a:lnTo>
                  <a:pt x="120035" y="60565"/>
                </a:lnTo>
                <a:lnTo>
                  <a:pt x="122886" y="66080"/>
                </a:lnTo>
                <a:lnTo>
                  <a:pt x="125739" y="72614"/>
                </a:lnTo>
                <a:lnTo>
                  <a:pt x="128594" y="79827"/>
                </a:lnTo>
                <a:lnTo>
                  <a:pt x="131450" y="87493"/>
                </a:lnTo>
                <a:lnTo>
                  <a:pt x="135258" y="95462"/>
                </a:lnTo>
                <a:lnTo>
                  <a:pt x="139702" y="103632"/>
                </a:lnTo>
                <a:lnTo>
                  <a:pt x="144570" y="111936"/>
                </a:lnTo>
                <a:lnTo>
                  <a:pt x="148768" y="120329"/>
                </a:lnTo>
                <a:lnTo>
                  <a:pt x="152519" y="128782"/>
                </a:lnTo>
                <a:lnTo>
                  <a:pt x="155972" y="137275"/>
                </a:lnTo>
                <a:lnTo>
                  <a:pt x="159226" y="145795"/>
                </a:lnTo>
                <a:lnTo>
                  <a:pt x="165382" y="162881"/>
                </a:lnTo>
                <a:lnTo>
                  <a:pt x="168358" y="170485"/>
                </a:lnTo>
                <a:lnTo>
                  <a:pt x="171294" y="177459"/>
                </a:lnTo>
                <a:lnTo>
                  <a:pt x="174204" y="184014"/>
                </a:lnTo>
                <a:lnTo>
                  <a:pt x="176143" y="191242"/>
                </a:lnTo>
                <a:lnTo>
                  <a:pt x="177437" y="198917"/>
                </a:lnTo>
                <a:lnTo>
                  <a:pt x="178299" y="206892"/>
                </a:lnTo>
                <a:lnTo>
                  <a:pt x="178873" y="215066"/>
                </a:lnTo>
                <a:lnTo>
                  <a:pt x="179257" y="223373"/>
                </a:lnTo>
                <a:lnTo>
                  <a:pt x="179513" y="231768"/>
                </a:lnTo>
                <a:lnTo>
                  <a:pt x="178730" y="240222"/>
                </a:lnTo>
                <a:lnTo>
                  <a:pt x="177256" y="248716"/>
                </a:lnTo>
                <a:lnTo>
                  <a:pt x="175321" y="257236"/>
                </a:lnTo>
                <a:lnTo>
                  <a:pt x="174031" y="265774"/>
                </a:lnTo>
                <a:lnTo>
                  <a:pt x="173171" y="274323"/>
                </a:lnTo>
                <a:lnTo>
                  <a:pt x="172598" y="282880"/>
                </a:lnTo>
                <a:lnTo>
                  <a:pt x="171263" y="290489"/>
                </a:lnTo>
                <a:lnTo>
                  <a:pt x="169420" y="297468"/>
                </a:lnTo>
                <a:lnTo>
                  <a:pt x="167240" y="304025"/>
                </a:lnTo>
                <a:lnTo>
                  <a:pt x="164833" y="310301"/>
                </a:lnTo>
                <a:lnTo>
                  <a:pt x="162276" y="316390"/>
                </a:lnTo>
                <a:lnTo>
                  <a:pt x="156895" y="328236"/>
                </a:lnTo>
                <a:lnTo>
                  <a:pt x="151329" y="339851"/>
                </a:lnTo>
                <a:lnTo>
                  <a:pt x="147559" y="345615"/>
                </a:lnTo>
                <a:lnTo>
                  <a:pt x="143140" y="351363"/>
                </a:lnTo>
                <a:lnTo>
                  <a:pt x="138290" y="357100"/>
                </a:lnTo>
                <a:lnTo>
                  <a:pt x="134103" y="361877"/>
                </a:lnTo>
                <a:lnTo>
                  <a:pt x="126912" y="369725"/>
                </a:lnTo>
                <a:lnTo>
                  <a:pt x="122708" y="372198"/>
                </a:lnTo>
                <a:lnTo>
                  <a:pt x="118001" y="373848"/>
                </a:lnTo>
                <a:lnTo>
                  <a:pt x="112957" y="374947"/>
                </a:lnTo>
                <a:lnTo>
                  <a:pt x="107690" y="376633"/>
                </a:lnTo>
                <a:lnTo>
                  <a:pt x="102274" y="378709"/>
                </a:lnTo>
                <a:lnTo>
                  <a:pt x="96758" y="381045"/>
                </a:lnTo>
                <a:lnTo>
                  <a:pt x="92128" y="382603"/>
                </a:lnTo>
                <a:lnTo>
                  <a:pt x="88089" y="383642"/>
                </a:lnTo>
                <a:lnTo>
                  <a:pt x="84444" y="384334"/>
                </a:lnTo>
                <a:lnTo>
                  <a:pt x="80108" y="384796"/>
                </a:lnTo>
                <a:lnTo>
                  <a:pt x="75313" y="385103"/>
                </a:lnTo>
                <a:lnTo>
                  <a:pt x="70212" y="385308"/>
                </a:lnTo>
                <a:lnTo>
                  <a:pt x="65858" y="384493"/>
                </a:lnTo>
                <a:lnTo>
                  <a:pt x="62003" y="382996"/>
                </a:lnTo>
                <a:lnTo>
                  <a:pt x="58480" y="381046"/>
                </a:lnTo>
                <a:lnTo>
                  <a:pt x="49486" y="376340"/>
                </a:lnTo>
                <a:lnTo>
                  <a:pt x="44421" y="373751"/>
                </a:lnTo>
                <a:lnTo>
                  <a:pt x="41044" y="371072"/>
                </a:lnTo>
                <a:lnTo>
                  <a:pt x="38793" y="368335"/>
                </a:lnTo>
                <a:lnTo>
                  <a:pt x="35339" y="362752"/>
                </a:lnTo>
                <a:lnTo>
                  <a:pt x="30629" y="357097"/>
                </a:lnTo>
                <a:lnTo>
                  <a:pt x="25718" y="35142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0"/>
          <p:cNvSpPr/>
          <p:nvPr/>
        </p:nvSpPr>
        <p:spPr>
          <a:xfrm>
            <a:off x="6526530" y="3051810"/>
            <a:ext cx="145733" cy="25718"/>
          </a:xfrm>
          <a:custGeom>
            <a:avLst/>
            <a:gdLst/>
            <a:ahLst/>
            <a:cxnLst/>
            <a:rect l="0" t="0" r="0" b="0"/>
            <a:pathLst>
              <a:path w="145733" h="25718">
                <a:moveTo>
                  <a:pt x="0" y="25717"/>
                </a:moveTo>
                <a:lnTo>
                  <a:pt x="11931" y="25717"/>
                </a:lnTo>
                <a:lnTo>
                  <a:pt x="14621" y="24765"/>
                </a:lnTo>
                <a:lnTo>
                  <a:pt x="17368" y="23177"/>
                </a:lnTo>
                <a:lnTo>
                  <a:pt x="20151" y="21166"/>
                </a:lnTo>
                <a:lnTo>
                  <a:pt x="23912" y="19825"/>
                </a:lnTo>
                <a:lnTo>
                  <a:pt x="28323" y="18932"/>
                </a:lnTo>
                <a:lnTo>
                  <a:pt x="33170" y="18336"/>
                </a:lnTo>
                <a:lnTo>
                  <a:pt x="38305" y="17939"/>
                </a:lnTo>
                <a:lnTo>
                  <a:pt x="43634" y="17674"/>
                </a:lnTo>
                <a:lnTo>
                  <a:pt x="57696" y="17302"/>
                </a:lnTo>
                <a:lnTo>
                  <a:pt x="61324" y="17249"/>
                </a:lnTo>
                <a:lnTo>
                  <a:pt x="65648" y="16262"/>
                </a:lnTo>
                <a:lnTo>
                  <a:pt x="70435" y="14651"/>
                </a:lnTo>
                <a:lnTo>
                  <a:pt x="75532" y="12625"/>
                </a:lnTo>
                <a:lnTo>
                  <a:pt x="80834" y="11274"/>
                </a:lnTo>
                <a:lnTo>
                  <a:pt x="86274" y="10373"/>
                </a:lnTo>
                <a:lnTo>
                  <a:pt x="91806" y="9773"/>
                </a:lnTo>
                <a:lnTo>
                  <a:pt x="97399" y="8420"/>
                </a:lnTo>
                <a:lnTo>
                  <a:pt x="103033" y="6566"/>
                </a:lnTo>
                <a:lnTo>
                  <a:pt x="108693" y="4377"/>
                </a:lnTo>
                <a:lnTo>
                  <a:pt x="115325" y="2918"/>
                </a:lnTo>
                <a:lnTo>
                  <a:pt x="122603" y="1945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1"/>
          <p:cNvSpPr/>
          <p:nvPr/>
        </p:nvSpPr>
        <p:spPr>
          <a:xfrm>
            <a:off x="6595109" y="3120389"/>
            <a:ext cx="137161" cy="8574"/>
          </a:xfrm>
          <a:custGeom>
            <a:avLst/>
            <a:gdLst/>
            <a:ahLst/>
            <a:cxnLst/>
            <a:rect l="0" t="0" r="0" b="0"/>
            <a:pathLst>
              <a:path w="137161" h="8574">
                <a:moveTo>
                  <a:pt x="0" y="8573"/>
                </a:moveTo>
                <a:lnTo>
                  <a:pt x="66969" y="8573"/>
                </a:lnTo>
                <a:lnTo>
                  <a:pt x="72269" y="7621"/>
                </a:lnTo>
                <a:lnTo>
                  <a:pt x="77707" y="6033"/>
                </a:lnTo>
                <a:lnTo>
                  <a:pt x="83238" y="4022"/>
                </a:lnTo>
                <a:lnTo>
                  <a:pt x="89782" y="2681"/>
                </a:lnTo>
                <a:lnTo>
                  <a:pt x="97002" y="1788"/>
                </a:lnTo>
                <a:lnTo>
                  <a:pt x="110740" y="795"/>
                </a:lnTo>
                <a:lnTo>
                  <a:pt x="120021" y="354"/>
                </a:lnTo>
                <a:lnTo>
                  <a:pt x="127320" y="157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2"/>
          <p:cNvSpPr/>
          <p:nvPr/>
        </p:nvSpPr>
        <p:spPr>
          <a:xfrm>
            <a:off x="6800850" y="3094672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8573"/>
                </a:moveTo>
                <a:lnTo>
                  <a:pt x="37188" y="8573"/>
                </a:lnTo>
                <a:lnTo>
                  <a:pt x="40985" y="7620"/>
                </a:lnTo>
                <a:lnTo>
                  <a:pt x="45421" y="6033"/>
                </a:lnTo>
                <a:lnTo>
                  <a:pt x="50283" y="4022"/>
                </a:lnTo>
                <a:lnTo>
                  <a:pt x="55429" y="2681"/>
                </a:lnTo>
                <a:lnTo>
                  <a:pt x="60765" y="1787"/>
                </a:lnTo>
                <a:lnTo>
                  <a:pt x="66227" y="1192"/>
                </a:lnTo>
                <a:lnTo>
                  <a:pt x="71773" y="795"/>
                </a:lnTo>
                <a:lnTo>
                  <a:pt x="77377" y="529"/>
                </a:lnTo>
                <a:lnTo>
                  <a:pt x="88682" y="235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3"/>
          <p:cNvSpPr/>
          <p:nvPr/>
        </p:nvSpPr>
        <p:spPr>
          <a:xfrm>
            <a:off x="7846704" y="3051810"/>
            <a:ext cx="17137" cy="214313"/>
          </a:xfrm>
          <a:custGeom>
            <a:avLst/>
            <a:gdLst/>
            <a:ahLst/>
            <a:cxnLst/>
            <a:rect l="0" t="0" r="0" b="0"/>
            <a:pathLst>
              <a:path w="17137" h="214313">
                <a:moveTo>
                  <a:pt x="8563" y="0"/>
                </a:moveTo>
                <a:lnTo>
                  <a:pt x="4012" y="0"/>
                </a:lnTo>
                <a:lnTo>
                  <a:pt x="2671" y="952"/>
                </a:lnTo>
                <a:lnTo>
                  <a:pt x="1778" y="2540"/>
                </a:lnTo>
                <a:lnTo>
                  <a:pt x="95" y="8219"/>
                </a:lnTo>
                <a:lnTo>
                  <a:pt x="21" y="13018"/>
                </a:lnTo>
                <a:lnTo>
                  <a:pt x="0" y="25024"/>
                </a:lnTo>
                <a:lnTo>
                  <a:pt x="949" y="29065"/>
                </a:lnTo>
                <a:lnTo>
                  <a:pt x="2535" y="32711"/>
                </a:lnTo>
                <a:lnTo>
                  <a:pt x="4544" y="36095"/>
                </a:lnTo>
                <a:lnTo>
                  <a:pt x="5884" y="40256"/>
                </a:lnTo>
                <a:lnTo>
                  <a:pt x="6777" y="44935"/>
                </a:lnTo>
                <a:lnTo>
                  <a:pt x="7373" y="49959"/>
                </a:lnTo>
                <a:lnTo>
                  <a:pt x="7770" y="56165"/>
                </a:lnTo>
                <a:lnTo>
                  <a:pt x="8034" y="63161"/>
                </a:lnTo>
                <a:lnTo>
                  <a:pt x="8407" y="84119"/>
                </a:lnTo>
                <a:lnTo>
                  <a:pt x="8563" y="163680"/>
                </a:lnTo>
                <a:lnTo>
                  <a:pt x="9515" y="168175"/>
                </a:lnTo>
                <a:lnTo>
                  <a:pt x="11103" y="173077"/>
                </a:lnTo>
                <a:lnTo>
                  <a:pt x="13113" y="178249"/>
                </a:lnTo>
                <a:lnTo>
                  <a:pt x="14454" y="182650"/>
                </a:lnTo>
                <a:lnTo>
                  <a:pt x="15348" y="186537"/>
                </a:lnTo>
                <a:lnTo>
                  <a:pt x="16783" y="195067"/>
                </a:lnTo>
                <a:lnTo>
                  <a:pt x="17031" y="201096"/>
                </a:lnTo>
                <a:lnTo>
                  <a:pt x="17136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4"/>
          <p:cNvSpPr/>
          <p:nvPr/>
        </p:nvSpPr>
        <p:spPr>
          <a:xfrm>
            <a:off x="7743825" y="3154680"/>
            <a:ext cx="137160" cy="17145"/>
          </a:xfrm>
          <a:custGeom>
            <a:avLst/>
            <a:gdLst/>
            <a:ahLst/>
            <a:cxnLst/>
            <a:rect l="0" t="0" r="0" b="0"/>
            <a:pathLst>
              <a:path w="137160" h="17145">
                <a:moveTo>
                  <a:pt x="0" y="8572"/>
                </a:moveTo>
                <a:lnTo>
                  <a:pt x="0" y="16792"/>
                </a:lnTo>
                <a:lnTo>
                  <a:pt x="2540" y="16988"/>
                </a:lnTo>
                <a:lnTo>
                  <a:pt x="6844" y="17075"/>
                </a:lnTo>
                <a:lnTo>
                  <a:pt x="41711" y="17144"/>
                </a:lnTo>
                <a:lnTo>
                  <a:pt x="46857" y="16191"/>
                </a:lnTo>
                <a:lnTo>
                  <a:pt x="52193" y="14604"/>
                </a:lnTo>
                <a:lnTo>
                  <a:pt x="57655" y="12594"/>
                </a:lnTo>
                <a:lnTo>
                  <a:pt x="63201" y="11253"/>
                </a:lnTo>
                <a:lnTo>
                  <a:pt x="68805" y="10359"/>
                </a:lnTo>
                <a:lnTo>
                  <a:pt x="74445" y="9764"/>
                </a:lnTo>
                <a:lnTo>
                  <a:pt x="80110" y="9366"/>
                </a:lnTo>
                <a:lnTo>
                  <a:pt x="85791" y="9102"/>
                </a:lnTo>
                <a:lnTo>
                  <a:pt x="91484" y="8925"/>
                </a:lnTo>
                <a:lnTo>
                  <a:pt x="97184" y="7855"/>
                </a:lnTo>
                <a:lnTo>
                  <a:pt x="102889" y="6189"/>
                </a:lnTo>
                <a:lnTo>
                  <a:pt x="108598" y="4126"/>
                </a:lnTo>
                <a:lnTo>
                  <a:pt x="114308" y="2750"/>
                </a:lnTo>
                <a:lnTo>
                  <a:pt x="120021" y="1833"/>
                </a:lnTo>
                <a:lnTo>
                  <a:pt x="13715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5"/>
          <p:cNvSpPr/>
          <p:nvPr/>
        </p:nvSpPr>
        <p:spPr>
          <a:xfrm>
            <a:off x="7932419" y="2991834"/>
            <a:ext cx="188597" cy="197022"/>
          </a:xfrm>
          <a:custGeom>
            <a:avLst/>
            <a:gdLst/>
            <a:ahLst/>
            <a:cxnLst/>
            <a:rect l="0" t="0" r="0" b="0"/>
            <a:pathLst>
              <a:path w="188597" h="197022">
                <a:moveTo>
                  <a:pt x="0" y="25686"/>
                </a:moveTo>
                <a:lnTo>
                  <a:pt x="0" y="18305"/>
                </a:lnTo>
                <a:lnTo>
                  <a:pt x="4552" y="12915"/>
                </a:lnTo>
                <a:lnTo>
                  <a:pt x="7382" y="9837"/>
                </a:lnTo>
                <a:lnTo>
                  <a:pt x="8731" y="9405"/>
                </a:lnTo>
                <a:lnTo>
                  <a:pt x="12772" y="8925"/>
                </a:lnTo>
                <a:lnTo>
                  <a:pt x="14229" y="7844"/>
                </a:lnTo>
                <a:lnTo>
                  <a:pt x="15202" y="6171"/>
                </a:lnTo>
                <a:lnTo>
                  <a:pt x="15850" y="4103"/>
                </a:lnTo>
                <a:lnTo>
                  <a:pt x="17235" y="2725"/>
                </a:lnTo>
                <a:lnTo>
                  <a:pt x="19110" y="1806"/>
                </a:lnTo>
                <a:lnTo>
                  <a:pt x="23733" y="785"/>
                </a:lnTo>
                <a:lnTo>
                  <a:pt x="28964" y="331"/>
                </a:lnTo>
                <a:lnTo>
                  <a:pt x="32645" y="210"/>
                </a:lnTo>
                <a:lnTo>
                  <a:pt x="53135" y="0"/>
                </a:lnTo>
                <a:lnTo>
                  <a:pt x="56379" y="942"/>
                </a:lnTo>
                <a:lnTo>
                  <a:pt x="59493" y="2522"/>
                </a:lnTo>
                <a:lnTo>
                  <a:pt x="62523" y="4529"/>
                </a:lnTo>
                <a:lnTo>
                  <a:pt x="66447" y="5866"/>
                </a:lnTo>
                <a:lnTo>
                  <a:pt x="70969" y="6757"/>
                </a:lnTo>
                <a:lnTo>
                  <a:pt x="75888" y="7352"/>
                </a:lnTo>
                <a:lnTo>
                  <a:pt x="81072" y="8701"/>
                </a:lnTo>
                <a:lnTo>
                  <a:pt x="86433" y="10552"/>
                </a:lnTo>
                <a:lnTo>
                  <a:pt x="91912" y="12739"/>
                </a:lnTo>
                <a:lnTo>
                  <a:pt x="96518" y="15150"/>
                </a:lnTo>
                <a:lnTo>
                  <a:pt x="100540" y="17709"/>
                </a:lnTo>
                <a:lnTo>
                  <a:pt x="104174" y="20368"/>
                </a:lnTo>
                <a:lnTo>
                  <a:pt x="106598" y="23093"/>
                </a:lnTo>
                <a:lnTo>
                  <a:pt x="108213" y="25862"/>
                </a:lnTo>
                <a:lnTo>
                  <a:pt x="109290" y="28661"/>
                </a:lnTo>
                <a:lnTo>
                  <a:pt x="113027" y="34310"/>
                </a:lnTo>
                <a:lnTo>
                  <a:pt x="115356" y="37150"/>
                </a:lnTo>
                <a:lnTo>
                  <a:pt x="115957" y="39996"/>
                </a:lnTo>
                <a:lnTo>
                  <a:pt x="115405" y="42846"/>
                </a:lnTo>
                <a:lnTo>
                  <a:pt x="114084" y="45698"/>
                </a:lnTo>
                <a:lnTo>
                  <a:pt x="113204" y="49505"/>
                </a:lnTo>
                <a:lnTo>
                  <a:pt x="112617" y="53948"/>
                </a:lnTo>
                <a:lnTo>
                  <a:pt x="112226" y="58815"/>
                </a:lnTo>
                <a:lnTo>
                  <a:pt x="111012" y="63964"/>
                </a:lnTo>
                <a:lnTo>
                  <a:pt x="109251" y="69302"/>
                </a:lnTo>
                <a:lnTo>
                  <a:pt x="107125" y="74766"/>
                </a:lnTo>
                <a:lnTo>
                  <a:pt x="104754" y="79361"/>
                </a:lnTo>
                <a:lnTo>
                  <a:pt x="102220" y="83376"/>
                </a:lnTo>
                <a:lnTo>
                  <a:pt x="99580" y="87006"/>
                </a:lnTo>
                <a:lnTo>
                  <a:pt x="96867" y="91331"/>
                </a:lnTo>
                <a:lnTo>
                  <a:pt x="94105" y="96119"/>
                </a:lnTo>
                <a:lnTo>
                  <a:pt x="91312" y="101216"/>
                </a:lnTo>
                <a:lnTo>
                  <a:pt x="87545" y="106519"/>
                </a:lnTo>
                <a:lnTo>
                  <a:pt x="83128" y="111960"/>
                </a:lnTo>
                <a:lnTo>
                  <a:pt x="78279" y="117492"/>
                </a:lnTo>
                <a:lnTo>
                  <a:pt x="75047" y="122132"/>
                </a:lnTo>
                <a:lnTo>
                  <a:pt x="72891" y="126178"/>
                </a:lnTo>
                <a:lnTo>
                  <a:pt x="71454" y="129828"/>
                </a:lnTo>
                <a:lnTo>
                  <a:pt x="69544" y="134167"/>
                </a:lnTo>
                <a:lnTo>
                  <a:pt x="64882" y="144067"/>
                </a:lnTo>
                <a:lnTo>
                  <a:pt x="62304" y="148421"/>
                </a:lnTo>
                <a:lnTo>
                  <a:pt x="59634" y="152277"/>
                </a:lnTo>
                <a:lnTo>
                  <a:pt x="56901" y="155800"/>
                </a:lnTo>
                <a:lnTo>
                  <a:pt x="54127" y="159101"/>
                </a:lnTo>
                <a:lnTo>
                  <a:pt x="51325" y="162254"/>
                </a:lnTo>
                <a:lnTo>
                  <a:pt x="44534" y="169608"/>
                </a:lnTo>
                <a:lnTo>
                  <a:pt x="43977" y="171164"/>
                </a:lnTo>
                <a:lnTo>
                  <a:pt x="43194" y="176952"/>
                </a:lnTo>
                <a:lnTo>
                  <a:pt x="43011" y="178640"/>
                </a:lnTo>
                <a:lnTo>
                  <a:pt x="45469" y="181930"/>
                </a:lnTo>
                <a:lnTo>
                  <a:pt x="50258" y="187253"/>
                </a:lnTo>
                <a:lnTo>
                  <a:pt x="55637" y="192726"/>
                </a:lnTo>
                <a:lnTo>
                  <a:pt x="58046" y="194196"/>
                </a:lnTo>
                <a:lnTo>
                  <a:pt x="63264" y="195829"/>
                </a:lnTo>
                <a:lnTo>
                  <a:pt x="68757" y="196555"/>
                </a:lnTo>
                <a:lnTo>
                  <a:pt x="71556" y="196748"/>
                </a:lnTo>
                <a:lnTo>
                  <a:pt x="75327" y="196878"/>
                </a:lnTo>
                <a:lnTo>
                  <a:pt x="84597" y="197021"/>
                </a:lnTo>
                <a:lnTo>
                  <a:pt x="88783" y="196107"/>
                </a:lnTo>
                <a:lnTo>
                  <a:pt x="92526" y="194544"/>
                </a:lnTo>
                <a:lnTo>
                  <a:pt x="95974" y="192551"/>
                </a:lnTo>
                <a:lnTo>
                  <a:pt x="100178" y="191222"/>
                </a:lnTo>
                <a:lnTo>
                  <a:pt x="104886" y="190335"/>
                </a:lnTo>
                <a:lnTo>
                  <a:pt x="109929" y="189745"/>
                </a:lnTo>
                <a:lnTo>
                  <a:pt x="115195" y="189351"/>
                </a:lnTo>
                <a:lnTo>
                  <a:pt x="120613" y="189088"/>
                </a:lnTo>
                <a:lnTo>
                  <a:pt x="126129" y="188913"/>
                </a:lnTo>
                <a:lnTo>
                  <a:pt x="131711" y="187844"/>
                </a:lnTo>
                <a:lnTo>
                  <a:pt x="137338" y="186179"/>
                </a:lnTo>
                <a:lnTo>
                  <a:pt x="142994" y="184116"/>
                </a:lnTo>
                <a:lnTo>
                  <a:pt x="148669" y="182741"/>
                </a:lnTo>
                <a:lnTo>
                  <a:pt x="154358" y="181824"/>
                </a:lnTo>
                <a:lnTo>
                  <a:pt x="160056" y="181213"/>
                </a:lnTo>
                <a:lnTo>
                  <a:pt x="164806" y="180806"/>
                </a:lnTo>
                <a:lnTo>
                  <a:pt x="168926" y="180534"/>
                </a:lnTo>
                <a:lnTo>
                  <a:pt x="176044" y="180232"/>
                </a:lnTo>
                <a:lnTo>
                  <a:pt x="188596" y="17999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6"/>
          <p:cNvSpPr/>
          <p:nvPr/>
        </p:nvSpPr>
        <p:spPr>
          <a:xfrm>
            <a:off x="8129622" y="2948939"/>
            <a:ext cx="77119" cy="265749"/>
          </a:xfrm>
          <a:custGeom>
            <a:avLst/>
            <a:gdLst/>
            <a:ahLst/>
            <a:cxnLst/>
            <a:rect l="0" t="0" r="0" b="0"/>
            <a:pathLst>
              <a:path w="77119" h="265749">
                <a:moveTo>
                  <a:pt x="51400" y="0"/>
                </a:moveTo>
                <a:lnTo>
                  <a:pt x="46849" y="0"/>
                </a:lnTo>
                <a:lnTo>
                  <a:pt x="45509" y="953"/>
                </a:lnTo>
                <a:lnTo>
                  <a:pt x="44615" y="2541"/>
                </a:lnTo>
                <a:lnTo>
                  <a:pt x="43622" y="6845"/>
                </a:lnTo>
                <a:lnTo>
                  <a:pt x="43181" y="11932"/>
                </a:lnTo>
                <a:lnTo>
                  <a:pt x="42110" y="15575"/>
                </a:lnTo>
                <a:lnTo>
                  <a:pt x="40445" y="19909"/>
                </a:lnTo>
                <a:lnTo>
                  <a:pt x="38381" y="24703"/>
                </a:lnTo>
                <a:lnTo>
                  <a:pt x="37006" y="29804"/>
                </a:lnTo>
                <a:lnTo>
                  <a:pt x="36089" y="35109"/>
                </a:lnTo>
                <a:lnTo>
                  <a:pt x="35478" y="40551"/>
                </a:lnTo>
                <a:lnTo>
                  <a:pt x="34118" y="45132"/>
                </a:lnTo>
                <a:lnTo>
                  <a:pt x="32258" y="49138"/>
                </a:lnTo>
                <a:lnTo>
                  <a:pt x="30067" y="52762"/>
                </a:lnTo>
                <a:lnTo>
                  <a:pt x="27653" y="58035"/>
                </a:lnTo>
                <a:lnTo>
                  <a:pt x="25091" y="64407"/>
                </a:lnTo>
                <a:lnTo>
                  <a:pt x="22431" y="71514"/>
                </a:lnTo>
                <a:lnTo>
                  <a:pt x="19704" y="78156"/>
                </a:lnTo>
                <a:lnTo>
                  <a:pt x="16935" y="84489"/>
                </a:lnTo>
                <a:lnTo>
                  <a:pt x="14136" y="90616"/>
                </a:lnTo>
                <a:lnTo>
                  <a:pt x="12270" y="96606"/>
                </a:lnTo>
                <a:lnTo>
                  <a:pt x="11026" y="102504"/>
                </a:lnTo>
                <a:lnTo>
                  <a:pt x="10196" y="108341"/>
                </a:lnTo>
                <a:lnTo>
                  <a:pt x="8692" y="114138"/>
                </a:lnTo>
                <a:lnTo>
                  <a:pt x="6734" y="119907"/>
                </a:lnTo>
                <a:lnTo>
                  <a:pt x="4479" y="125658"/>
                </a:lnTo>
                <a:lnTo>
                  <a:pt x="2973" y="132350"/>
                </a:lnTo>
                <a:lnTo>
                  <a:pt x="1971" y="139668"/>
                </a:lnTo>
                <a:lnTo>
                  <a:pt x="1302" y="147405"/>
                </a:lnTo>
                <a:lnTo>
                  <a:pt x="856" y="154468"/>
                </a:lnTo>
                <a:lnTo>
                  <a:pt x="362" y="167395"/>
                </a:lnTo>
                <a:lnTo>
                  <a:pt x="82" y="180832"/>
                </a:lnTo>
                <a:lnTo>
                  <a:pt x="0" y="195397"/>
                </a:lnTo>
                <a:lnTo>
                  <a:pt x="940" y="200750"/>
                </a:lnTo>
                <a:lnTo>
                  <a:pt x="2521" y="206224"/>
                </a:lnTo>
                <a:lnTo>
                  <a:pt x="4527" y="211777"/>
                </a:lnTo>
                <a:lnTo>
                  <a:pt x="6816" y="216433"/>
                </a:lnTo>
                <a:lnTo>
                  <a:pt x="9295" y="220489"/>
                </a:lnTo>
                <a:lnTo>
                  <a:pt x="11900" y="224145"/>
                </a:lnTo>
                <a:lnTo>
                  <a:pt x="14589" y="228488"/>
                </a:lnTo>
                <a:lnTo>
                  <a:pt x="17335" y="233288"/>
                </a:lnTo>
                <a:lnTo>
                  <a:pt x="20117" y="238393"/>
                </a:lnTo>
                <a:lnTo>
                  <a:pt x="21972" y="242749"/>
                </a:lnTo>
                <a:lnTo>
                  <a:pt x="24033" y="250129"/>
                </a:lnTo>
                <a:lnTo>
                  <a:pt x="25536" y="253430"/>
                </a:lnTo>
                <a:lnTo>
                  <a:pt x="27490" y="256584"/>
                </a:lnTo>
                <a:lnTo>
                  <a:pt x="29745" y="259639"/>
                </a:lnTo>
                <a:lnTo>
                  <a:pt x="32201" y="261675"/>
                </a:lnTo>
                <a:lnTo>
                  <a:pt x="34791" y="263033"/>
                </a:lnTo>
                <a:lnTo>
                  <a:pt x="37470" y="263938"/>
                </a:lnTo>
                <a:lnTo>
                  <a:pt x="40208" y="264541"/>
                </a:lnTo>
                <a:lnTo>
                  <a:pt x="42986" y="264944"/>
                </a:lnTo>
                <a:lnTo>
                  <a:pt x="45791" y="265212"/>
                </a:lnTo>
                <a:lnTo>
                  <a:pt x="49566" y="265390"/>
                </a:lnTo>
                <a:lnTo>
                  <a:pt x="58839" y="265589"/>
                </a:lnTo>
                <a:lnTo>
                  <a:pt x="77118" y="26574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7"/>
          <p:cNvSpPr/>
          <p:nvPr/>
        </p:nvSpPr>
        <p:spPr>
          <a:xfrm>
            <a:off x="8232457" y="3103245"/>
            <a:ext cx="77153" cy="8573"/>
          </a:xfrm>
          <a:custGeom>
            <a:avLst/>
            <a:gdLst/>
            <a:ahLst/>
            <a:cxnLst/>
            <a:rect l="0" t="0" r="0" b="0"/>
            <a:pathLst>
              <a:path w="77153" h="8573">
                <a:moveTo>
                  <a:pt x="0" y="0"/>
                </a:moveTo>
                <a:lnTo>
                  <a:pt x="4939" y="0"/>
                </a:lnTo>
                <a:lnTo>
                  <a:pt x="2831" y="0"/>
                </a:lnTo>
                <a:lnTo>
                  <a:pt x="2839" y="952"/>
                </a:lnTo>
                <a:lnTo>
                  <a:pt x="3798" y="2540"/>
                </a:lnTo>
                <a:lnTo>
                  <a:pt x="7629" y="7380"/>
                </a:lnTo>
                <a:lnTo>
                  <a:pt x="8896" y="7778"/>
                </a:lnTo>
                <a:lnTo>
                  <a:pt x="10694" y="8042"/>
                </a:lnTo>
                <a:lnTo>
                  <a:pt x="12844" y="8219"/>
                </a:lnTo>
                <a:lnTo>
                  <a:pt x="15230" y="8337"/>
                </a:lnTo>
                <a:lnTo>
                  <a:pt x="24149" y="8541"/>
                </a:lnTo>
                <a:lnTo>
                  <a:pt x="77152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8"/>
          <p:cNvSpPr/>
          <p:nvPr/>
        </p:nvSpPr>
        <p:spPr>
          <a:xfrm>
            <a:off x="8352472" y="2975010"/>
            <a:ext cx="42863" cy="222533"/>
          </a:xfrm>
          <a:custGeom>
            <a:avLst/>
            <a:gdLst/>
            <a:ahLst/>
            <a:cxnLst/>
            <a:rect l="0" t="0" r="0" b="0"/>
            <a:pathLst>
              <a:path w="42863" h="222533">
                <a:moveTo>
                  <a:pt x="0" y="8220"/>
                </a:moveTo>
                <a:lnTo>
                  <a:pt x="0" y="0"/>
                </a:lnTo>
                <a:lnTo>
                  <a:pt x="0" y="82664"/>
                </a:lnTo>
                <a:lnTo>
                  <a:pt x="953" y="88329"/>
                </a:lnTo>
                <a:lnTo>
                  <a:pt x="2540" y="94011"/>
                </a:lnTo>
                <a:lnTo>
                  <a:pt x="4551" y="99704"/>
                </a:lnTo>
                <a:lnTo>
                  <a:pt x="5892" y="105404"/>
                </a:lnTo>
                <a:lnTo>
                  <a:pt x="6785" y="111109"/>
                </a:lnTo>
                <a:lnTo>
                  <a:pt x="7382" y="116818"/>
                </a:lnTo>
                <a:lnTo>
                  <a:pt x="8730" y="122528"/>
                </a:lnTo>
                <a:lnTo>
                  <a:pt x="10583" y="128241"/>
                </a:lnTo>
                <a:lnTo>
                  <a:pt x="12771" y="133953"/>
                </a:lnTo>
                <a:lnTo>
                  <a:pt x="14228" y="138715"/>
                </a:lnTo>
                <a:lnTo>
                  <a:pt x="15200" y="142841"/>
                </a:lnTo>
                <a:lnTo>
                  <a:pt x="15849" y="146545"/>
                </a:lnTo>
                <a:lnTo>
                  <a:pt x="17234" y="150919"/>
                </a:lnTo>
                <a:lnTo>
                  <a:pt x="19110" y="155740"/>
                </a:lnTo>
                <a:lnTo>
                  <a:pt x="21312" y="160859"/>
                </a:lnTo>
                <a:lnTo>
                  <a:pt x="23733" y="165224"/>
                </a:lnTo>
                <a:lnTo>
                  <a:pt x="26299" y="169087"/>
                </a:lnTo>
                <a:lnTo>
                  <a:pt x="28964" y="172614"/>
                </a:lnTo>
                <a:lnTo>
                  <a:pt x="30738" y="175919"/>
                </a:lnTo>
                <a:lnTo>
                  <a:pt x="31923" y="179074"/>
                </a:lnTo>
                <a:lnTo>
                  <a:pt x="33238" y="185120"/>
                </a:lnTo>
                <a:lnTo>
                  <a:pt x="33823" y="190982"/>
                </a:lnTo>
                <a:lnTo>
                  <a:pt x="34083" y="196762"/>
                </a:lnTo>
                <a:lnTo>
                  <a:pt x="34152" y="199637"/>
                </a:lnTo>
                <a:lnTo>
                  <a:pt x="35150" y="202506"/>
                </a:lnTo>
                <a:lnTo>
                  <a:pt x="36769" y="205372"/>
                </a:lnTo>
                <a:lnTo>
                  <a:pt x="42506" y="213457"/>
                </a:lnTo>
                <a:lnTo>
                  <a:pt x="42704" y="216276"/>
                </a:lnTo>
                <a:lnTo>
                  <a:pt x="42862" y="2225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9"/>
          <p:cNvSpPr/>
          <p:nvPr/>
        </p:nvSpPr>
        <p:spPr>
          <a:xfrm>
            <a:off x="8395334" y="2940367"/>
            <a:ext cx="127208" cy="334329"/>
          </a:xfrm>
          <a:custGeom>
            <a:avLst/>
            <a:gdLst/>
            <a:ahLst/>
            <a:cxnLst/>
            <a:rect l="0" t="0" r="0" b="0"/>
            <a:pathLst>
              <a:path w="127208" h="334329">
                <a:moveTo>
                  <a:pt x="0" y="0"/>
                </a:moveTo>
                <a:lnTo>
                  <a:pt x="7382" y="0"/>
                </a:lnTo>
                <a:lnTo>
                  <a:pt x="7779" y="953"/>
                </a:lnTo>
                <a:lnTo>
                  <a:pt x="8221" y="4551"/>
                </a:lnTo>
                <a:lnTo>
                  <a:pt x="9290" y="5892"/>
                </a:lnTo>
                <a:lnTo>
                  <a:pt x="10957" y="6785"/>
                </a:lnTo>
                <a:lnTo>
                  <a:pt x="13020" y="7381"/>
                </a:lnTo>
                <a:lnTo>
                  <a:pt x="15347" y="8731"/>
                </a:lnTo>
                <a:lnTo>
                  <a:pt x="17852" y="10583"/>
                </a:lnTo>
                <a:lnTo>
                  <a:pt x="20474" y="12770"/>
                </a:lnTo>
                <a:lnTo>
                  <a:pt x="23174" y="15181"/>
                </a:lnTo>
                <a:lnTo>
                  <a:pt x="28715" y="20400"/>
                </a:lnTo>
                <a:lnTo>
                  <a:pt x="32479" y="23125"/>
                </a:lnTo>
                <a:lnTo>
                  <a:pt x="36893" y="25894"/>
                </a:lnTo>
                <a:lnTo>
                  <a:pt x="41740" y="28693"/>
                </a:lnTo>
                <a:lnTo>
                  <a:pt x="46877" y="32463"/>
                </a:lnTo>
                <a:lnTo>
                  <a:pt x="52206" y="36882"/>
                </a:lnTo>
                <a:lnTo>
                  <a:pt x="57665" y="41733"/>
                </a:lnTo>
                <a:lnTo>
                  <a:pt x="62255" y="46872"/>
                </a:lnTo>
                <a:lnTo>
                  <a:pt x="66269" y="52203"/>
                </a:lnTo>
                <a:lnTo>
                  <a:pt x="69897" y="57662"/>
                </a:lnTo>
                <a:lnTo>
                  <a:pt x="74221" y="63207"/>
                </a:lnTo>
                <a:lnTo>
                  <a:pt x="79009" y="68808"/>
                </a:lnTo>
                <a:lnTo>
                  <a:pt x="84105" y="74447"/>
                </a:lnTo>
                <a:lnTo>
                  <a:pt x="94847" y="85793"/>
                </a:lnTo>
                <a:lnTo>
                  <a:pt x="100380" y="91485"/>
                </a:lnTo>
                <a:lnTo>
                  <a:pt x="105020" y="97185"/>
                </a:lnTo>
                <a:lnTo>
                  <a:pt x="109067" y="102890"/>
                </a:lnTo>
                <a:lnTo>
                  <a:pt x="112717" y="108598"/>
                </a:lnTo>
                <a:lnTo>
                  <a:pt x="115150" y="114309"/>
                </a:lnTo>
                <a:lnTo>
                  <a:pt x="116772" y="120021"/>
                </a:lnTo>
                <a:lnTo>
                  <a:pt x="117853" y="125734"/>
                </a:lnTo>
                <a:lnTo>
                  <a:pt x="119526" y="132400"/>
                </a:lnTo>
                <a:lnTo>
                  <a:pt x="121594" y="139702"/>
                </a:lnTo>
                <a:lnTo>
                  <a:pt x="123925" y="147427"/>
                </a:lnTo>
                <a:lnTo>
                  <a:pt x="125480" y="154482"/>
                </a:lnTo>
                <a:lnTo>
                  <a:pt x="126516" y="161091"/>
                </a:lnTo>
                <a:lnTo>
                  <a:pt x="127207" y="167401"/>
                </a:lnTo>
                <a:lnTo>
                  <a:pt x="126715" y="173513"/>
                </a:lnTo>
                <a:lnTo>
                  <a:pt x="125434" y="179493"/>
                </a:lnTo>
                <a:lnTo>
                  <a:pt x="123628" y="185385"/>
                </a:lnTo>
                <a:lnTo>
                  <a:pt x="122423" y="192170"/>
                </a:lnTo>
                <a:lnTo>
                  <a:pt x="121621" y="199551"/>
                </a:lnTo>
                <a:lnTo>
                  <a:pt x="121086" y="207329"/>
                </a:lnTo>
                <a:lnTo>
                  <a:pt x="119777" y="214419"/>
                </a:lnTo>
                <a:lnTo>
                  <a:pt x="117951" y="221051"/>
                </a:lnTo>
                <a:lnTo>
                  <a:pt x="108178" y="249934"/>
                </a:lnTo>
                <a:lnTo>
                  <a:pt x="105457" y="256157"/>
                </a:lnTo>
                <a:lnTo>
                  <a:pt x="102689" y="261259"/>
                </a:lnTo>
                <a:lnTo>
                  <a:pt x="99893" y="265613"/>
                </a:lnTo>
                <a:lnTo>
                  <a:pt x="97075" y="270420"/>
                </a:lnTo>
                <a:lnTo>
                  <a:pt x="94245" y="275530"/>
                </a:lnTo>
                <a:lnTo>
                  <a:pt x="88559" y="286288"/>
                </a:lnTo>
                <a:lnTo>
                  <a:pt x="82857" y="297419"/>
                </a:lnTo>
                <a:lnTo>
                  <a:pt x="80003" y="302102"/>
                </a:lnTo>
                <a:lnTo>
                  <a:pt x="77149" y="306176"/>
                </a:lnTo>
                <a:lnTo>
                  <a:pt x="74292" y="309845"/>
                </a:lnTo>
                <a:lnTo>
                  <a:pt x="71436" y="313244"/>
                </a:lnTo>
                <a:lnTo>
                  <a:pt x="68580" y="316462"/>
                </a:lnTo>
                <a:lnTo>
                  <a:pt x="62865" y="322577"/>
                </a:lnTo>
                <a:lnTo>
                  <a:pt x="53129" y="332592"/>
                </a:lnTo>
                <a:lnTo>
                  <a:pt x="51613" y="333170"/>
                </a:lnTo>
                <a:lnTo>
                  <a:pt x="49648" y="333556"/>
                </a:lnTo>
                <a:lnTo>
                  <a:pt x="42863" y="33432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0"/>
          <p:cNvSpPr/>
          <p:nvPr/>
        </p:nvSpPr>
        <p:spPr>
          <a:xfrm>
            <a:off x="8652509" y="2966085"/>
            <a:ext cx="25719" cy="248603"/>
          </a:xfrm>
          <a:custGeom>
            <a:avLst/>
            <a:gdLst/>
            <a:ahLst/>
            <a:cxnLst/>
            <a:rect l="0" t="0" r="0" b="0"/>
            <a:pathLst>
              <a:path w="25719" h="248603">
                <a:moveTo>
                  <a:pt x="0" y="0"/>
                </a:moveTo>
                <a:lnTo>
                  <a:pt x="0" y="100056"/>
                </a:lnTo>
                <a:lnTo>
                  <a:pt x="953" y="106709"/>
                </a:lnTo>
                <a:lnTo>
                  <a:pt x="2541" y="114002"/>
                </a:lnTo>
                <a:lnTo>
                  <a:pt x="4551" y="121721"/>
                </a:lnTo>
                <a:lnTo>
                  <a:pt x="6844" y="128772"/>
                </a:lnTo>
                <a:lnTo>
                  <a:pt x="9325" y="135378"/>
                </a:lnTo>
                <a:lnTo>
                  <a:pt x="11932" y="141687"/>
                </a:lnTo>
                <a:lnTo>
                  <a:pt x="13670" y="147798"/>
                </a:lnTo>
                <a:lnTo>
                  <a:pt x="14829" y="153777"/>
                </a:lnTo>
                <a:lnTo>
                  <a:pt x="15601" y="159668"/>
                </a:lnTo>
                <a:lnTo>
                  <a:pt x="16116" y="164547"/>
                </a:lnTo>
                <a:lnTo>
                  <a:pt x="16459" y="168753"/>
                </a:lnTo>
                <a:lnTo>
                  <a:pt x="16688" y="172510"/>
                </a:lnTo>
                <a:lnTo>
                  <a:pt x="16943" y="181763"/>
                </a:lnTo>
                <a:lnTo>
                  <a:pt x="17143" y="225271"/>
                </a:lnTo>
                <a:lnTo>
                  <a:pt x="18095" y="228285"/>
                </a:lnTo>
                <a:lnTo>
                  <a:pt x="19684" y="231247"/>
                </a:lnTo>
                <a:lnTo>
                  <a:pt x="21695" y="234175"/>
                </a:lnTo>
                <a:lnTo>
                  <a:pt x="23036" y="237079"/>
                </a:lnTo>
                <a:lnTo>
                  <a:pt x="23931" y="239968"/>
                </a:lnTo>
                <a:lnTo>
                  <a:pt x="25718" y="248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1"/>
          <p:cNvSpPr/>
          <p:nvPr/>
        </p:nvSpPr>
        <p:spPr>
          <a:xfrm>
            <a:off x="8583930" y="3086100"/>
            <a:ext cx="154305" cy="8573"/>
          </a:xfrm>
          <a:custGeom>
            <a:avLst/>
            <a:gdLst/>
            <a:ahLst/>
            <a:cxnLst/>
            <a:rect l="0" t="0" r="0" b="0"/>
            <a:pathLst>
              <a:path w="154305" h="8573">
                <a:moveTo>
                  <a:pt x="0" y="8572"/>
                </a:moveTo>
                <a:lnTo>
                  <a:pt x="87537" y="8572"/>
                </a:lnTo>
                <a:lnTo>
                  <a:pt x="94552" y="7620"/>
                </a:lnTo>
                <a:lnTo>
                  <a:pt x="101135" y="6032"/>
                </a:lnTo>
                <a:lnTo>
                  <a:pt x="107428" y="4021"/>
                </a:lnTo>
                <a:lnTo>
                  <a:pt x="113529" y="2681"/>
                </a:lnTo>
                <a:lnTo>
                  <a:pt x="119501" y="1787"/>
                </a:lnTo>
                <a:lnTo>
                  <a:pt x="125387" y="1191"/>
                </a:lnTo>
                <a:lnTo>
                  <a:pt x="130263" y="794"/>
                </a:lnTo>
                <a:lnTo>
                  <a:pt x="134467" y="529"/>
                </a:lnTo>
                <a:lnTo>
                  <a:pt x="141678" y="235"/>
                </a:lnTo>
                <a:lnTo>
                  <a:pt x="15430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2"/>
          <p:cNvSpPr/>
          <p:nvPr/>
        </p:nvSpPr>
        <p:spPr>
          <a:xfrm>
            <a:off x="8772525" y="2952643"/>
            <a:ext cx="158018" cy="262045"/>
          </a:xfrm>
          <a:custGeom>
            <a:avLst/>
            <a:gdLst/>
            <a:ahLst/>
            <a:cxnLst/>
            <a:rect l="0" t="0" r="0" b="0"/>
            <a:pathLst>
              <a:path w="158018" h="262045">
                <a:moveTo>
                  <a:pt x="0" y="13442"/>
                </a:moveTo>
                <a:lnTo>
                  <a:pt x="4550" y="13442"/>
                </a:lnTo>
                <a:lnTo>
                  <a:pt x="5891" y="12489"/>
                </a:lnTo>
                <a:lnTo>
                  <a:pt x="6784" y="10902"/>
                </a:lnTo>
                <a:lnTo>
                  <a:pt x="7381" y="8891"/>
                </a:lnTo>
                <a:lnTo>
                  <a:pt x="8730" y="7550"/>
                </a:lnTo>
                <a:lnTo>
                  <a:pt x="10583" y="6656"/>
                </a:lnTo>
                <a:lnTo>
                  <a:pt x="12770" y="6061"/>
                </a:lnTo>
                <a:lnTo>
                  <a:pt x="16133" y="5664"/>
                </a:lnTo>
                <a:lnTo>
                  <a:pt x="20280" y="5399"/>
                </a:lnTo>
                <a:lnTo>
                  <a:pt x="24950" y="5222"/>
                </a:lnTo>
                <a:lnTo>
                  <a:pt x="29016" y="4152"/>
                </a:lnTo>
                <a:lnTo>
                  <a:pt x="32679" y="2486"/>
                </a:lnTo>
                <a:lnTo>
                  <a:pt x="36072" y="423"/>
                </a:lnTo>
                <a:lnTo>
                  <a:pt x="40240" y="0"/>
                </a:lnTo>
                <a:lnTo>
                  <a:pt x="44925" y="670"/>
                </a:lnTo>
                <a:lnTo>
                  <a:pt x="49953" y="2070"/>
                </a:lnTo>
                <a:lnTo>
                  <a:pt x="55209" y="3003"/>
                </a:lnTo>
                <a:lnTo>
                  <a:pt x="60618" y="3625"/>
                </a:lnTo>
                <a:lnTo>
                  <a:pt x="66130" y="4040"/>
                </a:lnTo>
                <a:lnTo>
                  <a:pt x="70756" y="5269"/>
                </a:lnTo>
                <a:lnTo>
                  <a:pt x="74793" y="7040"/>
                </a:lnTo>
                <a:lnTo>
                  <a:pt x="78437" y="9174"/>
                </a:lnTo>
                <a:lnTo>
                  <a:pt x="81819" y="10597"/>
                </a:lnTo>
                <a:lnTo>
                  <a:pt x="85025" y="11545"/>
                </a:lnTo>
                <a:lnTo>
                  <a:pt x="88117" y="12177"/>
                </a:lnTo>
                <a:lnTo>
                  <a:pt x="90176" y="13551"/>
                </a:lnTo>
                <a:lnTo>
                  <a:pt x="91551" y="15420"/>
                </a:lnTo>
                <a:lnTo>
                  <a:pt x="92466" y="17618"/>
                </a:lnTo>
                <a:lnTo>
                  <a:pt x="93755" y="25262"/>
                </a:lnTo>
                <a:lnTo>
                  <a:pt x="94057" y="33300"/>
                </a:lnTo>
                <a:lnTo>
                  <a:pt x="94137" y="38111"/>
                </a:lnTo>
                <a:lnTo>
                  <a:pt x="93238" y="42270"/>
                </a:lnTo>
                <a:lnTo>
                  <a:pt x="89699" y="49432"/>
                </a:lnTo>
                <a:lnTo>
                  <a:pt x="84951" y="58330"/>
                </a:lnTo>
                <a:lnTo>
                  <a:pt x="82351" y="63369"/>
                </a:lnTo>
                <a:lnTo>
                  <a:pt x="78713" y="67682"/>
                </a:lnTo>
                <a:lnTo>
                  <a:pt x="74383" y="71509"/>
                </a:lnTo>
                <a:lnTo>
                  <a:pt x="69591" y="75013"/>
                </a:lnTo>
                <a:lnTo>
                  <a:pt x="65444" y="79255"/>
                </a:lnTo>
                <a:lnTo>
                  <a:pt x="61727" y="83987"/>
                </a:lnTo>
                <a:lnTo>
                  <a:pt x="58296" y="89047"/>
                </a:lnTo>
                <a:lnTo>
                  <a:pt x="55057" y="92420"/>
                </a:lnTo>
                <a:lnTo>
                  <a:pt x="51944" y="94669"/>
                </a:lnTo>
                <a:lnTo>
                  <a:pt x="48917" y="96168"/>
                </a:lnTo>
                <a:lnTo>
                  <a:pt x="46898" y="98120"/>
                </a:lnTo>
                <a:lnTo>
                  <a:pt x="45553" y="100374"/>
                </a:lnTo>
                <a:lnTo>
                  <a:pt x="44058" y="105418"/>
                </a:lnTo>
                <a:lnTo>
                  <a:pt x="43217" y="112660"/>
                </a:lnTo>
                <a:lnTo>
                  <a:pt x="43020" y="114689"/>
                </a:lnTo>
                <a:lnTo>
                  <a:pt x="42015" y="115230"/>
                </a:lnTo>
                <a:lnTo>
                  <a:pt x="38358" y="115831"/>
                </a:lnTo>
                <a:lnTo>
                  <a:pt x="37955" y="115991"/>
                </a:lnTo>
                <a:lnTo>
                  <a:pt x="42028" y="116269"/>
                </a:lnTo>
                <a:lnTo>
                  <a:pt x="108985" y="116312"/>
                </a:lnTo>
                <a:lnTo>
                  <a:pt x="114567" y="117264"/>
                </a:lnTo>
                <a:lnTo>
                  <a:pt x="120192" y="118852"/>
                </a:lnTo>
                <a:lnTo>
                  <a:pt x="125848" y="120863"/>
                </a:lnTo>
                <a:lnTo>
                  <a:pt x="130571" y="122203"/>
                </a:lnTo>
                <a:lnTo>
                  <a:pt x="134672" y="123097"/>
                </a:lnTo>
                <a:lnTo>
                  <a:pt x="138358" y="123692"/>
                </a:lnTo>
                <a:lnTo>
                  <a:pt x="141769" y="125042"/>
                </a:lnTo>
                <a:lnTo>
                  <a:pt x="144995" y="126894"/>
                </a:lnTo>
                <a:lnTo>
                  <a:pt x="148098" y="129082"/>
                </a:lnTo>
                <a:lnTo>
                  <a:pt x="151121" y="131493"/>
                </a:lnTo>
                <a:lnTo>
                  <a:pt x="154087" y="134052"/>
                </a:lnTo>
                <a:lnTo>
                  <a:pt x="157016" y="136711"/>
                </a:lnTo>
                <a:lnTo>
                  <a:pt x="158017" y="140389"/>
                </a:lnTo>
                <a:lnTo>
                  <a:pt x="157733" y="144746"/>
                </a:lnTo>
                <a:lnTo>
                  <a:pt x="156590" y="149555"/>
                </a:lnTo>
                <a:lnTo>
                  <a:pt x="155828" y="154666"/>
                </a:lnTo>
                <a:lnTo>
                  <a:pt x="155321" y="159979"/>
                </a:lnTo>
                <a:lnTo>
                  <a:pt x="154982" y="165425"/>
                </a:lnTo>
                <a:lnTo>
                  <a:pt x="153803" y="170962"/>
                </a:lnTo>
                <a:lnTo>
                  <a:pt x="152065" y="176558"/>
                </a:lnTo>
                <a:lnTo>
                  <a:pt x="149955" y="182193"/>
                </a:lnTo>
                <a:lnTo>
                  <a:pt x="146642" y="186903"/>
                </a:lnTo>
                <a:lnTo>
                  <a:pt x="142529" y="190995"/>
                </a:lnTo>
                <a:lnTo>
                  <a:pt x="137882" y="194675"/>
                </a:lnTo>
                <a:lnTo>
                  <a:pt x="133831" y="199034"/>
                </a:lnTo>
                <a:lnTo>
                  <a:pt x="130178" y="203845"/>
                </a:lnTo>
                <a:lnTo>
                  <a:pt x="126790" y="208957"/>
                </a:lnTo>
                <a:lnTo>
                  <a:pt x="122626" y="213318"/>
                </a:lnTo>
                <a:lnTo>
                  <a:pt x="117946" y="217177"/>
                </a:lnTo>
                <a:lnTo>
                  <a:pt x="112921" y="220703"/>
                </a:lnTo>
                <a:lnTo>
                  <a:pt x="107666" y="224006"/>
                </a:lnTo>
                <a:lnTo>
                  <a:pt x="102256" y="227160"/>
                </a:lnTo>
                <a:lnTo>
                  <a:pt x="96746" y="230216"/>
                </a:lnTo>
                <a:lnTo>
                  <a:pt x="85544" y="236151"/>
                </a:lnTo>
                <a:lnTo>
                  <a:pt x="62828" y="247722"/>
                </a:lnTo>
                <a:lnTo>
                  <a:pt x="58078" y="250591"/>
                </a:lnTo>
                <a:lnTo>
                  <a:pt x="53958" y="253456"/>
                </a:lnTo>
                <a:lnTo>
                  <a:pt x="50261" y="256319"/>
                </a:lnTo>
                <a:lnTo>
                  <a:pt x="45890" y="258227"/>
                </a:lnTo>
                <a:lnTo>
                  <a:pt x="41071" y="259500"/>
                </a:lnTo>
                <a:lnTo>
                  <a:pt x="35952" y="260348"/>
                </a:lnTo>
                <a:lnTo>
                  <a:pt x="31589" y="260913"/>
                </a:lnTo>
                <a:lnTo>
                  <a:pt x="27726" y="261290"/>
                </a:lnTo>
                <a:lnTo>
                  <a:pt x="24199" y="261542"/>
                </a:lnTo>
                <a:lnTo>
                  <a:pt x="20895" y="261709"/>
                </a:lnTo>
                <a:lnTo>
                  <a:pt x="14685" y="261895"/>
                </a:lnTo>
                <a:lnTo>
                  <a:pt x="0" y="2620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83"/>
          <p:cNvSpPr/>
          <p:nvPr/>
        </p:nvSpPr>
        <p:spPr>
          <a:xfrm>
            <a:off x="6886575" y="3540442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8573"/>
                </a:moveTo>
                <a:lnTo>
                  <a:pt x="28941" y="8573"/>
                </a:lnTo>
                <a:lnTo>
                  <a:pt x="31677" y="7620"/>
                </a:lnTo>
                <a:lnTo>
                  <a:pt x="34452" y="6033"/>
                </a:lnTo>
                <a:lnTo>
                  <a:pt x="37255" y="4022"/>
                </a:lnTo>
                <a:lnTo>
                  <a:pt x="40077" y="2681"/>
                </a:lnTo>
                <a:lnTo>
                  <a:pt x="42910" y="1787"/>
                </a:lnTo>
                <a:lnTo>
                  <a:pt x="45752" y="1192"/>
                </a:lnTo>
                <a:lnTo>
                  <a:pt x="49551" y="794"/>
                </a:lnTo>
                <a:lnTo>
                  <a:pt x="53989" y="530"/>
                </a:lnTo>
                <a:lnTo>
                  <a:pt x="63048" y="236"/>
                </a:lnTo>
                <a:lnTo>
                  <a:pt x="76624" y="47"/>
                </a:lnTo>
                <a:lnTo>
                  <a:pt x="158732" y="0"/>
                </a:lnTo>
                <a:lnTo>
                  <a:pt x="160113" y="953"/>
                </a:lnTo>
                <a:lnTo>
                  <a:pt x="161035" y="2540"/>
                </a:lnTo>
                <a:lnTo>
                  <a:pt x="162877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4"/>
          <p:cNvSpPr/>
          <p:nvPr/>
        </p:nvSpPr>
        <p:spPr>
          <a:xfrm>
            <a:off x="7186615" y="3411854"/>
            <a:ext cx="17143" cy="240032"/>
          </a:xfrm>
          <a:custGeom>
            <a:avLst/>
            <a:gdLst/>
            <a:ahLst/>
            <a:cxnLst/>
            <a:rect l="0" t="0" r="0" b="0"/>
            <a:pathLst>
              <a:path w="17143" h="240032">
                <a:moveTo>
                  <a:pt x="8569" y="0"/>
                </a:moveTo>
                <a:lnTo>
                  <a:pt x="8569" y="7381"/>
                </a:lnTo>
                <a:lnTo>
                  <a:pt x="7617" y="8731"/>
                </a:lnTo>
                <a:lnTo>
                  <a:pt x="6030" y="10583"/>
                </a:lnTo>
                <a:lnTo>
                  <a:pt x="4018" y="12771"/>
                </a:lnTo>
                <a:lnTo>
                  <a:pt x="2678" y="15182"/>
                </a:lnTo>
                <a:lnTo>
                  <a:pt x="1784" y="17741"/>
                </a:lnTo>
                <a:lnTo>
                  <a:pt x="1189" y="20400"/>
                </a:lnTo>
                <a:lnTo>
                  <a:pt x="792" y="23125"/>
                </a:lnTo>
                <a:lnTo>
                  <a:pt x="350" y="28693"/>
                </a:lnTo>
                <a:lnTo>
                  <a:pt x="154" y="34343"/>
                </a:lnTo>
                <a:lnTo>
                  <a:pt x="44" y="45419"/>
                </a:lnTo>
                <a:lnTo>
                  <a:pt x="0" y="83017"/>
                </a:lnTo>
                <a:lnTo>
                  <a:pt x="952" y="87730"/>
                </a:lnTo>
                <a:lnTo>
                  <a:pt x="2538" y="91825"/>
                </a:lnTo>
                <a:lnTo>
                  <a:pt x="4549" y="95507"/>
                </a:lnTo>
                <a:lnTo>
                  <a:pt x="5889" y="99866"/>
                </a:lnTo>
                <a:lnTo>
                  <a:pt x="6783" y="104678"/>
                </a:lnTo>
                <a:lnTo>
                  <a:pt x="7378" y="109790"/>
                </a:lnTo>
                <a:lnTo>
                  <a:pt x="7776" y="115104"/>
                </a:lnTo>
                <a:lnTo>
                  <a:pt x="8040" y="120551"/>
                </a:lnTo>
                <a:lnTo>
                  <a:pt x="8334" y="131684"/>
                </a:lnTo>
                <a:lnTo>
                  <a:pt x="8569" y="198438"/>
                </a:lnTo>
                <a:lnTo>
                  <a:pt x="9522" y="201825"/>
                </a:lnTo>
                <a:lnTo>
                  <a:pt x="11110" y="205035"/>
                </a:lnTo>
                <a:lnTo>
                  <a:pt x="13120" y="208128"/>
                </a:lnTo>
                <a:lnTo>
                  <a:pt x="14460" y="211142"/>
                </a:lnTo>
                <a:lnTo>
                  <a:pt x="15355" y="214104"/>
                </a:lnTo>
                <a:lnTo>
                  <a:pt x="16789" y="221151"/>
                </a:lnTo>
                <a:lnTo>
                  <a:pt x="17073" y="228435"/>
                </a:lnTo>
                <a:lnTo>
                  <a:pt x="17139" y="235891"/>
                </a:lnTo>
                <a:lnTo>
                  <a:pt x="17142" y="24003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85"/>
          <p:cNvSpPr/>
          <p:nvPr/>
        </p:nvSpPr>
        <p:spPr>
          <a:xfrm>
            <a:off x="7315200" y="3558779"/>
            <a:ext cx="162878" cy="7382"/>
          </a:xfrm>
          <a:custGeom>
            <a:avLst/>
            <a:gdLst/>
            <a:ahLst/>
            <a:cxnLst/>
            <a:rect l="0" t="0" r="0" b="0"/>
            <a:pathLst>
              <a:path w="162878" h="7382">
                <a:moveTo>
                  <a:pt x="0" y="7381"/>
                </a:moveTo>
                <a:lnTo>
                  <a:pt x="113944" y="7381"/>
                </a:lnTo>
                <a:lnTo>
                  <a:pt x="116919" y="6428"/>
                </a:lnTo>
                <a:lnTo>
                  <a:pt x="119857" y="4841"/>
                </a:lnTo>
                <a:lnTo>
                  <a:pt x="122766" y="2830"/>
                </a:lnTo>
                <a:lnTo>
                  <a:pt x="125659" y="1489"/>
                </a:lnTo>
                <a:lnTo>
                  <a:pt x="128540" y="595"/>
                </a:lnTo>
                <a:lnTo>
                  <a:pt x="131413" y="0"/>
                </a:lnTo>
                <a:lnTo>
                  <a:pt x="134281" y="555"/>
                </a:lnTo>
                <a:lnTo>
                  <a:pt x="137146" y="1878"/>
                </a:lnTo>
                <a:lnTo>
                  <a:pt x="144036" y="6294"/>
                </a:lnTo>
                <a:lnTo>
                  <a:pt x="145554" y="6656"/>
                </a:lnTo>
                <a:lnTo>
                  <a:pt x="147518" y="6898"/>
                </a:lnTo>
                <a:lnTo>
                  <a:pt x="149780" y="7059"/>
                </a:lnTo>
                <a:lnTo>
                  <a:pt x="154834" y="7237"/>
                </a:lnTo>
                <a:lnTo>
                  <a:pt x="162877" y="73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86"/>
          <p:cNvSpPr/>
          <p:nvPr/>
        </p:nvSpPr>
        <p:spPr>
          <a:xfrm>
            <a:off x="7598092" y="3463292"/>
            <a:ext cx="188596" cy="188584"/>
          </a:xfrm>
          <a:custGeom>
            <a:avLst/>
            <a:gdLst/>
            <a:ahLst/>
            <a:cxnLst/>
            <a:rect l="0" t="0" r="0" b="0"/>
            <a:pathLst>
              <a:path w="188596" h="188584">
                <a:moveTo>
                  <a:pt x="0" y="34287"/>
                </a:moveTo>
                <a:lnTo>
                  <a:pt x="0" y="29737"/>
                </a:lnTo>
                <a:lnTo>
                  <a:pt x="953" y="28396"/>
                </a:lnTo>
                <a:lnTo>
                  <a:pt x="2540" y="27503"/>
                </a:lnTo>
                <a:lnTo>
                  <a:pt x="4551" y="26907"/>
                </a:lnTo>
                <a:lnTo>
                  <a:pt x="5891" y="25557"/>
                </a:lnTo>
                <a:lnTo>
                  <a:pt x="6785" y="23705"/>
                </a:lnTo>
                <a:lnTo>
                  <a:pt x="7381" y="21517"/>
                </a:lnTo>
                <a:lnTo>
                  <a:pt x="8731" y="20059"/>
                </a:lnTo>
                <a:lnTo>
                  <a:pt x="10583" y="19087"/>
                </a:lnTo>
                <a:lnTo>
                  <a:pt x="12771" y="18439"/>
                </a:lnTo>
                <a:lnTo>
                  <a:pt x="17741" y="15179"/>
                </a:lnTo>
                <a:lnTo>
                  <a:pt x="20400" y="12976"/>
                </a:lnTo>
                <a:lnTo>
                  <a:pt x="24078" y="11507"/>
                </a:lnTo>
                <a:lnTo>
                  <a:pt x="28434" y="10528"/>
                </a:lnTo>
                <a:lnTo>
                  <a:pt x="33244" y="9875"/>
                </a:lnTo>
                <a:lnTo>
                  <a:pt x="37403" y="8488"/>
                </a:lnTo>
                <a:lnTo>
                  <a:pt x="41127" y="6610"/>
                </a:lnTo>
                <a:lnTo>
                  <a:pt x="44563" y="4406"/>
                </a:lnTo>
                <a:lnTo>
                  <a:pt x="48759" y="2937"/>
                </a:lnTo>
                <a:lnTo>
                  <a:pt x="53461" y="1957"/>
                </a:lnTo>
                <a:lnTo>
                  <a:pt x="58501" y="1304"/>
                </a:lnTo>
                <a:lnTo>
                  <a:pt x="62813" y="869"/>
                </a:lnTo>
                <a:lnTo>
                  <a:pt x="66640" y="578"/>
                </a:lnTo>
                <a:lnTo>
                  <a:pt x="70144" y="385"/>
                </a:lnTo>
                <a:lnTo>
                  <a:pt x="79118" y="170"/>
                </a:lnTo>
                <a:lnTo>
                  <a:pt x="118736" y="0"/>
                </a:lnTo>
                <a:lnTo>
                  <a:pt x="122973" y="952"/>
                </a:lnTo>
                <a:lnTo>
                  <a:pt x="126749" y="2539"/>
                </a:lnTo>
                <a:lnTo>
                  <a:pt x="130220" y="4549"/>
                </a:lnTo>
                <a:lnTo>
                  <a:pt x="133486" y="5890"/>
                </a:lnTo>
                <a:lnTo>
                  <a:pt x="136615" y="6783"/>
                </a:lnTo>
                <a:lnTo>
                  <a:pt x="139655" y="7379"/>
                </a:lnTo>
                <a:lnTo>
                  <a:pt x="141681" y="8729"/>
                </a:lnTo>
                <a:lnTo>
                  <a:pt x="143032" y="10581"/>
                </a:lnTo>
                <a:lnTo>
                  <a:pt x="143932" y="12768"/>
                </a:lnTo>
                <a:lnTo>
                  <a:pt x="147472" y="17738"/>
                </a:lnTo>
                <a:lnTo>
                  <a:pt x="152220" y="23123"/>
                </a:lnTo>
                <a:lnTo>
                  <a:pt x="157506" y="28690"/>
                </a:lnTo>
                <a:lnTo>
                  <a:pt x="159297" y="31509"/>
                </a:lnTo>
                <a:lnTo>
                  <a:pt x="161287" y="37180"/>
                </a:lnTo>
                <a:lnTo>
                  <a:pt x="161817" y="40978"/>
                </a:lnTo>
                <a:lnTo>
                  <a:pt x="162171" y="45415"/>
                </a:lnTo>
                <a:lnTo>
                  <a:pt x="162563" y="54473"/>
                </a:lnTo>
                <a:lnTo>
                  <a:pt x="162784" y="64927"/>
                </a:lnTo>
                <a:lnTo>
                  <a:pt x="162836" y="71083"/>
                </a:lnTo>
                <a:lnTo>
                  <a:pt x="161897" y="75011"/>
                </a:lnTo>
                <a:lnTo>
                  <a:pt x="160319" y="79533"/>
                </a:lnTo>
                <a:lnTo>
                  <a:pt x="158315" y="84454"/>
                </a:lnTo>
                <a:lnTo>
                  <a:pt x="156026" y="88687"/>
                </a:lnTo>
                <a:lnTo>
                  <a:pt x="153548" y="92461"/>
                </a:lnTo>
                <a:lnTo>
                  <a:pt x="150942" y="95930"/>
                </a:lnTo>
                <a:lnTo>
                  <a:pt x="149206" y="100148"/>
                </a:lnTo>
                <a:lnTo>
                  <a:pt x="148048" y="104864"/>
                </a:lnTo>
                <a:lnTo>
                  <a:pt x="147276" y="109913"/>
                </a:lnTo>
                <a:lnTo>
                  <a:pt x="145809" y="114233"/>
                </a:lnTo>
                <a:lnTo>
                  <a:pt x="143879" y="118064"/>
                </a:lnTo>
                <a:lnTo>
                  <a:pt x="141640" y="121571"/>
                </a:lnTo>
                <a:lnTo>
                  <a:pt x="139194" y="124861"/>
                </a:lnTo>
                <a:lnTo>
                  <a:pt x="136611" y="128008"/>
                </a:lnTo>
                <a:lnTo>
                  <a:pt x="133937" y="131057"/>
                </a:lnTo>
                <a:lnTo>
                  <a:pt x="131201" y="134996"/>
                </a:lnTo>
                <a:lnTo>
                  <a:pt x="128425" y="139526"/>
                </a:lnTo>
                <a:lnTo>
                  <a:pt x="125621" y="144452"/>
                </a:lnTo>
                <a:lnTo>
                  <a:pt x="122800" y="148688"/>
                </a:lnTo>
                <a:lnTo>
                  <a:pt x="119967" y="152464"/>
                </a:lnTo>
                <a:lnTo>
                  <a:pt x="117125" y="155935"/>
                </a:lnTo>
                <a:lnTo>
                  <a:pt x="114279" y="159201"/>
                </a:lnTo>
                <a:lnTo>
                  <a:pt x="111428" y="162330"/>
                </a:lnTo>
                <a:lnTo>
                  <a:pt x="105722" y="168348"/>
                </a:lnTo>
                <a:lnTo>
                  <a:pt x="100010" y="174197"/>
                </a:lnTo>
                <a:lnTo>
                  <a:pt x="97153" y="176138"/>
                </a:lnTo>
                <a:lnTo>
                  <a:pt x="91440" y="178295"/>
                </a:lnTo>
                <a:lnTo>
                  <a:pt x="85725" y="179253"/>
                </a:lnTo>
                <a:lnTo>
                  <a:pt x="82867" y="179509"/>
                </a:lnTo>
                <a:lnTo>
                  <a:pt x="79058" y="180632"/>
                </a:lnTo>
                <a:lnTo>
                  <a:pt x="74613" y="182333"/>
                </a:lnTo>
                <a:lnTo>
                  <a:pt x="69744" y="184420"/>
                </a:lnTo>
                <a:lnTo>
                  <a:pt x="65546" y="185811"/>
                </a:lnTo>
                <a:lnTo>
                  <a:pt x="61795" y="186738"/>
                </a:lnTo>
                <a:lnTo>
                  <a:pt x="58342" y="187356"/>
                </a:lnTo>
                <a:lnTo>
                  <a:pt x="55087" y="187768"/>
                </a:lnTo>
                <a:lnTo>
                  <a:pt x="51965" y="188043"/>
                </a:lnTo>
                <a:lnTo>
                  <a:pt x="48931" y="188226"/>
                </a:lnTo>
                <a:lnTo>
                  <a:pt x="43019" y="188430"/>
                </a:lnTo>
                <a:lnTo>
                  <a:pt x="27420" y="188583"/>
                </a:lnTo>
                <a:lnTo>
                  <a:pt x="23935" y="186048"/>
                </a:lnTo>
                <a:lnTo>
                  <a:pt x="21671" y="184039"/>
                </a:lnTo>
                <a:lnTo>
                  <a:pt x="19210" y="182699"/>
                </a:lnTo>
                <a:lnTo>
                  <a:pt x="13936" y="181211"/>
                </a:lnTo>
                <a:lnTo>
                  <a:pt x="10162" y="180373"/>
                </a:lnTo>
                <a:lnTo>
                  <a:pt x="4493" y="175574"/>
                </a:lnTo>
                <a:lnTo>
                  <a:pt x="1332" y="172670"/>
                </a:lnTo>
                <a:lnTo>
                  <a:pt x="888" y="171310"/>
                </a:lnTo>
                <a:lnTo>
                  <a:pt x="263" y="165798"/>
                </a:lnTo>
                <a:lnTo>
                  <a:pt x="117" y="164174"/>
                </a:lnTo>
                <a:lnTo>
                  <a:pt x="2592" y="160913"/>
                </a:lnTo>
                <a:lnTo>
                  <a:pt x="6867" y="156288"/>
                </a:lnTo>
                <a:lnTo>
                  <a:pt x="11942" y="151057"/>
                </a:lnTo>
                <a:lnTo>
                  <a:pt x="13676" y="148329"/>
                </a:lnTo>
                <a:lnTo>
                  <a:pt x="15603" y="142758"/>
                </a:lnTo>
                <a:lnTo>
                  <a:pt x="18022" y="140891"/>
                </a:lnTo>
                <a:lnTo>
                  <a:pt x="21540" y="139646"/>
                </a:lnTo>
                <a:lnTo>
                  <a:pt x="25790" y="138817"/>
                </a:lnTo>
                <a:lnTo>
                  <a:pt x="29576" y="137311"/>
                </a:lnTo>
                <a:lnTo>
                  <a:pt x="33053" y="135355"/>
                </a:lnTo>
                <a:lnTo>
                  <a:pt x="36322" y="133098"/>
                </a:lnTo>
                <a:lnTo>
                  <a:pt x="40408" y="131594"/>
                </a:lnTo>
                <a:lnTo>
                  <a:pt x="45036" y="130591"/>
                </a:lnTo>
                <a:lnTo>
                  <a:pt x="50026" y="129922"/>
                </a:lnTo>
                <a:lnTo>
                  <a:pt x="54306" y="128524"/>
                </a:lnTo>
                <a:lnTo>
                  <a:pt x="58111" y="126640"/>
                </a:lnTo>
                <a:lnTo>
                  <a:pt x="61601" y="124430"/>
                </a:lnTo>
                <a:lnTo>
                  <a:pt x="65833" y="122958"/>
                </a:lnTo>
                <a:lnTo>
                  <a:pt x="70558" y="121976"/>
                </a:lnTo>
                <a:lnTo>
                  <a:pt x="75614" y="121322"/>
                </a:lnTo>
                <a:lnTo>
                  <a:pt x="79937" y="120885"/>
                </a:lnTo>
                <a:lnTo>
                  <a:pt x="83771" y="120595"/>
                </a:lnTo>
                <a:lnTo>
                  <a:pt x="87280" y="120400"/>
                </a:lnTo>
                <a:lnTo>
                  <a:pt x="91524" y="121224"/>
                </a:lnTo>
                <a:lnTo>
                  <a:pt x="96259" y="122725"/>
                </a:lnTo>
                <a:lnTo>
                  <a:pt x="101320" y="124678"/>
                </a:lnTo>
                <a:lnTo>
                  <a:pt x="105647" y="125981"/>
                </a:lnTo>
                <a:lnTo>
                  <a:pt x="109484" y="126849"/>
                </a:lnTo>
                <a:lnTo>
                  <a:pt x="112994" y="127427"/>
                </a:lnTo>
                <a:lnTo>
                  <a:pt x="116287" y="127813"/>
                </a:lnTo>
                <a:lnTo>
                  <a:pt x="119435" y="128071"/>
                </a:lnTo>
                <a:lnTo>
                  <a:pt x="122486" y="128242"/>
                </a:lnTo>
                <a:lnTo>
                  <a:pt x="126424" y="129309"/>
                </a:lnTo>
                <a:lnTo>
                  <a:pt x="130956" y="130973"/>
                </a:lnTo>
                <a:lnTo>
                  <a:pt x="135881" y="133034"/>
                </a:lnTo>
                <a:lnTo>
                  <a:pt x="139165" y="135361"/>
                </a:lnTo>
                <a:lnTo>
                  <a:pt x="141354" y="137865"/>
                </a:lnTo>
                <a:lnTo>
                  <a:pt x="142813" y="140487"/>
                </a:lnTo>
                <a:lnTo>
                  <a:pt x="145691" y="142234"/>
                </a:lnTo>
                <a:lnTo>
                  <a:pt x="149515" y="143400"/>
                </a:lnTo>
                <a:lnTo>
                  <a:pt x="153970" y="144176"/>
                </a:lnTo>
                <a:lnTo>
                  <a:pt x="156939" y="145647"/>
                </a:lnTo>
                <a:lnTo>
                  <a:pt x="158919" y="147580"/>
                </a:lnTo>
                <a:lnTo>
                  <a:pt x="162071" y="152267"/>
                </a:lnTo>
                <a:lnTo>
                  <a:pt x="166647" y="157526"/>
                </a:lnTo>
                <a:lnTo>
                  <a:pt x="169200" y="159309"/>
                </a:lnTo>
                <a:lnTo>
                  <a:pt x="174578" y="161290"/>
                </a:lnTo>
                <a:lnTo>
                  <a:pt x="176393" y="162771"/>
                </a:lnTo>
                <a:lnTo>
                  <a:pt x="177603" y="164711"/>
                </a:lnTo>
                <a:lnTo>
                  <a:pt x="178410" y="166956"/>
                </a:lnTo>
                <a:lnTo>
                  <a:pt x="179899" y="168453"/>
                </a:lnTo>
                <a:lnTo>
                  <a:pt x="181846" y="169452"/>
                </a:lnTo>
                <a:lnTo>
                  <a:pt x="188595" y="17144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7"/>
          <p:cNvSpPr/>
          <p:nvPr/>
        </p:nvSpPr>
        <p:spPr>
          <a:xfrm>
            <a:off x="8009572" y="3429000"/>
            <a:ext cx="51436" cy="197168"/>
          </a:xfrm>
          <a:custGeom>
            <a:avLst/>
            <a:gdLst/>
            <a:ahLst/>
            <a:cxnLst/>
            <a:rect l="0" t="0" r="0" b="0"/>
            <a:pathLst>
              <a:path w="51436" h="197168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778" y="6844"/>
                </a:lnTo>
                <a:lnTo>
                  <a:pt x="8219" y="11931"/>
                </a:lnTo>
                <a:lnTo>
                  <a:pt x="8468" y="15600"/>
                </a:lnTo>
                <a:lnTo>
                  <a:pt x="9456" y="17067"/>
                </a:lnTo>
                <a:lnTo>
                  <a:pt x="11066" y="18998"/>
                </a:lnTo>
                <a:lnTo>
                  <a:pt x="13092" y="21238"/>
                </a:lnTo>
                <a:lnTo>
                  <a:pt x="14443" y="23683"/>
                </a:lnTo>
                <a:lnTo>
                  <a:pt x="15945" y="28941"/>
                </a:lnTo>
                <a:lnTo>
                  <a:pt x="16345" y="32629"/>
                </a:lnTo>
                <a:lnTo>
                  <a:pt x="16611" y="36992"/>
                </a:lnTo>
                <a:lnTo>
                  <a:pt x="16907" y="45968"/>
                </a:lnTo>
                <a:lnTo>
                  <a:pt x="17039" y="53133"/>
                </a:lnTo>
                <a:lnTo>
                  <a:pt x="18027" y="56377"/>
                </a:lnTo>
                <a:lnTo>
                  <a:pt x="19639" y="59492"/>
                </a:lnTo>
                <a:lnTo>
                  <a:pt x="21664" y="62521"/>
                </a:lnTo>
                <a:lnTo>
                  <a:pt x="23015" y="66445"/>
                </a:lnTo>
                <a:lnTo>
                  <a:pt x="23916" y="70967"/>
                </a:lnTo>
                <a:lnTo>
                  <a:pt x="24516" y="75886"/>
                </a:lnTo>
                <a:lnTo>
                  <a:pt x="24917" y="80118"/>
                </a:lnTo>
                <a:lnTo>
                  <a:pt x="25184" y="83892"/>
                </a:lnTo>
                <a:lnTo>
                  <a:pt x="25362" y="87360"/>
                </a:lnTo>
                <a:lnTo>
                  <a:pt x="26433" y="91578"/>
                </a:lnTo>
                <a:lnTo>
                  <a:pt x="28099" y="96294"/>
                </a:lnTo>
                <a:lnTo>
                  <a:pt x="30163" y="101344"/>
                </a:lnTo>
                <a:lnTo>
                  <a:pt x="31539" y="105662"/>
                </a:lnTo>
                <a:lnTo>
                  <a:pt x="32455" y="109494"/>
                </a:lnTo>
                <a:lnTo>
                  <a:pt x="33067" y="113001"/>
                </a:lnTo>
                <a:lnTo>
                  <a:pt x="33475" y="116291"/>
                </a:lnTo>
                <a:lnTo>
                  <a:pt x="33747" y="119438"/>
                </a:lnTo>
                <a:lnTo>
                  <a:pt x="34048" y="125473"/>
                </a:lnTo>
                <a:lnTo>
                  <a:pt x="34183" y="131331"/>
                </a:lnTo>
                <a:lnTo>
                  <a:pt x="35171" y="135178"/>
                </a:lnTo>
                <a:lnTo>
                  <a:pt x="36783" y="139649"/>
                </a:lnTo>
                <a:lnTo>
                  <a:pt x="38808" y="144534"/>
                </a:lnTo>
                <a:lnTo>
                  <a:pt x="40161" y="148744"/>
                </a:lnTo>
                <a:lnTo>
                  <a:pt x="41061" y="152502"/>
                </a:lnTo>
                <a:lnTo>
                  <a:pt x="41661" y="155961"/>
                </a:lnTo>
                <a:lnTo>
                  <a:pt x="42062" y="159218"/>
                </a:lnTo>
                <a:lnTo>
                  <a:pt x="42507" y="165379"/>
                </a:lnTo>
                <a:lnTo>
                  <a:pt x="42793" y="171203"/>
                </a:lnTo>
                <a:lnTo>
                  <a:pt x="42831" y="175467"/>
                </a:lnTo>
                <a:lnTo>
                  <a:pt x="43795" y="176986"/>
                </a:lnTo>
                <a:lnTo>
                  <a:pt x="45389" y="177998"/>
                </a:lnTo>
                <a:lnTo>
                  <a:pt x="47404" y="178673"/>
                </a:lnTo>
                <a:lnTo>
                  <a:pt x="48748" y="180075"/>
                </a:lnTo>
                <a:lnTo>
                  <a:pt x="49643" y="181962"/>
                </a:lnTo>
                <a:lnTo>
                  <a:pt x="51081" y="187285"/>
                </a:lnTo>
                <a:lnTo>
                  <a:pt x="51278" y="190553"/>
                </a:lnTo>
                <a:lnTo>
                  <a:pt x="51435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8"/>
          <p:cNvSpPr/>
          <p:nvPr/>
        </p:nvSpPr>
        <p:spPr>
          <a:xfrm>
            <a:off x="7932419" y="3549015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112744" y="17145"/>
                </a:lnTo>
                <a:lnTo>
                  <a:pt x="116121" y="16192"/>
                </a:lnTo>
                <a:lnTo>
                  <a:pt x="119324" y="14605"/>
                </a:lnTo>
                <a:lnTo>
                  <a:pt x="122412" y="12594"/>
                </a:lnTo>
                <a:lnTo>
                  <a:pt x="126376" y="11253"/>
                </a:lnTo>
                <a:lnTo>
                  <a:pt x="130924" y="10359"/>
                </a:lnTo>
                <a:lnTo>
                  <a:pt x="135860" y="9764"/>
                </a:lnTo>
                <a:lnTo>
                  <a:pt x="140104" y="9367"/>
                </a:lnTo>
                <a:lnTo>
                  <a:pt x="143885" y="9101"/>
                </a:lnTo>
                <a:lnTo>
                  <a:pt x="147358" y="8925"/>
                </a:lnTo>
                <a:lnTo>
                  <a:pt x="153758" y="8729"/>
                </a:lnTo>
                <a:lnTo>
                  <a:pt x="156798" y="8677"/>
                </a:lnTo>
                <a:lnTo>
                  <a:pt x="159777" y="7689"/>
                </a:lnTo>
                <a:lnTo>
                  <a:pt x="162716" y="6079"/>
                </a:lnTo>
                <a:lnTo>
                  <a:pt x="165628" y="4052"/>
                </a:lnTo>
                <a:lnTo>
                  <a:pt x="168522" y="2701"/>
                </a:lnTo>
                <a:lnTo>
                  <a:pt x="171402" y="1801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89"/>
          <p:cNvSpPr/>
          <p:nvPr/>
        </p:nvSpPr>
        <p:spPr>
          <a:xfrm>
            <a:off x="8206740" y="3429009"/>
            <a:ext cx="197126" cy="188583"/>
          </a:xfrm>
          <a:custGeom>
            <a:avLst/>
            <a:gdLst/>
            <a:ahLst/>
            <a:cxnLst/>
            <a:rect l="0" t="0" r="0" b="0"/>
            <a:pathLst>
              <a:path w="197126" h="188583">
                <a:moveTo>
                  <a:pt x="0" y="17136"/>
                </a:moveTo>
                <a:lnTo>
                  <a:pt x="4551" y="17136"/>
                </a:lnTo>
                <a:lnTo>
                  <a:pt x="5891" y="16183"/>
                </a:lnTo>
                <a:lnTo>
                  <a:pt x="6785" y="14595"/>
                </a:lnTo>
                <a:lnTo>
                  <a:pt x="7381" y="12585"/>
                </a:lnTo>
                <a:lnTo>
                  <a:pt x="8730" y="11244"/>
                </a:lnTo>
                <a:lnTo>
                  <a:pt x="10582" y="10350"/>
                </a:lnTo>
                <a:lnTo>
                  <a:pt x="12770" y="9755"/>
                </a:lnTo>
                <a:lnTo>
                  <a:pt x="16134" y="9358"/>
                </a:lnTo>
                <a:lnTo>
                  <a:pt x="20281" y="9093"/>
                </a:lnTo>
                <a:lnTo>
                  <a:pt x="29016" y="8798"/>
                </a:lnTo>
                <a:lnTo>
                  <a:pt x="36073" y="8668"/>
                </a:lnTo>
                <a:lnTo>
                  <a:pt x="39289" y="7680"/>
                </a:lnTo>
                <a:lnTo>
                  <a:pt x="45402" y="4043"/>
                </a:lnTo>
                <a:lnTo>
                  <a:pt x="49318" y="2692"/>
                </a:lnTo>
                <a:lnTo>
                  <a:pt x="53833" y="1792"/>
                </a:lnTo>
                <a:lnTo>
                  <a:pt x="58750" y="1191"/>
                </a:lnTo>
                <a:lnTo>
                  <a:pt x="63931" y="791"/>
                </a:lnTo>
                <a:lnTo>
                  <a:pt x="69290" y="524"/>
                </a:lnTo>
                <a:lnTo>
                  <a:pt x="80326" y="228"/>
                </a:lnTo>
                <a:lnTo>
                  <a:pt x="113810" y="0"/>
                </a:lnTo>
                <a:lnTo>
                  <a:pt x="116831" y="949"/>
                </a:lnTo>
                <a:lnTo>
                  <a:pt x="122727" y="4544"/>
                </a:lnTo>
                <a:lnTo>
                  <a:pt x="128523" y="6777"/>
                </a:lnTo>
                <a:lnTo>
                  <a:pt x="131402" y="7372"/>
                </a:lnTo>
                <a:lnTo>
                  <a:pt x="133321" y="8722"/>
                </a:lnTo>
                <a:lnTo>
                  <a:pt x="134601" y="10574"/>
                </a:lnTo>
                <a:lnTo>
                  <a:pt x="136022" y="15172"/>
                </a:lnTo>
                <a:lnTo>
                  <a:pt x="136654" y="20390"/>
                </a:lnTo>
                <a:lnTo>
                  <a:pt x="136935" y="25885"/>
                </a:lnTo>
                <a:lnTo>
                  <a:pt x="137010" y="28683"/>
                </a:lnTo>
                <a:lnTo>
                  <a:pt x="136108" y="30549"/>
                </a:lnTo>
                <a:lnTo>
                  <a:pt x="134553" y="31793"/>
                </a:lnTo>
                <a:lnTo>
                  <a:pt x="132564" y="32622"/>
                </a:lnTo>
                <a:lnTo>
                  <a:pt x="127815" y="36084"/>
                </a:lnTo>
                <a:lnTo>
                  <a:pt x="122529" y="40797"/>
                </a:lnTo>
                <a:lnTo>
                  <a:pt x="117005" y="46067"/>
                </a:lnTo>
                <a:lnTo>
                  <a:pt x="95986" y="66886"/>
                </a:lnTo>
                <a:lnTo>
                  <a:pt x="89968" y="70362"/>
                </a:lnTo>
                <a:lnTo>
                  <a:pt x="85696" y="72623"/>
                </a:lnTo>
                <a:lnTo>
                  <a:pt x="81895" y="74129"/>
                </a:lnTo>
                <a:lnTo>
                  <a:pt x="78410" y="75134"/>
                </a:lnTo>
                <a:lnTo>
                  <a:pt x="70521" y="76746"/>
                </a:lnTo>
                <a:lnTo>
                  <a:pt x="64604" y="77026"/>
                </a:lnTo>
                <a:lnTo>
                  <a:pt x="51497" y="77143"/>
                </a:lnTo>
                <a:lnTo>
                  <a:pt x="51476" y="77143"/>
                </a:lnTo>
                <a:lnTo>
                  <a:pt x="58819" y="77143"/>
                </a:lnTo>
                <a:lnTo>
                  <a:pt x="64559" y="74603"/>
                </a:lnTo>
                <a:lnTo>
                  <a:pt x="68757" y="72592"/>
                </a:lnTo>
                <a:lnTo>
                  <a:pt x="73460" y="71252"/>
                </a:lnTo>
                <a:lnTo>
                  <a:pt x="78501" y="70358"/>
                </a:lnTo>
                <a:lnTo>
                  <a:pt x="83767" y="69762"/>
                </a:lnTo>
                <a:lnTo>
                  <a:pt x="88228" y="69365"/>
                </a:lnTo>
                <a:lnTo>
                  <a:pt x="92157" y="69100"/>
                </a:lnTo>
                <a:lnTo>
                  <a:pt x="95727" y="68924"/>
                </a:lnTo>
                <a:lnTo>
                  <a:pt x="104775" y="68727"/>
                </a:lnTo>
                <a:lnTo>
                  <a:pt x="138435" y="68580"/>
                </a:lnTo>
                <a:lnTo>
                  <a:pt x="142772" y="69529"/>
                </a:lnTo>
                <a:lnTo>
                  <a:pt x="147570" y="71115"/>
                </a:lnTo>
                <a:lnTo>
                  <a:pt x="152672" y="73124"/>
                </a:lnTo>
                <a:lnTo>
                  <a:pt x="157978" y="75416"/>
                </a:lnTo>
                <a:lnTo>
                  <a:pt x="168954" y="80503"/>
                </a:lnTo>
                <a:lnTo>
                  <a:pt x="172643" y="83193"/>
                </a:lnTo>
                <a:lnTo>
                  <a:pt x="175104" y="85939"/>
                </a:lnTo>
                <a:lnTo>
                  <a:pt x="178788" y="91530"/>
                </a:lnTo>
                <a:lnTo>
                  <a:pt x="183602" y="97190"/>
                </a:lnTo>
                <a:lnTo>
                  <a:pt x="188916" y="102880"/>
                </a:lnTo>
                <a:lnTo>
                  <a:pt x="191666" y="105731"/>
                </a:lnTo>
                <a:lnTo>
                  <a:pt x="193499" y="108584"/>
                </a:lnTo>
                <a:lnTo>
                  <a:pt x="195538" y="114295"/>
                </a:lnTo>
                <a:lnTo>
                  <a:pt x="196443" y="120007"/>
                </a:lnTo>
                <a:lnTo>
                  <a:pt x="196845" y="125722"/>
                </a:lnTo>
                <a:lnTo>
                  <a:pt x="197024" y="131436"/>
                </a:lnTo>
                <a:lnTo>
                  <a:pt x="197125" y="140008"/>
                </a:lnTo>
                <a:lnTo>
                  <a:pt x="195234" y="143818"/>
                </a:lnTo>
                <a:lnTo>
                  <a:pt x="192069" y="148263"/>
                </a:lnTo>
                <a:lnTo>
                  <a:pt x="188053" y="153132"/>
                </a:lnTo>
                <a:lnTo>
                  <a:pt x="184423" y="157329"/>
                </a:lnTo>
                <a:lnTo>
                  <a:pt x="181051" y="161081"/>
                </a:lnTo>
                <a:lnTo>
                  <a:pt x="174765" y="167789"/>
                </a:lnTo>
                <a:lnTo>
                  <a:pt x="168796" y="173945"/>
                </a:lnTo>
                <a:lnTo>
                  <a:pt x="164917" y="175968"/>
                </a:lnTo>
                <a:lnTo>
                  <a:pt x="160427" y="177316"/>
                </a:lnTo>
                <a:lnTo>
                  <a:pt x="155529" y="178215"/>
                </a:lnTo>
                <a:lnTo>
                  <a:pt x="151311" y="179767"/>
                </a:lnTo>
                <a:lnTo>
                  <a:pt x="147546" y="181754"/>
                </a:lnTo>
                <a:lnTo>
                  <a:pt x="144085" y="184032"/>
                </a:lnTo>
                <a:lnTo>
                  <a:pt x="139871" y="185549"/>
                </a:lnTo>
                <a:lnTo>
                  <a:pt x="135157" y="186561"/>
                </a:lnTo>
                <a:lnTo>
                  <a:pt x="130110" y="187236"/>
                </a:lnTo>
                <a:lnTo>
                  <a:pt x="124839" y="187686"/>
                </a:lnTo>
                <a:lnTo>
                  <a:pt x="119421" y="187986"/>
                </a:lnTo>
                <a:lnTo>
                  <a:pt x="109274" y="188319"/>
                </a:lnTo>
                <a:lnTo>
                  <a:pt x="94999" y="188533"/>
                </a:lnTo>
                <a:lnTo>
                  <a:pt x="66954" y="188582"/>
                </a:lnTo>
                <a:lnTo>
                  <a:pt x="63686" y="187631"/>
                </a:lnTo>
                <a:lnTo>
                  <a:pt x="60556" y="186044"/>
                </a:lnTo>
                <a:lnTo>
                  <a:pt x="53237" y="181205"/>
                </a:lnTo>
                <a:lnTo>
                  <a:pt x="49695" y="180543"/>
                </a:lnTo>
                <a:lnTo>
                  <a:pt x="47417" y="180366"/>
                </a:lnTo>
                <a:lnTo>
                  <a:pt x="45899" y="179296"/>
                </a:lnTo>
                <a:lnTo>
                  <a:pt x="44887" y="177630"/>
                </a:lnTo>
                <a:lnTo>
                  <a:pt x="43262" y="172663"/>
                </a:lnTo>
                <a:lnTo>
                  <a:pt x="42177" y="172256"/>
                </a:lnTo>
                <a:lnTo>
                  <a:pt x="36130" y="171602"/>
                </a:lnTo>
                <a:lnTo>
                  <a:pt x="34290" y="1714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90"/>
          <p:cNvSpPr/>
          <p:nvPr/>
        </p:nvSpPr>
        <p:spPr>
          <a:xfrm>
            <a:off x="7375207" y="3857625"/>
            <a:ext cx="137161" cy="4940"/>
          </a:xfrm>
          <a:custGeom>
            <a:avLst/>
            <a:gdLst/>
            <a:ahLst/>
            <a:cxnLst/>
            <a:rect l="0" t="0" r="0" b="0"/>
            <a:pathLst>
              <a:path w="137161" h="4940">
                <a:moveTo>
                  <a:pt x="0" y="0"/>
                </a:moveTo>
                <a:lnTo>
                  <a:pt x="14762" y="0"/>
                </a:lnTo>
                <a:lnTo>
                  <a:pt x="16509" y="952"/>
                </a:lnTo>
                <a:lnTo>
                  <a:pt x="18626" y="2540"/>
                </a:lnTo>
                <a:lnTo>
                  <a:pt x="20990" y="4550"/>
                </a:lnTo>
                <a:lnTo>
                  <a:pt x="23518" y="4939"/>
                </a:lnTo>
                <a:lnTo>
                  <a:pt x="26156" y="4245"/>
                </a:lnTo>
                <a:lnTo>
                  <a:pt x="28868" y="2830"/>
                </a:lnTo>
                <a:lnTo>
                  <a:pt x="31628" y="1886"/>
                </a:lnTo>
                <a:lnTo>
                  <a:pt x="34420" y="1258"/>
                </a:lnTo>
                <a:lnTo>
                  <a:pt x="37234" y="838"/>
                </a:lnTo>
                <a:lnTo>
                  <a:pt x="41016" y="559"/>
                </a:lnTo>
                <a:lnTo>
                  <a:pt x="45442" y="372"/>
                </a:lnTo>
                <a:lnTo>
                  <a:pt x="58232" y="110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91"/>
          <p:cNvSpPr/>
          <p:nvPr/>
        </p:nvSpPr>
        <p:spPr>
          <a:xfrm>
            <a:off x="7323772" y="3917632"/>
            <a:ext cx="128588" cy="17146"/>
          </a:xfrm>
          <a:custGeom>
            <a:avLst/>
            <a:gdLst/>
            <a:ahLst/>
            <a:cxnLst/>
            <a:rect l="0" t="0" r="0" b="0"/>
            <a:pathLst>
              <a:path w="128588" h="17146">
                <a:moveTo>
                  <a:pt x="0" y="0"/>
                </a:moveTo>
                <a:lnTo>
                  <a:pt x="88936" y="0"/>
                </a:lnTo>
                <a:lnTo>
                  <a:pt x="91676" y="953"/>
                </a:lnTo>
                <a:lnTo>
                  <a:pt x="94455" y="2540"/>
                </a:lnTo>
                <a:lnTo>
                  <a:pt x="97260" y="4551"/>
                </a:lnTo>
                <a:lnTo>
                  <a:pt x="100082" y="5891"/>
                </a:lnTo>
                <a:lnTo>
                  <a:pt x="102917" y="6785"/>
                </a:lnTo>
                <a:lnTo>
                  <a:pt x="105759" y="7381"/>
                </a:lnTo>
                <a:lnTo>
                  <a:pt x="108606" y="7778"/>
                </a:lnTo>
                <a:lnTo>
                  <a:pt x="111457" y="8043"/>
                </a:lnTo>
                <a:lnTo>
                  <a:pt x="119513" y="8542"/>
                </a:lnTo>
                <a:lnTo>
                  <a:pt x="120634" y="9505"/>
                </a:lnTo>
                <a:lnTo>
                  <a:pt x="122333" y="11099"/>
                </a:lnTo>
                <a:lnTo>
                  <a:pt x="128587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92"/>
          <p:cNvSpPr/>
          <p:nvPr/>
        </p:nvSpPr>
        <p:spPr>
          <a:xfrm>
            <a:off x="7580956" y="3780472"/>
            <a:ext cx="205697" cy="171451"/>
          </a:xfrm>
          <a:custGeom>
            <a:avLst/>
            <a:gdLst/>
            <a:ahLst/>
            <a:cxnLst/>
            <a:rect l="0" t="0" r="0" b="0"/>
            <a:pathLst>
              <a:path w="205697" h="171451">
                <a:moveTo>
                  <a:pt x="85716" y="17145"/>
                </a:moveTo>
                <a:lnTo>
                  <a:pt x="85716" y="8926"/>
                </a:lnTo>
                <a:lnTo>
                  <a:pt x="79825" y="8642"/>
                </a:lnTo>
                <a:lnTo>
                  <a:pt x="74761" y="8577"/>
                </a:lnTo>
                <a:lnTo>
                  <a:pt x="72697" y="8575"/>
                </a:lnTo>
                <a:lnTo>
                  <a:pt x="70369" y="9527"/>
                </a:lnTo>
                <a:lnTo>
                  <a:pt x="65243" y="13124"/>
                </a:lnTo>
                <a:lnTo>
                  <a:pt x="59790" y="15358"/>
                </a:lnTo>
                <a:lnTo>
                  <a:pt x="57001" y="15954"/>
                </a:lnTo>
                <a:lnTo>
                  <a:pt x="51364" y="19156"/>
                </a:lnTo>
                <a:lnTo>
                  <a:pt x="45683" y="23754"/>
                </a:lnTo>
                <a:lnTo>
                  <a:pt x="39984" y="28972"/>
                </a:lnTo>
                <a:lnTo>
                  <a:pt x="34455" y="34192"/>
                </a:lnTo>
                <a:lnTo>
                  <a:pt x="22497" y="46083"/>
                </a:lnTo>
                <a:lnTo>
                  <a:pt x="20711" y="48820"/>
                </a:lnTo>
                <a:lnTo>
                  <a:pt x="19519" y="51597"/>
                </a:lnTo>
                <a:lnTo>
                  <a:pt x="18725" y="54400"/>
                </a:lnTo>
                <a:lnTo>
                  <a:pt x="17243" y="56269"/>
                </a:lnTo>
                <a:lnTo>
                  <a:pt x="15302" y="57515"/>
                </a:lnTo>
                <a:lnTo>
                  <a:pt x="13057" y="58346"/>
                </a:lnTo>
                <a:lnTo>
                  <a:pt x="11559" y="59852"/>
                </a:lnTo>
                <a:lnTo>
                  <a:pt x="10561" y="61809"/>
                </a:lnTo>
                <a:lnTo>
                  <a:pt x="9452" y="66523"/>
                </a:lnTo>
                <a:lnTo>
                  <a:pt x="8958" y="71794"/>
                </a:lnTo>
                <a:lnTo>
                  <a:pt x="7874" y="74533"/>
                </a:lnTo>
                <a:lnTo>
                  <a:pt x="6199" y="77311"/>
                </a:lnTo>
                <a:lnTo>
                  <a:pt x="4129" y="80115"/>
                </a:lnTo>
                <a:lnTo>
                  <a:pt x="2750" y="82938"/>
                </a:lnTo>
                <a:lnTo>
                  <a:pt x="1831" y="85772"/>
                </a:lnTo>
                <a:lnTo>
                  <a:pt x="1217" y="88614"/>
                </a:lnTo>
                <a:lnTo>
                  <a:pt x="809" y="91461"/>
                </a:lnTo>
                <a:lnTo>
                  <a:pt x="537" y="94312"/>
                </a:lnTo>
                <a:lnTo>
                  <a:pt x="354" y="97164"/>
                </a:lnTo>
                <a:lnTo>
                  <a:pt x="233" y="100019"/>
                </a:lnTo>
                <a:lnTo>
                  <a:pt x="99" y="105730"/>
                </a:lnTo>
                <a:lnTo>
                  <a:pt x="0" y="122873"/>
                </a:lnTo>
                <a:lnTo>
                  <a:pt x="950" y="124778"/>
                </a:lnTo>
                <a:lnTo>
                  <a:pt x="2536" y="126048"/>
                </a:lnTo>
                <a:lnTo>
                  <a:pt x="4545" y="126894"/>
                </a:lnTo>
                <a:lnTo>
                  <a:pt x="9317" y="130375"/>
                </a:lnTo>
                <a:lnTo>
                  <a:pt x="11923" y="132637"/>
                </a:lnTo>
                <a:lnTo>
                  <a:pt x="13661" y="135097"/>
                </a:lnTo>
                <a:lnTo>
                  <a:pt x="15591" y="140371"/>
                </a:lnTo>
                <a:lnTo>
                  <a:pt x="17059" y="142158"/>
                </a:lnTo>
                <a:lnTo>
                  <a:pt x="18990" y="143350"/>
                </a:lnTo>
                <a:lnTo>
                  <a:pt x="21230" y="144144"/>
                </a:lnTo>
                <a:lnTo>
                  <a:pt x="22723" y="145626"/>
                </a:lnTo>
                <a:lnTo>
                  <a:pt x="23718" y="147566"/>
                </a:lnTo>
                <a:lnTo>
                  <a:pt x="24382" y="149813"/>
                </a:lnTo>
                <a:lnTo>
                  <a:pt x="27659" y="154849"/>
                </a:lnTo>
                <a:lnTo>
                  <a:pt x="29867" y="157525"/>
                </a:lnTo>
                <a:lnTo>
                  <a:pt x="32290" y="159309"/>
                </a:lnTo>
                <a:lnTo>
                  <a:pt x="37523" y="161292"/>
                </a:lnTo>
                <a:lnTo>
                  <a:pt x="43025" y="162173"/>
                </a:lnTo>
                <a:lnTo>
                  <a:pt x="45825" y="162408"/>
                </a:lnTo>
                <a:lnTo>
                  <a:pt x="48644" y="163517"/>
                </a:lnTo>
                <a:lnTo>
                  <a:pt x="54318" y="167289"/>
                </a:lnTo>
                <a:lnTo>
                  <a:pt x="60014" y="169601"/>
                </a:lnTo>
                <a:lnTo>
                  <a:pt x="65720" y="170628"/>
                </a:lnTo>
                <a:lnTo>
                  <a:pt x="71431" y="171085"/>
                </a:lnTo>
                <a:lnTo>
                  <a:pt x="77145" y="171288"/>
                </a:lnTo>
                <a:lnTo>
                  <a:pt x="88575" y="171418"/>
                </a:lnTo>
                <a:lnTo>
                  <a:pt x="122863" y="171450"/>
                </a:lnTo>
                <a:lnTo>
                  <a:pt x="125721" y="170497"/>
                </a:lnTo>
                <a:lnTo>
                  <a:pt x="131436" y="166899"/>
                </a:lnTo>
                <a:lnTo>
                  <a:pt x="137151" y="164665"/>
                </a:lnTo>
                <a:lnTo>
                  <a:pt x="140009" y="164069"/>
                </a:lnTo>
                <a:lnTo>
                  <a:pt x="145724" y="160867"/>
                </a:lnTo>
                <a:lnTo>
                  <a:pt x="151439" y="156269"/>
                </a:lnTo>
                <a:lnTo>
                  <a:pt x="157153" y="151050"/>
                </a:lnTo>
                <a:lnTo>
                  <a:pt x="159059" y="148325"/>
                </a:lnTo>
                <a:lnTo>
                  <a:pt x="160329" y="145556"/>
                </a:lnTo>
                <a:lnTo>
                  <a:pt x="161175" y="142757"/>
                </a:lnTo>
                <a:lnTo>
                  <a:pt x="162693" y="140892"/>
                </a:lnTo>
                <a:lnTo>
                  <a:pt x="164656" y="139648"/>
                </a:lnTo>
                <a:lnTo>
                  <a:pt x="166918" y="138819"/>
                </a:lnTo>
                <a:lnTo>
                  <a:pt x="171971" y="135357"/>
                </a:lnTo>
                <a:lnTo>
                  <a:pt x="177392" y="130644"/>
                </a:lnTo>
                <a:lnTo>
                  <a:pt x="182976" y="125374"/>
                </a:lnTo>
                <a:lnTo>
                  <a:pt x="191475" y="117052"/>
                </a:lnTo>
                <a:lnTo>
                  <a:pt x="193369" y="114230"/>
                </a:lnTo>
                <a:lnTo>
                  <a:pt x="194632" y="111396"/>
                </a:lnTo>
                <a:lnTo>
                  <a:pt x="195474" y="108554"/>
                </a:lnTo>
                <a:lnTo>
                  <a:pt x="196988" y="105707"/>
                </a:lnTo>
                <a:lnTo>
                  <a:pt x="198950" y="102856"/>
                </a:lnTo>
                <a:lnTo>
                  <a:pt x="201210" y="100003"/>
                </a:lnTo>
                <a:lnTo>
                  <a:pt x="202717" y="97149"/>
                </a:lnTo>
                <a:lnTo>
                  <a:pt x="203722" y="94294"/>
                </a:lnTo>
                <a:lnTo>
                  <a:pt x="204392" y="91437"/>
                </a:lnTo>
                <a:lnTo>
                  <a:pt x="204838" y="88581"/>
                </a:lnTo>
                <a:lnTo>
                  <a:pt x="205136" y="85724"/>
                </a:lnTo>
                <a:lnTo>
                  <a:pt x="205334" y="82867"/>
                </a:lnTo>
                <a:lnTo>
                  <a:pt x="205466" y="80010"/>
                </a:lnTo>
                <a:lnTo>
                  <a:pt x="205613" y="74295"/>
                </a:lnTo>
                <a:lnTo>
                  <a:pt x="205696" y="65723"/>
                </a:lnTo>
                <a:lnTo>
                  <a:pt x="204755" y="63818"/>
                </a:lnTo>
                <a:lnTo>
                  <a:pt x="203175" y="62548"/>
                </a:lnTo>
                <a:lnTo>
                  <a:pt x="201170" y="61701"/>
                </a:lnTo>
                <a:lnTo>
                  <a:pt x="199833" y="60184"/>
                </a:lnTo>
                <a:lnTo>
                  <a:pt x="198941" y="58220"/>
                </a:lnTo>
                <a:lnTo>
                  <a:pt x="198347" y="55958"/>
                </a:lnTo>
                <a:lnTo>
                  <a:pt x="195147" y="50906"/>
                </a:lnTo>
                <a:lnTo>
                  <a:pt x="192960" y="48224"/>
                </a:lnTo>
                <a:lnTo>
                  <a:pt x="190549" y="45485"/>
                </a:lnTo>
                <a:lnTo>
                  <a:pt x="187990" y="42706"/>
                </a:lnTo>
                <a:lnTo>
                  <a:pt x="185331" y="39901"/>
                </a:lnTo>
                <a:lnTo>
                  <a:pt x="183559" y="37078"/>
                </a:lnTo>
                <a:lnTo>
                  <a:pt x="182377" y="34243"/>
                </a:lnTo>
                <a:lnTo>
                  <a:pt x="181590" y="31401"/>
                </a:lnTo>
                <a:lnTo>
                  <a:pt x="180112" y="29507"/>
                </a:lnTo>
                <a:lnTo>
                  <a:pt x="178174" y="28244"/>
                </a:lnTo>
                <a:lnTo>
                  <a:pt x="175929" y="27402"/>
                </a:lnTo>
                <a:lnTo>
                  <a:pt x="170896" y="23926"/>
                </a:lnTo>
                <a:lnTo>
                  <a:pt x="168220" y="21666"/>
                </a:lnTo>
                <a:lnTo>
                  <a:pt x="166436" y="19206"/>
                </a:lnTo>
                <a:lnTo>
                  <a:pt x="164454" y="13934"/>
                </a:lnTo>
                <a:lnTo>
                  <a:pt x="162021" y="12147"/>
                </a:lnTo>
                <a:lnTo>
                  <a:pt x="158494" y="10955"/>
                </a:lnTo>
                <a:lnTo>
                  <a:pt x="154236" y="10161"/>
                </a:lnTo>
                <a:lnTo>
                  <a:pt x="150446" y="9631"/>
                </a:lnTo>
                <a:lnTo>
                  <a:pt x="146967" y="9279"/>
                </a:lnTo>
                <a:lnTo>
                  <a:pt x="140561" y="8887"/>
                </a:lnTo>
                <a:lnTo>
                  <a:pt x="134539" y="8712"/>
                </a:lnTo>
                <a:lnTo>
                  <a:pt x="131600" y="7713"/>
                </a:lnTo>
                <a:lnTo>
                  <a:pt x="125793" y="4063"/>
                </a:lnTo>
                <a:lnTo>
                  <a:pt x="120039" y="1806"/>
                </a:lnTo>
                <a:lnTo>
                  <a:pt x="114306" y="803"/>
                </a:lnTo>
                <a:lnTo>
                  <a:pt x="108583" y="357"/>
                </a:lnTo>
                <a:lnTo>
                  <a:pt x="102864" y="159"/>
                </a:lnTo>
                <a:lnTo>
                  <a:pt x="91432" y="32"/>
                </a:lnTo>
                <a:lnTo>
                  <a:pt x="6857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93"/>
          <p:cNvSpPr/>
          <p:nvPr/>
        </p:nvSpPr>
        <p:spPr>
          <a:xfrm>
            <a:off x="4066340" y="3772297"/>
            <a:ext cx="68345" cy="66844"/>
          </a:xfrm>
          <a:custGeom>
            <a:avLst/>
            <a:gdLst/>
            <a:ahLst/>
            <a:cxnLst/>
            <a:rect l="0" t="0" r="0" b="0"/>
            <a:pathLst>
              <a:path w="68345" h="66844">
                <a:moveTo>
                  <a:pt x="42744" y="25320"/>
                </a:moveTo>
                <a:lnTo>
                  <a:pt x="51212" y="25320"/>
                </a:lnTo>
                <a:lnTo>
                  <a:pt x="51247" y="26273"/>
                </a:lnTo>
                <a:lnTo>
                  <a:pt x="51307" y="32701"/>
                </a:lnTo>
                <a:lnTo>
                  <a:pt x="50359" y="33098"/>
                </a:lnTo>
                <a:lnTo>
                  <a:pt x="48773" y="33363"/>
                </a:lnTo>
                <a:lnTo>
                  <a:pt x="43935" y="33788"/>
                </a:lnTo>
                <a:lnTo>
                  <a:pt x="40734" y="33846"/>
                </a:lnTo>
                <a:lnTo>
                  <a:pt x="34556" y="33890"/>
                </a:lnTo>
                <a:lnTo>
                  <a:pt x="33476" y="32938"/>
                </a:lnTo>
                <a:lnTo>
                  <a:pt x="29735" y="29341"/>
                </a:lnTo>
                <a:lnTo>
                  <a:pt x="27404" y="28000"/>
                </a:lnTo>
                <a:lnTo>
                  <a:pt x="24898" y="27107"/>
                </a:lnTo>
                <a:lnTo>
                  <a:pt x="18581" y="25673"/>
                </a:lnTo>
                <a:lnTo>
                  <a:pt x="18063" y="24603"/>
                </a:lnTo>
                <a:lnTo>
                  <a:pt x="17718" y="22937"/>
                </a:lnTo>
                <a:lnTo>
                  <a:pt x="17163" y="17970"/>
                </a:lnTo>
                <a:lnTo>
                  <a:pt x="17118" y="16610"/>
                </a:lnTo>
                <a:lnTo>
                  <a:pt x="17039" y="9474"/>
                </a:lnTo>
                <a:lnTo>
                  <a:pt x="17988" y="9041"/>
                </a:lnTo>
                <a:lnTo>
                  <a:pt x="19573" y="8752"/>
                </a:lnTo>
                <a:lnTo>
                  <a:pt x="24409" y="8289"/>
                </a:lnTo>
                <a:lnTo>
                  <a:pt x="25758" y="8251"/>
                </a:lnTo>
                <a:lnTo>
                  <a:pt x="41439" y="8176"/>
                </a:lnTo>
                <a:lnTo>
                  <a:pt x="42827" y="9128"/>
                </a:lnTo>
                <a:lnTo>
                  <a:pt x="44704" y="10715"/>
                </a:lnTo>
                <a:lnTo>
                  <a:pt x="50011" y="15556"/>
                </a:lnTo>
                <a:lnTo>
                  <a:pt x="50446" y="16906"/>
                </a:lnTo>
                <a:lnTo>
                  <a:pt x="50737" y="18758"/>
                </a:lnTo>
                <a:lnTo>
                  <a:pt x="50930" y="20945"/>
                </a:lnTo>
                <a:lnTo>
                  <a:pt x="50107" y="23356"/>
                </a:lnTo>
                <a:lnTo>
                  <a:pt x="48605" y="25916"/>
                </a:lnTo>
                <a:lnTo>
                  <a:pt x="46651" y="28575"/>
                </a:lnTo>
                <a:lnTo>
                  <a:pt x="45349" y="31300"/>
                </a:lnTo>
                <a:lnTo>
                  <a:pt x="44481" y="34069"/>
                </a:lnTo>
                <a:lnTo>
                  <a:pt x="43902" y="36868"/>
                </a:lnTo>
                <a:lnTo>
                  <a:pt x="42564" y="39686"/>
                </a:lnTo>
                <a:lnTo>
                  <a:pt x="40719" y="42517"/>
                </a:lnTo>
                <a:lnTo>
                  <a:pt x="38537" y="45357"/>
                </a:lnTo>
                <a:lnTo>
                  <a:pt x="37082" y="48203"/>
                </a:lnTo>
                <a:lnTo>
                  <a:pt x="36112" y="51053"/>
                </a:lnTo>
                <a:lnTo>
                  <a:pt x="35465" y="53905"/>
                </a:lnTo>
                <a:lnTo>
                  <a:pt x="34081" y="55807"/>
                </a:lnTo>
                <a:lnTo>
                  <a:pt x="32207" y="57075"/>
                </a:lnTo>
                <a:lnTo>
                  <a:pt x="30004" y="57920"/>
                </a:lnTo>
                <a:lnTo>
                  <a:pt x="27584" y="59436"/>
                </a:lnTo>
                <a:lnTo>
                  <a:pt x="25017" y="61399"/>
                </a:lnTo>
                <a:lnTo>
                  <a:pt x="22354" y="63660"/>
                </a:lnTo>
                <a:lnTo>
                  <a:pt x="19626" y="65167"/>
                </a:lnTo>
                <a:lnTo>
                  <a:pt x="16854" y="66172"/>
                </a:lnTo>
                <a:lnTo>
                  <a:pt x="14055" y="66843"/>
                </a:lnTo>
                <a:lnTo>
                  <a:pt x="12188" y="66337"/>
                </a:lnTo>
                <a:lnTo>
                  <a:pt x="10944" y="65047"/>
                </a:lnTo>
                <a:lnTo>
                  <a:pt x="10114" y="63235"/>
                </a:lnTo>
                <a:lnTo>
                  <a:pt x="8608" y="62027"/>
                </a:lnTo>
                <a:lnTo>
                  <a:pt x="6652" y="61221"/>
                </a:lnTo>
                <a:lnTo>
                  <a:pt x="4395" y="60684"/>
                </a:lnTo>
                <a:lnTo>
                  <a:pt x="2891" y="59374"/>
                </a:lnTo>
                <a:lnTo>
                  <a:pt x="1888" y="57547"/>
                </a:lnTo>
                <a:lnTo>
                  <a:pt x="1219" y="55377"/>
                </a:lnTo>
                <a:lnTo>
                  <a:pt x="774" y="52978"/>
                </a:lnTo>
                <a:lnTo>
                  <a:pt x="476" y="50427"/>
                </a:lnTo>
                <a:lnTo>
                  <a:pt x="278" y="47773"/>
                </a:lnTo>
                <a:lnTo>
                  <a:pt x="146" y="45051"/>
                </a:lnTo>
                <a:lnTo>
                  <a:pt x="0" y="39487"/>
                </a:lnTo>
                <a:lnTo>
                  <a:pt x="913" y="36670"/>
                </a:lnTo>
                <a:lnTo>
                  <a:pt x="2474" y="33839"/>
                </a:lnTo>
                <a:lnTo>
                  <a:pt x="4468" y="30999"/>
                </a:lnTo>
                <a:lnTo>
                  <a:pt x="6749" y="28154"/>
                </a:lnTo>
                <a:lnTo>
                  <a:pt x="9223" y="25304"/>
                </a:lnTo>
                <a:lnTo>
                  <a:pt x="11824" y="22452"/>
                </a:lnTo>
                <a:lnTo>
                  <a:pt x="17254" y="16743"/>
                </a:lnTo>
                <a:lnTo>
                  <a:pt x="20036" y="13887"/>
                </a:lnTo>
                <a:lnTo>
                  <a:pt x="22843" y="11983"/>
                </a:lnTo>
                <a:lnTo>
                  <a:pt x="25667" y="10714"/>
                </a:lnTo>
                <a:lnTo>
                  <a:pt x="28502" y="9867"/>
                </a:lnTo>
                <a:lnTo>
                  <a:pt x="31345" y="8351"/>
                </a:lnTo>
                <a:lnTo>
                  <a:pt x="34192" y="6387"/>
                </a:lnTo>
                <a:lnTo>
                  <a:pt x="37043" y="4126"/>
                </a:lnTo>
                <a:lnTo>
                  <a:pt x="39896" y="2618"/>
                </a:lnTo>
                <a:lnTo>
                  <a:pt x="42750" y="1613"/>
                </a:lnTo>
                <a:lnTo>
                  <a:pt x="45606" y="943"/>
                </a:lnTo>
                <a:lnTo>
                  <a:pt x="48462" y="496"/>
                </a:lnTo>
                <a:lnTo>
                  <a:pt x="51319" y="198"/>
                </a:lnTo>
                <a:lnTo>
                  <a:pt x="54176" y="0"/>
                </a:lnTo>
                <a:lnTo>
                  <a:pt x="56080" y="820"/>
                </a:lnTo>
                <a:lnTo>
                  <a:pt x="57350" y="2319"/>
                </a:lnTo>
                <a:lnTo>
                  <a:pt x="58197" y="4271"/>
                </a:lnTo>
                <a:lnTo>
                  <a:pt x="59713" y="5573"/>
                </a:lnTo>
                <a:lnTo>
                  <a:pt x="61677" y="6440"/>
                </a:lnTo>
                <a:lnTo>
                  <a:pt x="67122" y="7832"/>
                </a:lnTo>
                <a:lnTo>
                  <a:pt x="67569" y="8899"/>
                </a:lnTo>
                <a:lnTo>
                  <a:pt x="67866" y="10563"/>
                </a:lnTo>
                <a:lnTo>
                  <a:pt x="68065" y="12625"/>
                </a:lnTo>
                <a:lnTo>
                  <a:pt x="68197" y="14951"/>
                </a:lnTo>
                <a:lnTo>
                  <a:pt x="68344" y="20076"/>
                </a:lnTo>
                <a:lnTo>
                  <a:pt x="67431" y="22777"/>
                </a:lnTo>
                <a:lnTo>
                  <a:pt x="65870" y="25530"/>
                </a:lnTo>
                <a:lnTo>
                  <a:pt x="63876" y="28317"/>
                </a:lnTo>
                <a:lnTo>
                  <a:pt x="61595" y="31128"/>
                </a:lnTo>
                <a:lnTo>
                  <a:pt x="59121" y="33955"/>
                </a:lnTo>
                <a:lnTo>
                  <a:pt x="52858" y="40784"/>
                </a:lnTo>
                <a:lnTo>
                  <a:pt x="47223" y="46518"/>
                </a:lnTo>
                <a:lnTo>
                  <a:pt x="44778" y="48024"/>
                </a:lnTo>
                <a:lnTo>
                  <a:pt x="42195" y="49029"/>
                </a:lnTo>
                <a:lnTo>
                  <a:pt x="39521" y="49698"/>
                </a:lnTo>
                <a:lnTo>
                  <a:pt x="37738" y="49192"/>
                </a:lnTo>
                <a:lnTo>
                  <a:pt x="36549" y="47902"/>
                </a:lnTo>
                <a:lnTo>
                  <a:pt x="35757" y="46090"/>
                </a:lnTo>
                <a:lnTo>
                  <a:pt x="34276" y="44882"/>
                </a:lnTo>
                <a:lnTo>
                  <a:pt x="32336" y="44076"/>
                </a:lnTo>
                <a:lnTo>
                  <a:pt x="30091" y="43539"/>
                </a:lnTo>
                <a:lnTo>
                  <a:pt x="27641" y="42229"/>
                </a:lnTo>
                <a:lnTo>
                  <a:pt x="25056" y="40402"/>
                </a:lnTo>
                <a:lnTo>
                  <a:pt x="18613" y="35179"/>
                </a:lnTo>
                <a:lnTo>
                  <a:pt x="17132" y="34750"/>
                </a:lnTo>
                <a:lnTo>
                  <a:pt x="15192" y="34464"/>
                </a:lnTo>
                <a:lnTo>
                  <a:pt x="12946" y="34274"/>
                </a:lnTo>
                <a:lnTo>
                  <a:pt x="11449" y="33194"/>
                </a:lnTo>
                <a:lnTo>
                  <a:pt x="10451" y="31522"/>
                </a:lnTo>
                <a:lnTo>
                  <a:pt x="8455" y="253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94"/>
          <p:cNvSpPr/>
          <p:nvPr/>
        </p:nvSpPr>
        <p:spPr>
          <a:xfrm>
            <a:off x="5189254" y="3755247"/>
            <a:ext cx="34256" cy="59399"/>
          </a:xfrm>
          <a:custGeom>
            <a:avLst/>
            <a:gdLst/>
            <a:ahLst/>
            <a:cxnLst/>
            <a:rect l="0" t="0" r="0" b="0"/>
            <a:pathLst>
              <a:path w="34256" h="59399">
                <a:moveTo>
                  <a:pt x="17111" y="16653"/>
                </a:moveTo>
                <a:lnTo>
                  <a:pt x="24492" y="16653"/>
                </a:lnTo>
                <a:lnTo>
                  <a:pt x="24889" y="17605"/>
                </a:lnTo>
                <a:lnTo>
                  <a:pt x="25154" y="19193"/>
                </a:lnTo>
                <a:lnTo>
                  <a:pt x="25330" y="21203"/>
                </a:lnTo>
                <a:lnTo>
                  <a:pt x="26400" y="22544"/>
                </a:lnTo>
                <a:lnTo>
                  <a:pt x="28066" y="23438"/>
                </a:lnTo>
                <a:lnTo>
                  <a:pt x="33033" y="24872"/>
                </a:lnTo>
                <a:lnTo>
                  <a:pt x="33440" y="25942"/>
                </a:lnTo>
                <a:lnTo>
                  <a:pt x="33712" y="27608"/>
                </a:lnTo>
                <a:lnTo>
                  <a:pt x="34148" y="32575"/>
                </a:lnTo>
                <a:lnTo>
                  <a:pt x="34208" y="35794"/>
                </a:lnTo>
                <a:lnTo>
                  <a:pt x="34246" y="45622"/>
                </a:lnTo>
                <a:lnTo>
                  <a:pt x="33297" y="47396"/>
                </a:lnTo>
                <a:lnTo>
                  <a:pt x="31712" y="48578"/>
                </a:lnTo>
                <a:lnTo>
                  <a:pt x="29702" y="49366"/>
                </a:lnTo>
                <a:lnTo>
                  <a:pt x="28362" y="50844"/>
                </a:lnTo>
                <a:lnTo>
                  <a:pt x="27469" y="52782"/>
                </a:lnTo>
                <a:lnTo>
                  <a:pt x="26036" y="58185"/>
                </a:lnTo>
                <a:lnTo>
                  <a:pt x="24966" y="58629"/>
                </a:lnTo>
                <a:lnTo>
                  <a:pt x="23300" y="58924"/>
                </a:lnTo>
                <a:lnTo>
                  <a:pt x="21237" y="59121"/>
                </a:lnTo>
                <a:lnTo>
                  <a:pt x="18909" y="59252"/>
                </a:lnTo>
                <a:lnTo>
                  <a:pt x="13782" y="59398"/>
                </a:lnTo>
                <a:lnTo>
                  <a:pt x="12034" y="58485"/>
                </a:lnTo>
                <a:lnTo>
                  <a:pt x="10869" y="56923"/>
                </a:lnTo>
                <a:lnTo>
                  <a:pt x="10092" y="54930"/>
                </a:lnTo>
                <a:lnTo>
                  <a:pt x="8622" y="53601"/>
                </a:lnTo>
                <a:lnTo>
                  <a:pt x="6689" y="52715"/>
                </a:lnTo>
                <a:lnTo>
                  <a:pt x="4448" y="52124"/>
                </a:lnTo>
                <a:lnTo>
                  <a:pt x="2954" y="50778"/>
                </a:lnTo>
                <a:lnTo>
                  <a:pt x="1958" y="48928"/>
                </a:lnTo>
                <a:lnTo>
                  <a:pt x="1293" y="46742"/>
                </a:lnTo>
                <a:lnTo>
                  <a:pt x="851" y="44332"/>
                </a:lnTo>
                <a:lnTo>
                  <a:pt x="556" y="41773"/>
                </a:lnTo>
                <a:lnTo>
                  <a:pt x="359" y="39115"/>
                </a:lnTo>
                <a:lnTo>
                  <a:pt x="228" y="36390"/>
                </a:lnTo>
                <a:lnTo>
                  <a:pt x="0" y="26884"/>
                </a:lnTo>
                <a:lnTo>
                  <a:pt x="941" y="25378"/>
                </a:lnTo>
                <a:lnTo>
                  <a:pt x="2521" y="23422"/>
                </a:lnTo>
                <a:lnTo>
                  <a:pt x="7350" y="17990"/>
                </a:lnTo>
                <a:lnTo>
                  <a:pt x="12737" y="12498"/>
                </a:lnTo>
                <a:lnTo>
                  <a:pt x="15147" y="11025"/>
                </a:lnTo>
                <a:lnTo>
                  <a:pt x="17707" y="10044"/>
                </a:lnTo>
                <a:lnTo>
                  <a:pt x="20365" y="9389"/>
                </a:lnTo>
                <a:lnTo>
                  <a:pt x="22138" y="9905"/>
                </a:lnTo>
                <a:lnTo>
                  <a:pt x="23320" y="11202"/>
                </a:lnTo>
                <a:lnTo>
                  <a:pt x="25216" y="15576"/>
                </a:lnTo>
                <a:lnTo>
                  <a:pt x="26324" y="16887"/>
                </a:lnTo>
                <a:lnTo>
                  <a:pt x="28015" y="18714"/>
                </a:lnTo>
                <a:lnTo>
                  <a:pt x="30096" y="20884"/>
                </a:lnTo>
                <a:lnTo>
                  <a:pt x="31482" y="23284"/>
                </a:lnTo>
                <a:lnTo>
                  <a:pt x="32407" y="25836"/>
                </a:lnTo>
                <a:lnTo>
                  <a:pt x="33023" y="28490"/>
                </a:lnTo>
                <a:lnTo>
                  <a:pt x="33434" y="31212"/>
                </a:lnTo>
                <a:lnTo>
                  <a:pt x="33708" y="33979"/>
                </a:lnTo>
                <a:lnTo>
                  <a:pt x="33890" y="36776"/>
                </a:lnTo>
                <a:lnTo>
                  <a:pt x="34012" y="39593"/>
                </a:lnTo>
                <a:lnTo>
                  <a:pt x="34246" y="50444"/>
                </a:lnTo>
                <a:lnTo>
                  <a:pt x="34255" y="58280"/>
                </a:lnTo>
                <a:lnTo>
                  <a:pt x="34255" y="52026"/>
                </a:lnTo>
                <a:lnTo>
                  <a:pt x="33303" y="50712"/>
                </a:lnTo>
                <a:lnTo>
                  <a:pt x="31716" y="48884"/>
                </a:lnTo>
                <a:lnTo>
                  <a:pt x="29705" y="46713"/>
                </a:lnTo>
                <a:lnTo>
                  <a:pt x="28364" y="44313"/>
                </a:lnTo>
                <a:lnTo>
                  <a:pt x="27470" y="41760"/>
                </a:lnTo>
                <a:lnTo>
                  <a:pt x="26874" y="39106"/>
                </a:lnTo>
                <a:lnTo>
                  <a:pt x="26477" y="36384"/>
                </a:lnTo>
                <a:lnTo>
                  <a:pt x="26212" y="33617"/>
                </a:lnTo>
                <a:lnTo>
                  <a:pt x="25788" y="26883"/>
                </a:lnTo>
                <a:lnTo>
                  <a:pt x="25730" y="23422"/>
                </a:lnTo>
                <a:lnTo>
                  <a:pt x="25692" y="13439"/>
                </a:lnTo>
                <a:lnTo>
                  <a:pt x="26641" y="10700"/>
                </a:lnTo>
                <a:lnTo>
                  <a:pt x="28227" y="7922"/>
                </a:lnTo>
                <a:lnTo>
                  <a:pt x="33903" y="0"/>
                </a:lnTo>
                <a:lnTo>
                  <a:pt x="34020" y="788"/>
                </a:lnTo>
                <a:lnTo>
                  <a:pt x="34098" y="2267"/>
                </a:lnTo>
                <a:lnTo>
                  <a:pt x="34225" y="6932"/>
                </a:lnTo>
                <a:lnTo>
                  <a:pt x="34255" y="252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95"/>
          <p:cNvSpPr/>
          <p:nvPr/>
        </p:nvSpPr>
        <p:spPr>
          <a:xfrm>
            <a:off x="4074795" y="2640330"/>
            <a:ext cx="1131568" cy="1525906"/>
          </a:xfrm>
          <a:custGeom>
            <a:avLst/>
            <a:gdLst/>
            <a:ahLst/>
            <a:cxnLst/>
            <a:rect l="0" t="0" r="0" b="0"/>
            <a:pathLst>
              <a:path w="1131568" h="1525906">
                <a:moveTo>
                  <a:pt x="0" y="1525905"/>
                </a:moveTo>
                <a:lnTo>
                  <a:pt x="4550" y="1521354"/>
                </a:lnTo>
                <a:lnTo>
                  <a:pt x="5891" y="1519061"/>
                </a:lnTo>
                <a:lnTo>
                  <a:pt x="15311" y="1492853"/>
                </a:lnTo>
                <a:lnTo>
                  <a:pt x="16601" y="1480869"/>
                </a:lnTo>
                <a:lnTo>
                  <a:pt x="17130" y="1434091"/>
                </a:lnTo>
                <a:lnTo>
                  <a:pt x="18095" y="1404911"/>
                </a:lnTo>
                <a:lnTo>
                  <a:pt x="24525" y="1374705"/>
                </a:lnTo>
                <a:lnTo>
                  <a:pt x="26600" y="1334467"/>
                </a:lnTo>
                <a:lnTo>
                  <a:pt x="32489" y="1311595"/>
                </a:lnTo>
                <a:lnTo>
                  <a:pt x="35171" y="1265872"/>
                </a:lnTo>
                <a:lnTo>
                  <a:pt x="41061" y="1243012"/>
                </a:lnTo>
                <a:lnTo>
                  <a:pt x="42792" y="1197292"/>
                </a:lnTo>
                <a:lnTo>
                  <a:pt x="42852" y="1168717"/>
                </a:lnTo>
                <a:lnTo>
                  <a:pt x="45398" y="1157287"/>
                </a:lnTo>
                <a:lnTo>
                  <a:pt x="48752" y="1144905"/>
                </a:lnTo>
                <a:lnTo>
                  <a:pt x="51277" y="1097809"/>
                </a:lnTo>
                <a:lnTo>
                  <a:pt x="51403" y="1074524"/>
                </a:lnTo>
                <a:lnTo>
                  <a:pt x="53961" y="1063036"/>
                </a:lnTo>
                <a:lnTo>
                  <a:pt x="57320" y="1051580"/>
                </a:lnTo>
                <a:lnTo>
                  <a:pt x="60724" y="1018224"/>
                </a:lnTo>
                <a:lnTo>
                  <a:pt x="65829" y="1006016"/>
                </a:lnTo>
                <a:lnTo>
                  <a:pt x="68037" y="985307"/>
                </a:lnTo>
                <a:lnTo>
                  <a:pt x="69511" y="940096"/>
                </a:lnTo>
                <a:lnTo>
                  <a:pt x="75360" y="917253"/>
                </a:lnTo>
                <a:lnTo>
                  <a:pt x="78035" y="871537"/>
                </a:lnTo>
                <a:lnTo>
                  <a:pt x="83924" y="848677"/>
                </a:lnTo>
                <a:lnTo>
                  <a:pt x="85876" y="837247"/>
                </a:lnTo>
                <a:lnTo>
                  <a:pt x="92352" y="814387"/>
                </a:lnTo>
                <a:lnTo>
                  <a:pt x="94993" y="785812"/>
                </a:lnTo>
                <a:lnTo>
                  <a:pt x="101031" y="762952"/>
                </a:lnTo>
                <a:lnTo>
                  <a:pt x="103005" y="751522"/>
                </a:lnTo>
                <a:lnTo>
                  <a:pt x="109494" y="728662"/>
                </a:lnTo>
                <a:lnTo>
                  <a:pt x="112138" y="700087"/>
                </a:lnTo>
                <a:lnTo>
                  <a:pt x="118176" y="677227"/>
                </a:lnTo>
                <a:lnTo>
                  <a:pt x="120150" y="665797"/>
                </a:lnTo>
                <a:lnTo>
                  <a:pt x="134794" y="625792"/>
                </a:lnTo>
                <a:lnTo>
                  <a:pt x="137061" y="614362"/>
                </a:lnTo>
                <a:lnTo>
                  <a:pt x="151926" y="574357"/>
                </a:lnTo>
                <a:lnTo>
                  <a:pt x="154200" y="562927"/>
                </a:lnTo>
                <a:lnTo>
                  <a:pt x="171611" y="516137"/>
                </a:lnTo>
                <a:lnTo>
                  <a:pt x="193364" y="468699"/>
                </a:lnTo>
                <a:lnTo>
                  <a:pt x="195476" y="457230"/>
                </a:lnTo>
                <a:lnTo>
                  <a:pt x="197945" y="451505"/>
                </a:lnTo>
                <a:lnTo>
                  <a:pt x="225494" y="405765"/>
                </a:lnTo>
                <a:lnTo>
                  <a:pt x="234241" y="384069"/>
                </a:lnTo>
                <a:lnTo>
                  <a:pt x="240791" y="357981"/>
                </a:lnTo>
                <a:lnTo>
                  <a:pt x="268356" y="311498"/>
                </a:lnTo>
                <a:lnTo>
                  <a:pt x="277103" y="294331"/>
                </a:lnTo>
                <a:lnTo>
                  <a:pt x="280319" y="282896"/>
                </a:lnTo>
                <a:lnTo>
                  <a:pt x="281177" y="277180"/>
                </a:lnTo>
                <a:lnTo>
                  <a:pt x="283653" y="271464"/>
                </a:lnTo>
                <a:lnTo>
                  <a:pt x="311218" y="225742"/>
                </a:lnTo>
                <a:lnTo>
                  <a:pt x="325722" y="199707"/>
                </a:lnTo>
                <a:lnTo>
                  <a:pt x="334318" y="186807"/>
                </a:lnTo>
                <a:lnTo>
                  <a:pt x="347661" y="160737"/>
                </a:lnTo>
                <a:lnTo>
                  <a:pt x="355521" y="138795"/>
                </a:lnTo>
                <a:lnTo>
                  <a:pt x="363255" y="127060"/>
                </a:lnTo>
                <a:lnTo>
                  <a:pt x="377236" y="109077"/>
                </a:lnTo>
                <a:lnTo>
                  <a:pt x="385776" y="96136"/>
                </a:lnTo>
                <a:lnTo>
                  <a:pt x="420052" y="60021"/>
                </a:lnTo>
                <a:lnTo>
                  <a:pt x="465772" y="14287"/>
                </a:lnTo>
                <a:lnTo>
                  <a:pt x="468630" y="12382"/>
                </a:lnTo>
                <a:lnTo>
                  <a:pt x="474344" y="10265"/>
                </a:lnTo>
                <a:lnTo>
                  <a:pt x="482917" y="9074"/>
                </a:lnTo>
                <a:lnTo>
                  <a:pt x="485775" y="7954"/>
                </a:lnTo>
                <a:lnTo>
                  <a:pt x="495511" y="1235"/>
                </a:lnTo>
                <a:lnTo>
                  <a:pt x="498992" y="549"/>
                </a:lnTo>
                <a:lnTo>
                  <a:pt x="533286" y="1"/>
                </a:lnTo>
                <a:lnTo>
                  <a:pt x="568651" y="0"/>
                </a:lnTo>
                <a:lnTo>
                  <a:pt x="571506" y="952"/>
                </a:lnTo>
                <a:lnTo>
                  <a:pt x="580074" y="5891"/>
                </a:lnTo>
                <a:lnTo>
                  <a:pt x="588645" y="8730"/>
                </a:lnTo>
                <a:lnTo>
                  <a:pt x="597217" y="14228"/>
                </a:lnTo>
                <a:lnTo>
                  <a:pt x="602932" y="15848"/>
                </a:lnTo>
                <a:lnTo>
                  <a:pt x="604837" y="17233"/>
                </a:lnTo>
                <a:lnTo>
                  <a:pt x="606107" y="19109"/>
                </a:lnTo>
                <a:lnTo>
                  <a:pt x="606954" y="21311"/>
                </a:lnTo>
                <a:lnTo>
                  <a:pt x="612696" y="28962"/>
                </a:lnTo>
                <a:lnTo>
                  <a:pt x="645804" y="62867"/>
                </a:lnTo>
                <a:lnTo>
                  <a:pt x="680084" y="97155"/>
                </a:lnTo>
                <a:lnTo>
                  <a:pt x="688657" y="110278"/>
                </a:lnTo>
                <a:lnTo>
                  <a:pt x="691832" y="118227"/>
                </a:lnTo>
                <a:lnTo>
                  <a:pt x="692679" y="121681"/>
                </a:lnTo>
                <a:lnTo>
                  <a:pt x="696159" y="128057"/>
                </a:lnTo>
                <a:lnTo>
                  <a:pt x="728676" y="173456"/>
                </a:lnTo>
                <a:lnTo>
                  <a:pt x="745809" y="203376"/>
                </a:lnTo>
                <a:lnTo>
                  <a:pt x="754380" y="216152"/>
                </a:lnTo>
                <a:lnTo>
                  <a:pt x="777240" y="260104"/>
                </a:lnTo>
                <a:lnTo>
                  <a:pt x="800099" y="305755"/>
                </a:lnTo>
                <a:lnTo>
                  <a:pt x="803275" y="314643"/>
                </a:lnTo>
                <a:lnTo>
                  <a:pt x="805638" y="322721"/>
                </a:lnTo>
                <a:lnTo>
                  <a:pt x="825922" y="365864"/>
                </a:lnTo>
                <a:lnTo>
                  <a:pt x="877252" y="468630"/>
                </a:lnTo>
                <a:lnTo>
                  <a:pt x="908684" y="516294"/>
                </a:lnTo>
                <a:lnTo>
                  <a:pt x="931545" y="560145"/>
                </a:lnTo>
                <a:lnTo>
                  <a:pt x="962977" y="622935"/>
                </a:lnTo>
                <a:lnTo>
                  <a:pt x="966152" y="631825"/>
                </a:lnTo>
                <a:lnTo>
                  <a:pt x="975201" y="661053"/>
                </a:lnTo>
                <a:lnTo>
                  <a:pt x="997298" y="708586"/>
                </a:lnTo>
                <a:lnTo>
                  <a:pt x="1000456" y="720057"/>
                </a:lnTo>
                <a:lnTo>
                  <a:pt x="1002812" y="731505"/>
                </a:lnTo>
                <a:lnTo>
                  <a:pt x="1008541" y="749613"/>
                </a:lnTo>
                <a:lnTo>
                  <a:pt x="1011614" y="770747"/>
                </a:lnTo>
                <a:lnTo>
                  <a:pt x="1025146" y="800658"/>
                </a:lnTo>
                <a:lnTo>
                  <a:pt x="1030537" y="823070"/>
                </a:lnTo>
                <a:lnTo>
                  <a:pt x="1043466" y="854719"/>
                </a:lnTo>
                <a:lnTo>
                  <a:pt x="1045740" y="862792"/>
                </a:lnTo>
                <a:lnTo>
                  <a:pt x="1051423" y="878048"/>
                </a:lnTo>
                <a:lnTo>
                  <a:pt x="1055106" y="905720"/>
                </a:lnTo>
                <a:lnTo>
                  <a:pt x="1061150" y="923833"/>
                </a:lnTo>
                <a:lnTo>
                  <a:pt x="1063125" y="931610"/>
                </a:lnTo>
                <a:lnTo>
                  <a:pt x="1068639" y="946698"/>
                </a:lnTo>
                <a:lnTo>
                  <a:pt x="1072258" y="974307"/>
                </a:lnTo>
                <a:lnTo>
                  <a:pt x="1078297" y="992414"/>
                </a:lnTo>
                <a:lnTo>
                  <a:pt x="1080845" y="1014325"/>
                </a:lnTo>
                <a:lnTo>
                  <a:pt x="1085954" y="1025922"/>
                </a:lnTo>
                <a:lnTo>
                  <a:pt x="1091086" y="1056376"/>
                </a:lnTo>
                <a:lnTo>
                  <a:pt x="1094527" y="1066718"/>
                </a:lnTo>
                <a:lnTo>
                  <a:pt x="1097038" y="1094322"/>
                </a:lnTo>
                <a:lnTo>
                  <a:pt x="1097270" y="1130011"/>
                </a:lnTo>
                <a:lnTo>
                  <a:pt x="1099815" y="1140720"/>
                </a:lnTo>
                <a:lnTo>
                  <a:pt x="1103169" y="1151829"/>
                </a:lnTo>
                <a:lnTo>
                  <a:pt x="1105695" y="1191592"/>
                </a:lnTo>
                <a:lnTo>
                  <a:pt x="1105821" y="1214440"/>
                </a:lnTo>
                <a:lnTo>
                  <a:pt x="1108378" y="1225868"/>
                </a:lnTo>
                <a:lnTo>
                  <a:pt x="1111737" y="1237298"/>
                </a:lnTo>
                <a:lnTo>
                  <a:pt x="1116807" y="1277302"/>
                </a:lnTo>
                <a:lnTo>
                  <a:pt x="1120246" y="1288732"/>
                </a:lnTo>
                <a:lnTo>
                  <a:pt x="1122836" y="1328737"/>
                </a:lnTo>
                <a:lnTo>
                  <a:pt x="1122890" y="1334452"/>
                </a:lnTo>
                <a:lnTo>
                  <a:pt x="1125490" y="1345882"/>
                </a:lnTo>
                <a:lnTo>
                  <a:pt x="1128867" y="1357312"/>
                </a:lnTo>
                <a:lnTo>
                  <a:pt x="1131464" y="1398481"/>
                </a:lnTo>
                <a:lnTo>
                  <a:pt x="1131567" y="1434068"/>
                </a:lnTo>
                <a:lnTo>
                  <a:pt x="1130615" y="1437057"/>
                </a:lnTo>
                <a:lnTo>
                  <a:pt x="1124188" y="1447024"/>
                </a:lnTo>
                <a:lnTo>
                  <a:pt x="1123526" y="1450524"/>
                </a:lnTo>
                <a:lnTo>
                  <a:pt x="1122997" y="145732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96"/>
          <p:cNvSpPr/>
          <p:nvPr/>
        </p:nvSpPr>
        <p:spPr>
          <a:xfrm>
            <a:off x="3071847" y="3386137"/>
            <a:ext cx="94264" cy="300039"/>
          </a:xfrm>
          <a:custGeom>
            <a:avLst/>
            <a:gdLst/>
            <a:ahLst/>
            <a:cxnLst/>
            <a:rect l="0" t="0" r="0" b="0"/>
            <a:pathLst>
              <a:path w="94264" h="300039">
                <a:moveTo>
                  <a:pt x="94263" y="0"/>
                </a:moveTo>
                <a:lnTo>
                  <a:pt x="86882" y="0"/>
                </a:lnTo>
                <a:lnTo>
                  <a:pt x="86485" y="953"/>
                </a:lnTo>
                <a:lnTo>
                  <a:pt x="86043" y="4551"/>
                </a:lnTo>
                <a:lnTo>
                  <a:pt x="84973" y="6844"/>
                </a:lnTo>
                <a:lnTo>
                  <a:pt x="83307" y="9325"/>
                </a:lnTo>
                <a:lnTo>
                  <a:pt x="81244" y="11932"/>
                </a:lnTo>
                <a:lnTo>
                  <a:pt x="78916" y="14622"/>
                </a:lnTo>
                <a:lnTo>
                  <a:pt x="76411" y="17368"/>
                </a:lnTo>
                <a:lnTo>
                  <a:pt x="71089" y="22959"/>
                </a:lnTo>
                <a:lnTo>
                  <a:pt x="65548" y="28619"/>
                </a:lnTo>
                <a:lnTo>
                  <a:pt x="62737" y="32415"/>
                </a:lnTo>
                <a:lnTo>
                  <a:pt x="59910" y="36850"/>
                </a:lnTo>
                <a:lnTo>
                  <a:pt x="57074" y="41711"/>
                </a:lnTo>
                <a:lnTo>
                  <a:pt x="54230" y="46858"/>
                </a:lnTo>
                <a:lnTo>
                  <a:pt x="48530" y="57656"/>
                </a:lnTo>
                <a:lnTo>
                  <a:pt x="14252" y="125734"/>
                </a:lnTo>
                <a:lnTo>
                  <a:pt x="12348" y="131448"/>
                </a:lnTo>
                <a:lnTo>
                  <a:pt x="11078" y="137162"/>
                </a:lnTo>
                <a:lnTo>
                  <a:pt x="10231" y="142876"/>
                </a:lnTo>
                <a:lnTo>
                  <a:pt x="8714" y="149544"/>
                </a:lnTo>
                <a:lnTo>
                  <a:pt x="6750" y="156845"/>
                </a:lnTo>
                <a:lnTo>
                  <a:pt x="4489" y="164571"/>
                </a:lnTo>
                <a:lnTo>
                  <a:pt x="2981" y="170674"/>
                </a:lnTo>
                <a:lnTo>
                  <a:pt x="1305" y="179995"/>
                </a:lnTo>
                <a:lnTo>
                  <a:pt x="859" y="185719"/>
                </a:lnTo>
                <a:lnTo>
                  <a:pt x="561" y="192393"/>
                </a:lnTo>
                <a:lnTo>
                  <a:pt x="83" y="214534"/>
                </a:lnTo>
                <a:lnTo>
                  <a:pt x="0" y="229512"/>
                </a:lnTo>
                <a:lnTo>
                  <a:pt x="941" y="234923"/>
                </a:lnTo>
                <a:lnTo>
                  <a:pt x="2521" y="240436"/>
                </a:lnTo>
                <a:lnTo>
                  <a:pt x="4526" y="246016"/>
                </a:lnTo>
                <a:lnTo>
                  <a:pt x="6755" y="254755"/>
                </a:lnTo>
                <a:lnTo>
                  <a:pt x="7349" y="258419"/>
                </a:lnTo>
                <a:lnTo>
                  <a:pt x="8698" y="261815"/>
                </a:lnTo>
                <a:lnTo>
                  <a:pt x="10549" y="265031"/>
                </a:lnTo>
                <a:lnTo>
                  <a:pt x="12736" y="268127"/>
                </a:lnTo>
                <a:lnTo>
                  <a:pt x="15147" y="271144"/>
                </a:lnTo>
                <a:lnTo>
                  <a:pt x="17706" y="274108"/>
                </a:lnTo>
                <a:lnTo>
                  <a:pt x="20365" y="277036"/>
                </a:lnTo>
                <a:lnTo>
                  <a:pt x="25859" y="282830"/>
                </a:lnTo>
                <a:lnTo>
                  <a:pt x="28658" y="285708"/>
                </a:lnTo>
                <a:lnTo>
                  <a:pt x="31476" y="287627"/>
                </a:lnTo>
                <a:lnTo>
                  <a:pt x="34307" y="288906"/>
                </a:lnTo>
                <a:lnTo>
                  <a:pt x="37148" y="289759"/>
                </a:lnTo>
                <a:lnTo>
                  <a:pt x="40946" y="291280"/>
                </a:lnTo>
                <a:lnTo>
                  <a:pt x="45383" y="293247"/>
                </a:lnTo>
                <a:lnTo>
                  <a:pt x="50246" y="295511"/>
                </a:lnTo>
                <a:lnTo>
                  <a:pt x="54441" y="297019"/>
                </a:lnTo>
                <a:lnTo>
                  <a:pt x="58190" y="298026"/>
                </a:lnTo>
                <a:lnTo>
                  <a:pt x="61641" y="298696"/>
                </a:lnTo>
                <a:lnTo>
                  <a:pt x="64895" y="299143"/>
                </a:lnTo>
                <a:lnTo>
                  <a:pt x="68017" y="299441"/>
                </a:lnTo>
                <a:lnTo>
                  <a:pt x="71050" y="299640"/>
                </a:lnTo>
                <a:lnTo>
                  <a:pt x="74025" y="299773"/>
                </a:lnTo>
                <a:lnTo>
                  <a:pt x="85690" y="3000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97"/>
          <p:cNvSpPr/>
          <p:nvPr/>
        </p:nvSpPr>
        <p:spPr>
          <a:xfrm>
            <a:off x="3226117" y="3574732"/>
            <a:ext cx="162879" cy="34291"/>
          </a:xfrm>
          <a:custGeom>
            <a:avLst/>
            <a:gdLst/>
            <a:ahLst/>
            <a:cxnLst/>
            <a:rect l="0" t="0" r="0" b="0"/>
            <a:pathLst>
              <a:path w="162879" h="34291">
                <a:moveTo>
                  <a:pt x="0" y="34290"/>
                </a:moveTo>
                <a:lnTo>
                  <a:pt x="24702" y="34290"/>
                </a:lnTo>
                <a:lnTo>
                  <a:pt x="28850" y="33338"/>
                </a:lnTo>
                <a:lnTo>
                  <a:pt x="32569" y="31750"/>
                </a:lnTo>
                <a:lnTo>
                  <a:pt x="36000" y="29739"/>
                </a:lnTo>
                <a:lnTo>
                  <a:pt x="40192" y="27446"/>
                </a:lnTo>
                <a:lnTo>
                  <a:pt x="49931" y="22358"/>
                </a:lnTo>
                <a:lnTo>
                  <a:pt x="55195" y="20621"/>
                </a:lnTo>
                <a:lnTo>
                  <a:pt x="60609" y="19462"/>
                </a:lnTo>
                <a:lnTo>
                  <a:pt x="66123" y="18690"/>
                </a:lnTo>
                <a:lnTo>
                  <a:pt x="71704" y="17223"/>
                </a:lnTo>
                <a:lnTo>
                  <a:pt x="77330" y="15291"/>
                </a:lnTo>
                <a:lnTo>
                  <a:pt x="82986" y="13052"/>
                </a:lnTo>
                <a:lnTo>
                  <a:pt x="88662" y="11559"/>
                </a:lnTo>
                <a:lnTo>
                  <a:pt x="94350" y="10563"/>
                </a:lnTo>
                <a:lnTo>
                  <a:pt x="100048" y="9900"/>
                </a:lnTo>
                <a:lnTo>
                  <a:pt x="105751" y="9457"/>
                </a:lnTo>
                <a:lnTo>
                  <a:pt x="111458" y="9162"/>
                </a:lnTo>
                <a:lnTo>
                  <a:pt x="117168" y="8966"/>
                </a:lnTo>
                <a:lnTo>
                  <a:pt x="122880" y="7882"/>
                </a:lnTo>
                <a:lnTo>
                  <a:pt x="128592" y="6207"/>
                </a:lnTo>
                <a:lnTo>
                  <a:pt x="134306" y="4138"/>
                </a:lnTo>
                <a:lnTo>
                  <a:pt x="139067" y="2759"/>
                </a:lnTo>
                <a:lnTo>
                  <a:pt x="143194" y="1839"/>
                </a:lnTo>
                <a:lnTo>
                  <a:pt x="146898" y="1226"/>
                </a:lnTo>
                <a:lnTo>
                  <a:pt x="150319" y="817"/>
                </a:lnTo>
                <a:lnTo>
                  <a:pt x="153553" y="545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98"/>
          <p:cNvSpPr/>
          <p:nvPr/>
        </p:nvSpPr>
        <p:spPr>
          <a:xfrm>
            <a:off x="3406139" y="3471862"/>
            <a:ext cx="111444" cy="171451"/>
          </a:xfrm>
          <a:custGeom>
            <a:avLst/>
            <a:gdLst/>
            <a:ahLst/>
            <a:cxnLst/>
            <a:rect l="0" t="0" r="0" b="0"/>
            <a:pathLst>
              <a:path w="111444" h="17145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9683"/>
                </a:lnTo>
                <a:lnTo>
                  <a:pt x="6786" y="13123"/>
                </a:lnTo>
                <a:lnTo>
                  <a:pt x="7381" y="17321"/>
                </a:lnTo>
                <a:lnTo>
                  <a:pt x="8731" y="21072"/>
                </a:lnTo>
                <a:lnTo>
                  <a:pt x="10583" y="24526"/>
                </a:lnTo>
                <a:lnTo>
                  <a:pt x="12771" y="27780"/>
                </a:lnTo>
                <a:lnTo>
                  <a:pt x="14229" y="30903"/>
                </a:lnTo>
                <a:lnTo>
                  <a:pt x="15201" y="33937"/>
                </a:lnTo>
                <a:lnTo>
                  <a:pt x="15849" y="36912"/>
                </a:lnTo>
                <a:lnTo>
                  <a:pt x="17234" y="40801"/>
                </a:lnTo>
                <a:lnTo>
                  <a:pt x="19109" y="45298"/>
                </a:lnTo>
                <a:lnTo>
                  <a:pt x="21313" y="50201"/>
                </a:lnTo>
                <a:lnTo>
                  <a:pt x="23733" y="54422"/>
                </a:lnTo>
                <a:lnTo>
                  <a:pt x="26300" y="58189"/>
                </a:lnTo>
                <a:lnTo>
                  <a:pt x="28963" y="61653"/>
                </a:lnTo>
                <a:lnTo>
                  <a:pt x="31692" y="65867"/>
                </a:lnTo>
                <a:lnTo>
                  <a:pt x="34463" y="70581"/>
                </a:lnTo>
                <a:lnTo>
                  <a:pt x="37263" y="75629"/>
                </a:lnTo>
                <a:lnTo>
                  <a:pt x="40082" y="79947"/>
                </a:lnTo>
                <a:lnTo>
                  <a:pt x="42914" y="83778"/>
                </a:lnTo>
                <a:lnTo>
                  <a:pt x="45754" y="87285"/>
                </a:lnTo>
                <a:lnTo>
                  <a:pt x="48601" y="91527"/>
                </a:lnTo>
                <a:lnTo>
                  <a:pt x="51451" y="96261"/>
                </a:lnTo>
                <a:lnTo>
                  <a:pt x="54303" y="101321"/>
                </a:lnTo>
                <a:lnTo>
                  <a:pt x="57157" y="105647"/>
                </a:lnTo>
                <a:lnTo>
                  <a:pt x="60012" y="109484"/>
                </a:lnTo>
                <a:lnTo>
                  <a:pt x="62869" y="112995"/>
                </a:lnTo>
                <a:lnTo>
                  <a:pt x="65725" y="117240"/>
                </a:lnTo>
                <a:lnTo>
                  <a:pt x="68582" y="121975"/>
                </a:lnTo>
                <a:lnTo>
                  <a:pt x="71439" y="127037"/>
                </a:lnTo>
                <a:lnTo>
                  <a:pt x="74296" y="131364"/>
                </a:lnTo>
                <a:lnTo>
                  <a:pt x="77153" y="135201"/>
                </a:lnTo>
                <a:lnTo>
                  <a:pt x="80011" y="138711"/>
                </a:lnTo>
                <a:lnTo>
                  <a:pt x="82868" y="142005"/>
                </a:lnTo>
                <a:lnTo>
                  <a:pt x="85725" y="145152"/>
                </a:lnTo>
                <a:lnTo>
                  <a:pt x="91441" y="151190"/>
                </a:lnTo>
                <a:lnTo>
                  <a:pt x="97155" y="157048"/>
                </a:lnTo>
                <a:lnTo>
                  <a:pt x="99061" y="159944"/>
                </a:lnTo>
                <a:lnTo>
                  <a:pt x="100331" y="162827"/>
                </a:lnTo>
                <a:lnTo>
                  <a:pt x="101177" y="165701"/>
                </a:lnTo>
                <a:lnTo>
                  <a:pt x="102694" y="167617"/>
                </a:lnTo>
                <a:lnTo>
                  <a:pt x="104658" y="168895"/>
                </a:lnTo>
                <a:lnTo>
                  <a:pt x="111443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99"/>
          <p:cNvSpPr/>
          <p:nvPr/>
        </p:nvSpPr>
        <p:spPr>
          <a:xfrm>
            <a:off x="3586162" y="3626167"/>
            <a:ext cx="42864" cy="68581"/>
          </a:xfrm>
          <a:custGeom>
            <a:avLst/>
            <a:gdLst/>
            <a:ahLst/>
            <a:cxnLst/>
            <a:rect l="0" t="0" r="0" b="0"/>
            <a:pathLst>
              <a:path w="42864" h="68581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730" y="15181"/>
                </a:lnTo>
                <a:lnTo>
                  <a:pt x="10583" y="17741"/>
                </a:lnTo>
                <a:lnTo>
                  <a:pt x="12770" y="20400"/>
                </a:lnTo>
                <a:lnTo>
                  <a:pt x="15181" y="23125"/>
                </a:lnTo>
                <a:lnTo>
                  <a:pt x="20400" y="28693"/>
                </a:lnTo>
                <a:lnTo>
                  <a:pt x="22172" y="31511"/>
                </a:lnTo>
                <a:lnTo>
                  <a:pt x="23354" y="34342"/>
                </a:lnTo>
                <a:lnTo>
                  <a:pt x="24142" y="37183"/>
                </a:lnTo>
                <a:lnTo>
                  <a:pt x="25620" y="40028"/>
                </a:lnTo>
                <a:lnTo>
                  <a:pt x="27557" y="42878"/>
                </a:lnTo>
                <a:lnTo>
                  <a:pt x="29802" y="45730"/>
                </a:lnTo>
                <a:lnTo>
                  <a:pt x="31298" y="48585"/>
                </a:lnTo>
                <a:lnTo>
                  <a:pt x="32295" y="51440"/>
                </a:lnTo>
                <a:lnTo>
                  <a:pt x="32960" y="54296"/>
                </a:lnTo>
                <a:lnTo>
                  <a:pt x="34356" y="57152"/>
                </a:lnTo>
                <a:lnTo>
                  <a:pt x="36239" y="60009"/>
                </a:lnTo>
                <a:lnTo>
                  <a:pt x="42863" y="685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00"/>
          <p:cNvSpPr/>
          <p:nvPr/>
        </p:nvSpPr>
        <p:spPr>
          <a:xfrm>
            <a:off x="3673110" y="3463290"/>
            <a:ext cx="134703" cy="153908"/>
          </a:xfrm>
          <a:custGeom>
            <a:avLst/>
            <a:gdLst/>
            <a:ahLst/>
            <a:cxnLst/>
            <a:rect l="0" t="0" r="0" b="0"/>
            <a:pathLst>
              <a:path w="134703" h="153908">
                <a:moveTo>
                  <a:pt x="15922" y="0"/>
                </a:moveTo>
                <a:lnTo>
                  <a:pt x="15922" y="11931"/>
                </a:lnTo>
                <a:lnTo>
                  <a:pt x="14970" y="14622"/>
                </a:lnTo>
                <a:lnTo>
                  <a:pt x="13382" y="17368"/>
                </a:lnTo>
                <a:lnTo>
                  <a:pt x="11372" y="20151"/>
                </a:lnTo>
                <a:lnTo>
                  <a:pt x="10031" y="22959"/>
                </a:lnTo>
                <a:lnTo>
                  <a:pt x="9137" y="25783"/>
                </a:lnTo>
                <a:lnTo>
                  <a:pt x="8541" y="28618"/>
                </a:lnTo>
                <a:lnTo>
                  <a:pt x="8144" y="32414"/>
                </a:lnTo>
                <a:lnTo>
                  <a:pt x="7879" y="36849"/>
                </a:lnTo>
                <a:lnTo>
                  <a:pt x="7703" y="41711"/>
                </a:lnTo>
                <a:lnTo>
                  <a:pt x="6633" y="45905"/>
                </a:lnTo>
                <a:lnTo>
                  <a:pt x="4967" y="49653"/>
                </a:lnTo>
                <a:lnTo>
                  <a:pt x="2903" y="53105"/>
                </a:lnTo>
                <a:lnTo>
                  <a:pt x="1528" y="57310"/>
                </a:lnTo>
                <a:lnTo>
                  <a:pt x="611" y="62020"/>
                </a:lnTo>
                <a:lnTo>
                  <a:pt x="0" y="67063"/>
                </a:lnTo>
                <a:lnTo>
                  <a:pt x="544" y="71379"/>
                </a:lnTo>
                <a:lnTo>
                  <a:pt x="1860" y="75208"/>
                </a:lnTo>
                <a:lnTo>
                  <a:pt x="3690" y="78713"/>
                </a:lnTo>
                <a:lnTo>
                  <a:pt x="4910" y="82003"/>
                </a:lnTo>
                <a:lnTo>
                  <a:pt x="5723" y="85149"/>
                </a:lnTo>
                <a:lnTo>
                  <a:pt x="6265" y="88198"/>
                </a:lnTo>
                <a:lnTo>
                  <a:pt x="6627" y="92136"/>
                </a:lnTo>
                <a:lnTo>
                  <a:pt x="6868" y="96667"/>
                </a:lnTo>
                <a:lnTo>
                  <a:pt x="7028" y="101592"/>
                </a:lnTo>
                <a:lnTo>
                  <a:pt x="8088" y="105828"/>
                </a:lnTo>
                <a:lnTo>
                  <a:pt x="9747" y="109604"/>
                </a:lnTo>
                <a:lnTo>
                  <a:pt x="11805" y="113074"/>
                </a:lnTo>
                <a:lnTo>
                  <a:pt x="14130" y="116340"/>
                </a:lnTo>
                <a:lnTo>
                  <a:pt x="16632" y="119470"/>
                </a:lnTo>
                <a:lnTo>
                  <a:pt x="19253" y="122509"/>
                </a:lnTo>
                <a:lnTo>
                  <a:pt x="21953" y="125487"/>
                </a:lnTo>
                <a:lnTo>
                  <a:pt x="27493" y="131337"/>
                </a:lnTo>
                <a:lnTo>
                  <a:pt x="35966" y="139985"/>
                </a:lnTo>
                <a:lnTo>
                  <a:pt x="38810" y="141901"/>
                </a:lnTo>
                <a:lnTo>
                  <a:pt x="41658" y="143178"/>
                </a:lnTo>
                <a:lnTo>
                  <a:pt x="44509" y="144029"/>
                </a:lnTo>
                <a:lnTo>
                  <a:pt x="47363" y="145549"/>
                </a:lnTo>
                <a:lnTo>
                  <a:pt x="50218" y="147515"/>
                </a:lnTo>
                <a:lnTo>
                  <a:pt x="53073" y="149778"/>
                </a:lnTo>
                <a:lnTo>
                  <a:pt x="56882" y="151287"/>
                </a:lnTo>
                <a:lnTo>
                  <a:pt x="61326" y="152293"/>
                </a:lnTo>
                <a:lnTo>
                  <a:pt x="66194" y="152964"/>
                </a:lnTo>
                <a:lnTo>
                  <a:pt x="70392" y="153410"/>
                </a:lnTo>
                <a:lnTo>
                  <a:pt x="74143" y="153708"/>
                </a:lnTo>
                <a:lnTo>
                  <a:pt x="77596" y="153907"/>
                </a:lnTo>
                <a:lnTo>
                  <a:pt x="80850" y="153087"/>
                </a:lnTo>
                <a:lnTo>
                  <a:pt x="83973" y="151588"/>
                </a:lnTo>
                <a:lnTo>
                  <a:pt x="87006" y="149636"/>
                </a:lnTo>
                <a:lnTo>
                  <a:pt x="89982" y="148335"/>
                </a:lnTo>
                <a:lnTo>
                  <a:pt x="92917" y="147467"/>
                </a:lnTo>
                <a:lnTo>
                  <a:pt x="95828" y="146889"/>
                </a:lnTo>
                <a:lnTo>
                  <a:pt x="98720" y="145551"/>
                </a:lnTo>
                <a:lnTo>
                  <a:pt x="101601" y="143706"/>
                </a:lnTo>
                <a:lnTo>
                  <a:pt x="104473" y="141524"/>
                </a:lnTo>
                <a:lnTo>
                  <a:pt x="107341" y="139117"/>
                </a:lnTo>
                <a:lnTo>
                  <a:pt x="110206" y="136560"/>
                </a:lnTo>
                <a:lnTo>
                  <a:pt x="113068" y="133902"/>
                </a:lnTo>
                <a:lnTo>
                  <a:pt x="115928" y="130225"/>
                </a:lnTo>
                <a:lnTo>
                  <a:pt x="118788" y="125869"/>
                </a:lnTo>
                <a:lnTo>
                  <a:pt x="121647" y="121060"/>
                </a:lnTo>
                <a:lnTo>
                  <a:pt x="123553" y="116902"/>
                </a:lnTo>
                <a:lnTo>
                  <a:pt x="124823" y="113177"/>
                </a:lnTo>
                <a:lnTo>
                  <a:pt x="125670" y="109741"/>
                </a:lnTo>
                <a:lnTo>
                  <a:pt x="126235" y="106498"/>
                </a:lnTo>
                <a:lnTo>
                  <a:pt x="126611" y="103384"/>
                </a:lnTo>
                <a:lnTo>
                  <a:pt x="126863" y="100355"/>
                </a:lnTo>
                <a:lnTo>
                  <a:pt x="127982" y="96431"/>
                </a:lnTo>
                <a:lnTo>
                  <a:pt x="129681" y="91909"/>
                </a:lnTo>
                <a:lnTo>
                  <a:pt x="131767" y="86990"/>
                </a:lnTo>
                <a:lnTo>
                  <a:pt x="133156" y="81806"/>
                </a:lnTo>
                <a:lnTo>
                  <a:pt x="134084" y="76445"/>
                </a:lnTo>
                <a:lnTo>
                  <a:pt x="134702" y="70965"/>
                </a:lnTo>
                <a:lnTo>
                  <a:pt x="134161" y="66360"/>
                </a:lnTo>
                <a:lnTo>
                  <a:pt x="132848" y="62337"/>
                </a:lnTo>
                <a:lnTo>
                  <a:pt x="131020" y="58703"/>
                </a:lnTo>
                <a:lnTo>
                  <a:pt x="129802" y="54375"/>
                </a:lnTo>
                <a:lnTo>
                  <a:pt x="128989" y="49585"/>
                </a:lnTo>
                <a:lnTo>
                  <a:pt x="128447" y="44487"/>
                </a:lnTo>
                <a:lnTo>
                  <a:pt x="128087" y="40135"/>
                </a:lnTo>
                <a:lnTo>
                  <a:pt x="127846" y="36282"/>
                </a:lnTo>
                <a:lnTo>
                  <a:pt x="127685" y="32760"/>
                </a:lnTo>
                <a:lnTo>
                  <a:pt x="125674" y="29460"/>
                </a:lnTo>
                <a:lnTo>
                  <a:pt x="122427" y="26307"/>
                </a:lnTo>
                <a:lnTo>
                  <a:pt x="118358" y="23253"/>
                </a:lnTo>
                <a:lnTo>
                  <a:pt x="114692" y="21217"/>
                </a:lnTo>
                <a:lnTo>
                  <a:pt x="111297" y="19860"/>
                </a:lnTo>
                <a:lnTo>
                  <a:pt x="108080" y="18955"/>
                </a:lnTo>
                <a:lnTo>
                  <a:pt x="104031" y="17399"/>
                </a:lnTo>
                <a:lnTo>
                  <a:pt x="99426" y="15409"/>
                </a:lnTo>
                <a:lnTo>
                  <a:pt x="94451" y="13130"/>
                </a:lnTo>
                <a:lnTo>
                  <a:pt x="90183" y="11611"/>
                </a:lnTo>
                <a:lnTo>
                  <a:pt x="86384" y="10598"/>
                </a:lnTo>
                <a:lnTo>
                  <a:pt x="82899" y="9923"/>
                </a:lnTo>
                <a:lnTo>
                  <a:pt x="78671" y="8520"/>
                </a:lnTo>
                <a:lnTo>
                  <a:pt x="73947" y="6633"/>
                </a:lnTo>
                <a:lnTo>
                  <a:pt x="68893" y="4421"/>
                </a:lnTo>
                <a:lnTo>
                  <a:pt x="63618" y="2948"/>
                </a:lnTo>
                <a:lnTo>
                  <a:pt x="58197" y="1965"/>
                </a:lnTo>
                <a:lnTo>
                  <a:pt x="52678" y="1310"/>
                </a:lnTo>
                <a:lnTo>
                  <a:pt x="48046" y="873"/>
                </a:lnTo>
                <a:lnTo>
                  <a:pt x="44006" y="582"/>
                </a:lnTo>
                <a:lnTo>
                  <a:pt x="40359" y="388"/>
                </a:lnTo>
                <a:lnTo>
                  <a:pt x="33768" y="172"/>
                </a:lnTo>
                <a:lnTo>
                  <a:pt x="20777" y="22"/>
                </a:lnTo>
                <a:lnTo>
                  <a:pt x="21064" y="15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01"/>
          <p:cNvSpPr/>
          <p:nvPr/>
        </p:nvSpPr>
        <p:spPr>
          <a:xfrm>
            <a:off x="3731895" y="3351847"/>
            <a:ext cx="174416" cy="231458"/>
          </a:xfrm>
          <a:custGeom>
            <a:avLst/>
            <a:gdLst/>
            <a:ahLst/>
            <a:cxnLst/>
            <a:rect l="0" t="0" r="0" b="0"/>
            <a:pathLst>
              <a:path w="174416" h="231458">
                <a:moveTo>
                  <a:pt x="0" y="0"/>
                </a:moveTo>
                <a:lnTo>
                  <a:pt x="49092" y="0"/>
                </a:lnTo>
                <a:lnTo>
                  <a:pt x="54635" y="953"/>
                </a:lnTo>
                <a:lnTo>
                  <a:pt x="60235" y="2540"/>
                </a:lnTo>
                <a:lnTo>
                  <a:pt x="65874" y="4551"/>
                </a:lnTo>
                <a:lnTo>
                  <a:pt x="71539" y="6844"/>
                </a:lnTo>
                <a:lnTo>
                  <a:pt x="77220" y="9325"/>
                </a:lnTo>
                <a:lnTo>
                  <a:pt x="88612" y="14622"/>
                </a:lnTo>
                <a:lnTo>
                  <a:pt x="100025" y="20151"/>
                </a:lnTo>
                <a:lnTo>
                  <a:pt x="106688" y="22959"/>
                </a:lnTo>
                <a:lnTo>
                  <a:pt x="113988" y="25784"/>
                </a:lnTo>
                <a:lnTo>
                  <a:pt x="121712" y="28619"/>
                </a:lnTo>
                <a:lnTo>
                  <a:pt x="127813" y="32415"/>
                </a:lnTo>
                <a:lnTo>
                  <a:pt x="132834" y="36850"/>
                </a:lnTo>
                <a:lnTo>
                  <a:pt x="137133" y="41712"/>
                </a:lnTo>
                <a:lnTo>
                  <a:pt x="140952" y="46857"/>
                </a:lnTo>
                <a:lnTo>
                  <a:pt x="144450" y="52194"/>
                </a:lnTo>
                <a:lnTo>
                  <a:pt x="147735" y="57656"/>
                </a:lnTo>
                <a:lnTo>
                  <a:pt x="151829" y="63202"/>
                </a:lnTo>
                <a:lnTo>
                  <a:pt x="156465" y="68805"/>
                </a:lnTo>
                <a:lnTo>
                  <a:pt x="161459" y="74445"/>
                </a:lnTo>
                <a:lnTo>
                  <a:pt x="165742" y="80110"/>
                </a:lnTo>
                <a:lnTo>
                  <a:pt x="169550" y="85792"/>
                </a:lnTo>
                <a:lnTo>
                  <a:pt x="173041" y="91485"/>
                </a:lnTo>
                <a:lnTo>
                  <a:pt x="174415" y="98137"/>
                </a:lnTo>
                <a:lnTo>
                  <a:pt x="174379" y="105430"/>
                </a:lnTo>
                <a:lnTo>
                  <a:pt x="173403" y="113149"/>
                </a:lnTo>
                <a:lnTo>
                  <a:pt x="172752" y="120200"/>
                </a:lnTo>
                <a:lnTo>
                  <a:pt x="172317" y="126806"/>
                </a:lnTo>
                <a:lnTo>
                  <a:pt x="172028" y="133115"/>
                </a:lnTo>
                <a:lnTo>
                  <a:pt x="170883" y="139226"/>
                </a:lnTo>
                <a:lnTo>
                  <a:pt x="169167" y="145205"/>
                </a:lnTo>
                <a:lnTo>
                  <a:pt x="162201" y="165261"/>
                </a:lnTo>
                <a:lnTo>
                  <a:pt x="159569" y="173039"/>
                </a:lnTo>
                <a:lnTo>
                  <a:pt x="157814" y="179177"/>
                </a:lnTo>
                <a:lnTo>
                  <a:pt x="156644" y="184222"/>
                </a:lnTo>
                <a:lnTo>
                  <a:pt x="155864" y="188537"/>
                </a:lnTo>
                <a:lnTo>
                  <a:pt x="154392" y="193319"/>
                </a:lnTo>
                <a:lnTo>
                  <a:pt x="152458" y="198412"/>
                </a:lnTo>
                <a:lnTo>
                  <a:pt x="147060" y="211172"/>
                </a:lnTo>
                <a:lnTo>
                  <a:pt x="143782" y="215456"/>
                </a:lnTo>
                <a:lnTo>
                  <a:pt x="139150" y="220536"/>
                </a:lnTo>
                <a:lnTo>
                  <a:pt x="128587" y="2314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/>
          <p:cNvGrpSpPr/>
          <p:nvPr/>
        </p:nvGrpSpPr>
        <p:grpSpPr>
          <a:xfrm>
            <a:off x="5240654" y="3454717"/>
            <a:ext cx="582739" cy="360046"/>
            <a:chOff x="5240654" y="3454717"/>
            <a:chExt cx="582739" cy="360046"/>
          </a:xfrm>
        </p:grpSpPr>
        <p:sp>
          <p:nvSpPr>
            <p:cNvPr id="51" name="SMARTPenAnnotation202"/>
            <p:cNvSpPr/>
            <p:nvPr/>
          </p:nvSpPr>
          <p:spPr>
            <a:xfrm>
              <a:off x="5326379" y="3531904"/>
              <a:ext cx="170938" cy="179869"/>
            </a:xfrm>
            <a:custGeom>
              <a:avLst/>
              <a:gdLst/>
              <a:ahLst/>
              <a:cxnLst/>
              <a:rect l="0" t="0" r="0" b="0"/>
              <a:pathLst>
                <a:path w="170938" h="179869">
                  <a:moveTo>
                    <a:pt x="0" y="25683"/>
                  </a:moveTo>
                  <a:lnTo>
                    <a:pt x="11932" y="13752"/>
                  </a:lnTo>
                  <a:lnTo>
                    <a:pt x="14622" y="12014"/>
                  </a:lnTo>
                  <a:lnTo>
                    <a:pt x="17368" y="10855"/>
                  </a:lnTo>
                  <a:lnTo>
                    <a:pt x="20152" y="10083"/>
                  </a:lnTo>
                  <a:lnTo>
                    <a:pt x="23913" y="8615"/>
                  </a:lnTo>
                  <a:lnTo>
                    <a:pt x="28324" y="6685"/>
                  </a:lnTo>
                  <a:lnTo>
                    <a:pt x="33171" y="4445"/>
                  </a:lnTo>
                  <a:lnTo>
                    <a:pt x="38306" y="2952"/>
                  </a:lnTo>
                  <a:lnTo>
                    <a:pt x="43635" y="1957"/>
                  </a:lnTo>
                  <a:lnTo>
                    <a:pt x="49093" y="1293"/>
                  </a:lnTo>
                  <a:lnTo>
                    <a:pt x="54637" y="850"/>
                  </a:lnTo>
                  <a:lnTo>
                    <a:pt x="60237" y="555"/>
                  </a:lnTo>
                  <a:lnTo>
                    <a:pt x="74681" y="140"/>
                  </a:lnTo>
                  <a:lnTo>
                    <a:pt x="88095" y="0"/>
                  </a:lnTo>
                  <a:lnTo>
                    <a:pt x="91115" y="941"/>
                  </a:lnTo>
                  <a:lnTo>
                    <a:pt x="94081" y="2521"/>
                  </a:lnTo>
                  <a:lnTo>
                    <a:pt x="97011" y="4527"/>
                  </a:lnTo>
                  <a:lnTo>
                    <a:pt x="98964" y="6816"/>
                  </a:lnTo>
                  <a:lnTo>
                    <a:pt x="100266" y="9295"/>
                  </a:lnTo>
                  <a:lnTo>
                    <a:pt x="101713" y="14589"/>
                  </a:lnTo>
                  <a:lnTo>
                    <a:pt x="102356" y="20118"/>
                  </a:lnTo>
                  <a:lnTo>
                    <a:pt x="101575" y="23878"/>
                  </a:lnTo>
                  <a:lnTo>
                    <a:pt x="100102" y="28289"/>
                  </a:lnTo>
                  <a:lnTo>
                    <a:pt x="98167" y="33136"/>
                  </a:lnTo>
                  <a:lnTo>
                    <a:pt x="95925" y="37319"/>
                  </a:lnTo>
                  <a:lnTo>
                    <a:pt x="93478" y="41060"/>
                  </a:lnTo>
                  <a:lnTo>
                    <a:pt x="90893" y="44507"/>
                  </a:lnTo>
                  <a:lnTo>
                    <a:pt x="88219" y="47758"/>
                  </a:lnTo>
                  <a:lnTo>
                    <a:pt x="85483" y="50877"/>
                  </a:lnTo>
                  <a:lnTo>
                    <a:pt x="82706" y="53909"/>
                  </a:lnTo>
                  <a:lnTo>
                    <a:pt x="77081" y="59818"/>
                  </a:lnTo>
                  <a:lnTo>
                    <a:pt x="61697" y="75416"/>
                  </a:lnTo>
                  <a:lnTo>
                    <a:pt x="60182" y="75983"/>
                  </a:lnTo>
                  <a:lnTo>
                    <a:pt x="55958" y="76614"/>
                  </a:lnTo>
                  <a:lnTo>
                    <a:pt x="51833" y="77074"/>
                  </a:lnTo>
                  <a:lnTo>
                    <a:pt x="56104" y="77105"/>
                  </a:lnTo>
                  <a:lnTo>
                    <a:pt x="134702" y="77118"/>
                  </a:lnTo>
                  <a:lnTo>
                    <a:pt x="139331" y="78071"/>
                  </a:lnTo>
                  <a:lnTo>
                    <a:pt x="143370" y="79658"/>
                  </a:lnTo>
                  <a:lnTo>
                    <a:pt x="147015" y="81669"/>
                  </a:lnTo>
                  <a:lnTo>
                    <a:pt x="150397" y="83962"/>
                  </a:lnTo>
                  <a:lnTo>
                    <a:pt x="153605" y="86443"/>
                  </a:lnTo>
                  <a:lnTo>
                    <a:pt x="156697" y="89050"/>
                  </a:lnTo>
                  <a:lnTo>
                    <a:pt x="159709" y="91740"/>
                  </a:lnTo>
                  <a:lnTo>
                    <a:pt x="165597" y="97269"/>
                  </a:lnTo>
                  <a:lnTo>
                    <a:pt x="167548" y="100077"/>
                  </a:lnTo>
                  <a:lnTo>
                    <a:pt x="168849" y="102902"/>
                  </a:lnTo>
                  <a:lnTo>
                    <a:pt x="169716" y="105737"/>
                  </a:lnTo>
                  <a:lnTo>
                    <a:pt x="170295" y="109533"/>
                  </a:lnTo>
                  <a:lnTo>
                    <a:pt x="170680" y="113968"/>
                  </a:lnTo>
                  <a:lnTo>
                    <a:pt x="170937" y="118830"/>
                  </a:lnTo>
                  <a:lnTo>
                    <a:pt x="170156" y="123023"/>
                  </a:lnTo>
                  <a:lnTo>
                    <a:pt x="168682" y="126771"/>
                  </a:lnTo>
                  <a:lnTo>
                    <a:pt x="166748" y="130223"/>
                  </a:lnTo>
                  <a:lnTo>
                    <a:pt x="164505" y="133476"/>
                  </a:lnTo>
                  <a:lnTo>
                    <a:pt x="162058" y="136598"/>
                  </a:lnTo>
                  <a:lnTo>
                    <a:pt x="159474" y="139631"/>
                  </a:lnTo>
                  <a:lnTo>
                    <a:pt x="156799" y="143559"/>
                  </a:lnTo>
                  <a:lnTo>
                    <a:pt x="154063" y="148082"/>
                  </a:lnTo>
                  <a:lnTo>
                    <a:pt x="151286" y="153002"/>
                  </a:lnTo>
                  <a:lnTo>
                    <a:pt x="149435" y="157235"/>
                  </a:lnTo>
                  <a:lnTo>
                    <a:pt x="148201" y="161009"/>
                  </a:lnTo>
                  <a:lnTo>
                    <a:pt x="147379" y="164478"/>
                  </a:lnTo>
                  <a:lnTo>
                    <a:pt x="145878" y="166791"/>
                  </a:lnTo>
                  <a:lnTo>
                    <a:pt x="143924" y="168332"/>
                  </a:lnTo>
                  <a:lnTo>
                    <a:pt x="141670" y="169360"/>
                  </a:lnTo>
                  <a:lnTo>
                    <a:pt x="129395" y="175357"/>
                  </a:lnTo>
                  <a:lnTo>
                    <a:pt x="125316" y="176901"/>
                  </a:lnTo>
                  <a:lnTo>
                    <a:pt x="121644" y="177930"/>
                  </a:lnTo>
                  <a:lnTo>
                    <a:pt x="118244" y="178616"/>
                  </a:lnTo>
                  <a:lnTo>
                    <a:pt x="115024" y="179074"/>
                  </a:lnTo>
                  <a:lnTo>
                    <a:pt x="111926" y="179378"/>
                  </a:lnTo>
                  <a:lnTo>
                    <a:pt x="108907" y="179581"/>
                  </a:lnTo>
                  <a:lnTo>
                    <a:pt x="105942" y="179717"/>
                  </a:lnTo>
                  <a:lnTo>
                    <a:pt x="100108" y="179868"/>
                  </a:lnTo>
                  <a:lnTo>
                    <a:pt x="98172" y="178955"/>
                  </a:lnTo>
                  <a:lnTo>
                    <a:pt x="96881" y="177395"/>
                  </a:lnTo>
                  <a:lnTo>
                    <a:pt x="96020" y="175401"/>
                  </a:lnTo>
                  <a:lnTo>
                    <a:pt x="94493" y="174073"/>
                  </a:lnTo>
                  <a:lnTo>
                    <a:pt x="92523" y="173187"/>
                  </a:lnTo>
                  <a:lnTo>
                    <a:pt x="85725" y="17141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203"/>
            <p:cNvSpPr/>
            <p:nvPr/>
          </p:nvSpPr>
          <p:spPr>
            <a:xfrm>
              <a:off x="5593363" y="3454717"/>
              <a:ext cx="153070" cy="205741"/>
            </a:xfrm>
            <a:custGeom>
              <a:avLst/>
              <a:gdLst/>
              <a:ahLst/>
              <a:cxnLst/>
              <a:rect l="0" t="0" r="0" b="0"/>
              <a:pathLst>
                <a:path w="153070" h="205741">
                  <a:moveTo>
                    <a:pt x="50199" y="0"/>
                  </a:moveTo>
                  <a:lnTo>
                    <a:pt x="50199" y="7381"/>
                  </a:lnTo>
                  <a:lnTo>
                    <a:pt x="45649" y="12770"/>
                  </a:lnTo>
                  <a:lnTo>
                    <a:pt x="40874" y="17741"/>
                  </a:lnTo>
                  <a:lnTo>
                    <a:pt x="30048" y="28693"/>
                  </a:lnTo>
                  <a:lnTo>
                    <a:pt x="27240" y="32463"/>
                  </a:lnTo>
                  <a:lnTo>
                    <a:pt x="24416" y="36883"/>
                  </a:lnTo>
                  <a:lnTo>
                    <a:pt x="21580" y="41733"/>
                  </a:lnTo>
                  <a:lnTo>
                    <a:pt x="18737" y="45920"/>
                  </a:lnTo>
                  <a:lnTo>
                    <a:pt x="15889" y="49663"/>
                  </a:lnTo>
                  <a:lnTo>
                    <a:pt x="13038" y="53111"/>
                  </a:lnTo>
                  <a:lnTo>
                    <a:pt x="11138" y="57315"/>
                  </a:lnTo>
                  <a:lnTo>
                    <a:pt x="9871" y="62023"/>
                  </a:lnTo>
                  <a:lnTo>
                    <a:pt x="9026" y="67066"/>
                  </a:lnTo>
                  <a:lnTo>
                    <a:pt x="8463" y="71380"/>
                  </a:lnTo>
                  <a:lnTo>
                    <a:pt x="8087" y="75210"/>
                  </a:lnTo>
                  <a:lnTo>
                    <a:pt x="7837" y="78715"/>
                  </a:lnTo>
                  <a:lnTo>
                    <a:pt x="6718" y="82957"/>
                  </a:lnTo>
                  <a:lnTo>
                    <a:pt x="5019" y="87690"/>
                  </a:lnTo>
                  <a:lnTo>
                    <a:pt x="2934" y="92750"/>
                  </a:lnTo>
                  <a:lnTo>
                    <a:pt x="1544" y="98028"/>
                  </a:lnTo>
                  <a:lnTo>
                    <a:pt x="617" y="103452"/>
                  </a:lnTo>
                  <a:lnTo>
                    <a:pt x="0" y="108973"/>
                  </a:lnTo>
                  <a:lnTo>
                    <a:pt x="540" y="113606"/>
                  </a:lnTo>
                  <a:lnTo>
                    <a:pt x="1853" y="117647"/>
                  </a:lnTo>
                  <a:lnTo>
                    <a:pt x="3681" y="121294"/>
                  </a:lnTo>
                  <a:lnTo>
                    <a:pt x="4899" y="125630"/>
                  </a:lnTo>
                  <a:lnTo>
                    <a:pt x="5712" y="130426"/>
                  </a:lnTo>
                  <a:lnTo>
                    <a:pt x="6253" y="135528"/>
                  </a:lnTo>
                  <a:lnTo>
                    <a:pt x="6614" y="139882"/>
                  </a:lnTo>
                  <a:lnTo>
                    <a:pt x="6855" y="143737"/>
                  </a:lnTo>
                  <a:lnTo>
                    <a:pt x="7016" y="147260"/>
                  </a:lnTo>
                  <a:lnTo>
                    <a:pt x="8075" y="151514"/>
                  </a:lnTo>
                  <a:lnTo>
                    <a:pt x="9734" y="156254"/>
                  </a:lnTo>
                  <a:lnTo>
                    <a:pt x="11792" y="161320"/>
                  </a:lnTo>
                  <a:lnTo>
                    <a:pt x="14117" y="165649"/>
                  </a:lnTo>
                  <a:lnTo>
                    <a:pt x="16620" y="169488"/>
                  </a:lnTo>
                  <a:lnTo>
                    <a:pt x="19240" y="172999"/>
                  </a:lnTo>
                  <a:lnTo>
                    <a:pt x="22893" y="176293"/>
                  </a:lnTo>
                  <a:lnTo>
                    <a:pt x="27232" y="179441"/>
                  </a:lnTo>
                  <a:lnTo>
                    <a:pt x="32030" y="182492"/>
                  </a:lnTo>
                  <a:lnTo>
                    <a:pt x="36181" y="185479"/>
                  </a:lnTo>
                  <a:lnTo>
                    <a:pt x="39902" y="188423"/>
                  </a:lnTo>
                  <a:lnTo>
                    <a:pt x="43334" y="191338"/>
                  </a:lnTo>
                  <a:lnTo>
                    <a:pt x="46575" y="193281"/>
                  </a:lnTo>
                  <a:lnTo>
                    <a:pt x="49688" y="194576"/>
                  </a:lnTo>
                  <a:lnTo>
                    <a:pt x="52716" y="195440"/>
                  </a:lnTo>
                  <a:lnTo>
                    <a:pt x="55687" y="196969"/>
                  </a:lnTo>
                  <a:lnTo>
                    <a:pt x="58620" y="198940"/>
                  </a:lnTo>
                  <a:lnTo>
                    <a:pt x="61528" y="201207"/>
                  </a:lnTo>
                  <a:lnTo>
                    <a:pt x="65371" y="202718"/>
                  </a:lnTo>
                  <a:lnTo>
                    <a:pt x="69839" y="203725"/>
                  </a:lnTo>
                  <a:lnTo>
                    <a:pt x="74722" y="204397"/>
                  </a:lnTo>
                  <a:lnTo>
                    <a:pt x="79883" y="204844"/>
                  </a:lnTo>
                  <a:lnTo>
                    <a:pt x="85228" y="205143"/>
                  </a:lnTo>
                  <a:lnTo>
                    <a:pt x="96248" y="205475"/>
                  </a:lnTo>
                  <a:lnTo>
                    <a:pt x="133404" y="205725"/>
                  </a:lnTo>
                  <a:lnTo>
                    <a:pt x="153069" y="2057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204"/>
            <p:cNvSpPr/>
            <p:nvPr/>
          </p:nvSpPr>
          <p:spPr>
            <a:xfrm>
              <a:off x="5240654" y="3583304"/>
              <a:ext cx="85726" cy="231459"/>
            </a:xfrm>
            <a:custGeom>
              <a:avLst/>
              <a:gdLst/>
              <a:ahLst/>
              <a:cxnLst/>
              <a:rect l="0" t="0" r="0" b="0"/>
              <a:pathLst>
                <a:path w="85726" h="231459">
                  <a:moveTo>
                    <a:pt x="0" y="0"/>
                  </a:moveTo>
                  <a:lnTo>
                    <a:pt x="0" y="49093"/>
                  </a:lnTo>
                  <a:lnTo>
                    <a:pt x="953" y="54636"/>
                  </a:lnTo>
                  <a:lnTo>
                    <a:pt x="2541" y="60237"/>
                  </a:lnTo>
                  <a:lnTo>
                    <a:pt x="4551" y="65876"/>
                  </a:lnTo>
                  <a:lnTo>
                    <a:pt x="5892" y="71540"/>
                  </a:lnTo>
                  <a:lnTo>
                    <a:pt x="6786" y="77221"/>
                  </a:lnTo>
                  <a:lnTo>
                    <a:pt x="7382" y="82913"/>
                  </a:lnTo>
                  <a:lnTo>
                    <a:pt x="7779" y="89566"/>
                  </a:lnTo>
                  <a:lnTo>
                    <a:pt x="8220" y="104577"/>
                  </a:lnTo>
                  <a:lnTo>
                    <a:pt x="8542" y="142524"/>
                  </a:lnTo>
                  <a:lnTo>
                    <a:pt x="8563" y="159916"/>
                  </a:lnTo>
                  <a:lnTo>
                    <a:pt x="9520" y="165666"/>
                  </a:lnTo>
                  <a:lnTo>
                    <a:pt x="11109" y="171404"/>
                  </a:lnTo>
                  <a:lnTo>
                    <a:pt x="13121" y="177135"/>
                  </a:lnTo>
                  <a:lnTo>
                    <a:pt x="14463" y="181908"/>
                  </a:lnTo>
                  <a:lnTo>
                    <a:pt x="15357" y="186042"/>
                  </a:lnTo>
                  <a:lnTo>
                    <a:pt x="15953" y="189750"/>
                  </a:lnTo>
                  <a:lnTo>
                    <a:pt x="17303" y="193175"/>
                  </a:lnTo>
                  <a:lnTo>
                    <a:pt x="19156" y="196411"/>
                  </a:lnTo>
                  <a:lnTo>
                    <a:pt x="21343" y="199521"/>
                  </a:lnTo>
                  <a:lnTo>
                    <a:pt x="23754" y="202547"/>
                  </a:lnTo>
                  <a:lnTo>
                    <a:pt x="26314" y="205516"/>
                  </a:lnTo>
                  <a:lnTo>
                    <a:pt x="28973" y="208449"/>
                  </a:lnTo>
                  <a:lnTo>
                    <a:pt x="34467" y="214247"/>
                  </a:lnTo>
                  <a:lnTo>
                    <a:pt x="37266" y="217126"/>
                  </a:lnTo>
                  <a:lnTo>
                    <a:pt x="40084" y="219046"/>
                  </a:lnTo>
                  <a:lnTo>
                    <a:pt x="42915" y="220326"/>
                  </a:lnTo>
                  <a:lnTo>
                    <a:pt x="45755" y="221179"/>
                  </a:lnTo>
                  <a:lnTo>
                    <a:pt x="49554" y="221748"/>
                  </a:lnTo>
                  <a:lnTo>
                    <a:pt x="53991" y="222127"/>
                  </a:lnTo>
                  <a:lnTo>
                    <a:pt x="58854" y="222380"/>
                  </a:lnTo>
                  <a:lnTo>
                    <a:pt x="64001" y="223501"/>
                  </a:lnTo>
                  <a:lnTo>
                    <a:pt x="69338" y="225201"/>
                  </a:lnTo>
                  <a:lnTo>
                    <a:pt x="85725" y="2314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205"/>
            <p:cNvSpPr/>
            <p:nvPr/>
          </p:nvSpPr>
          <p:spPr>
            <a:xfrm>
              <a:off x="5532120" y="3720465"/>
              <a:ext cx="25718" cy="85726"/>
            </a:xfrm>
            <a:custGeom>
              <a:avLst/>
              <a:gdLst/>
              <a:ahLst/>
              <a:cxnLst/>
              <a:rect l="0" t="0" r="0" b="0"/>
              <a:pathLst>
                <a:path w="25718" h="85726">
                  <a:moveTo>
                    <a:pt x="0" y="0"/>
                  </a:moveTo>
                  <a:lnTo>
                    <a:pt x="0" y="4551"/>
                  </a:lnTo>
                  <a:lnTo>
                    <a:pt x="952" y="5891"/>
                  </a:lnTo>
                  <a:lnTo>
                    <a:pt x="2540" y="6785"/>
                  </a:lnTo>
                  <a:lnTo>
                    <a:pt x="4550" y="7381"/>
                  </a:lnTo>
                  <a:lnTo>
                    <a:pt x="6843" y="8731"/>
                  </a:lnTo>
                  <a:lnTo>
                    <a:pt x="9324" y="10583"/>
                  </a:lnTo>
                  <a:lnTo>
                    <a:pt x="11931" y="12770"/>
                  </a:lnTo>
                  <a:lnTo>
                    <a:pt x="13669" y="16133"/>
                  </a:lnTo>
                  <a:lnTo>
                    <a:pt x="14828" y="20280"/>
                  </a:lnTo>
                  <a:lnTo>
                    <a:pt x="15600" y="24950"/>
                  </a:lnTo>
                  <a:lnTo>
                    <a:pt x="17067" y="29016"/>
                  </a:lnTo>
                  <a:lnTo>
                    <a:pt x="18998" y="32679"/>
                  </a:lnTo>
                  <a:lnTo>
                    <a:pt x="21238" y="36073"/>
                  </a:lnTo>
                  <a:lnTo>
                    <a:pt x="22731" y="39289"/>
                  </a:lnTo>
                  <a:lnTo>
                    <a:pt x="23726" y="42385"/>
                  </a:lnTo>
                  <a:lnTo>
                    <a:pt x="24390" y="45402"/>
                  </a:lnTo>
                  <a:lnTo>
                    <a:pt x="24832" y="48365"/>
                  </a:lnTo>
                  <a:lnTo>
                    <a:pt x="25128" y="51293"/>
                  </a:lnTo>
                  <a:lnTo>
                    <a:pt x="25324" y="54198"/>
                  </a:lnTo>
                  <a:lnTo>
                    <a:pt x="25455" y="58039"/>
                  </a:lnTo>
                  <a:lnTo>
                    <a:pt x="25694" y="76176"/>
                  </a:lnTo>
                  <a:lnTo>
                    <a:pt x="25717" y="8572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206"/>
            <p:cNvSpPr/>
            <p:nvPr/>
          </p:nvSpPr>
          <p:spPr>
            <a:xfrm>
              <a:off x="5703570" y="3454717"/>
              <a:ext cx="119823" cy="257176"/>
            </a:xfrm>
            <a:custGeom>
              <a:avLst/>
              <a:gdLst/>
              <a:ahLst/>
              <a:cxnLst/>
              <a:rect l="0" t="0" r="0" b="0"/>
              <a:pathLst>
                <a:path w="119823" h="257176">
                  <a:moveTo>
                    <a:pt x="0" y="0"/>
                  </a:moveTo>
                  <a:lnTo>
                    <a:pt x="22980" y="0"/>
                  </a:lnTo>
                  <a:lnTo>
                    <a:pt x="25798" y="953"/>
                  </a:lnTo>
                  <a:lnTo>
                    <a:pt x="29581" y="2540"/>
                  </a:lnTo>
                  <a:lnTo>
                    <a:pt x="34008" y="4551"/>
                  </a:lnTo>
                  <a:lnTo>
                    <a:pt x="49340" y="11932"/>
                  </a:lnTo>
                  <a:lnTo>
                    <a:pt x="65948" y="20151"/>
                  </a:lnTo>
                  <a:lnTo>
                    <a:pt x="71588" y="23912"/>
                  </a:lnTo>
                  <a:lnTo>
                    <a:pt x="77253" y="28324"/>
                  </a:lnTo>
                  <a:lnTo>
                    <a:pt x="82934" y="33170"/>
                  </a:lnTo>
                  <a:lnTo>
                    <a:pt x="88627" y="37353"/>
                  </a:lnTo>
                  <a:lnTo>
                    <a:pt x="94327" y="41095"/>
                  </a:lnTo>
                  <a:lnTo>
                    <a:pt x="100032" y="44542"/>
                  </a:lnTo>
                  <a:lnTo>
                    <a:pt x="104788" y="48744"/>
                  </a:lnTo>
                  <a:lnTo>
                    <a:pt x="108911" y="53451"/>
                  </a:lnTo>
                  <a:lnTo>
                    <a:pt x="112612" y="58494"/>
                  </a:lnTo>
                  <a:lnTo>
                    <a:pt x="115079" y="63761"/>
                  </a:lnTo>
                  <a:lnTo>
                    <a:pt x="116725" y="69177"/>
                  </a:lnTo>
                  <a:lnTo>
                    <a:pt x="117821" y="74693"/>
                  </a:lnTo>
                  <a:lnTo>
                    <a:pt x="118552" y="81228"/>
                  </a:lnTo>
                  <a:lnTo>
                    <a:pt x="119040" y="88442"/>
                  </a:lnTo>
                  <a:lnTo>
                    <a:pt x="119581" y="103125"/>
                  </a:lnTo>
                  <a:lnTo>
                    <a:pt x="119822" y="116001"/>
                  </a:lnTo>
                  <a:lnTo>
                    <a:pt x="118933" y="123054"/>
                  </a:lnTo>
                  <a:lnTo>
                    <a:pt x="117389" y="130614"/>
                  </a:lnTo>
                  <a:lnTo>
                    <a:pt x="115407" y="138511"/>
                  </a:lnTo>
                  <a:lnTo>
                    <a:pt x="114085" y="146633"/>
                  </a:lnTo>
                  <a:lnTo>
                    <a:pt x="113204" y="154906"/>
                  </a:lnTo>
                  <a:lnTo>
                    <a:pt x="112617" y="163278"/>
                  </a:lnTo>
                  <a:lnTo>
                    <a:pt x="111273" y="170764"/>
                  </a:lnTo>
                  <a:lnTo>
                    <a:pt x="109424" y="177660"/>
                  </a:lnTo>
                  <a:lnTo>
                    <a:pt x="107240" y="184163"/>
                  </a:lnTo>
                  <a:lnTo>
                    <a:pt x="103878" y="191355"/>
                  </a:lnTo>
                  <a:lnTo>
                    <a:pt x="99732" y="199008"/>
                  </a:lnTo>
                  <a:lnTo>
                    <a:pt x="95062" y="206967"/>
                  </a:lnTo>
                  <a:lnTo>
                    <a:pt x="87335" y="220890"/>
                  </a:lnTo>
                  <a:lnTo>
                    <a:pt x="83940" y="227270"/>
                  </a:lnTo>
                  <a:lnTo>
                    <a:pt x="80725" y="232476"/>
                  </a:lnTo>
                  <a:lnTo>
                    <a:pt x="77629" y="236899"/>
                  </a:lnTo>
                  <a:lnTo>
                    <a:pt x="74613" y="240800"/>
                  </a:lnTo>
                  <a:lnTo>
                    <a:pt x="71261" y="247675"/>
                  </a:lnTo>
                  <a:lnTo>
                    <a:pt x="68580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207"/>
            <p:cNvSpPr/>
            <p:nvPr/>
          </p:nvSpPr>
          <p:spPr>
            <a:xfrm>
              <a:off x="5609272" y="3489007"/>
              <a:ext cx="90593" cy="188596"/>
            </a:xfrm>
            <a:custGeom>
              <a:avLst/>
              <a:gdLst/>
              <a:ahLst/>
              <a:cxnLst/>
              <a:rect l="0" t="0" r="0" b="0"/>
              <a:pathLst>
                <a:path w="90593" h="188596">
                  <a:moveTo>
                    <a:pt x="0" y="0"/>
                  </a:moveTo>
                  <a:lnTo>
                    <a:pt x="7381" y="0"/>
                  </a:lnTo>
                  <a:lnTo>
                    <a:pt x="8730" y="953"/>
                  </a:lnTo>
                  <a:lnTo>
                    <a:pt x="10583" y="2540"/>
                  </a:lnTo>
                  <a:lnTo>
                    <a:pt x="12770" y="4551"/>
                  </a:lnTo>
                  <a:lnTo>
                    <a:pt x="15181" y="5892"/>
                  </a:lnTo>
                  <a:lnTo>
                    <a:pt x="17741" y="6785"/>
                  </a:lnTo>
                  <a:lnTo>
                    <a:pt x="20400" y="7381"/>
                  </a:lnTo>
                  <a:lnTo>
                    <a:pt x="23125" y="7778"/>
                  </a:lnTo>
                  <a:lnTo>
                    <a:pt x="25894" y="8043"/>
                  </a:lnTo>
                  <a:lnTo>
                    <a:pt x="28693" y="8220"/>
                  </a:lnTo>
                  <a:lnTo>
                    <a:pt x="34342" y="8415"/>
                  </a:lnTo>
                  <a:lnTo>
                    <a:pt x="37182" y="8468"/>
                  </a:lnTo>
                  <a:lnTo>
                    <a:pt x="40028" y="9455"/>
                  </a:lnTo>
                  <a:lnTo>
                    <a:pt x="42878" y="11066"/>
                  </a:lnTo>
                  <a:lnTo>
                    <a:pt x="45731" y="13092"/>
                  </a:lnTo>
                  <a:lnTo>
                    <a:pt x="48584" y="14443"/>
                  </a:lnTo>
                  <a:lnTo>
                    <a:pt x="51440" y="15344"/>
                  </a:lnTo>
                  <a:lnTo>
                    <a:pt x="54295" y="15944"/>
                  </a:lnTo>
                  <a:lnTo>
                    <a:pt x="57152" y="17297"/>
                  </a:lnTo>
                  <a:lnTo>
                    <a:pt x="60009" y="19151"/>
                  </a:lnTo>
                  <a:lnTo>
                    <a:pt x="62866" y="21340"/>
                  </a:lnTo>
                  <a:lnTo>
                    <a:pt x="65723" y="23752"/>
                  </a:lnTo>
                  <a:lnTo>
                    <a:pt x="68581" y="26312"/>
                  </a:lnTo>
                  <a:lnTo>
                    <a:pt x="71438" y="28972"/>
                  </a:lnTo>
                  <a:lnTo>
                    <a:pt x="73343" y="31697"/>
                  </a:lnTo>
                  <a:lnTo>
                    <a:pt x="75459" y="37265"/>
                  </a:lnTo>
                  <a:lnTo>
                    <a:pt x="76024" y="41036"/>
                  </a:lnTo>
                  <a:lnTo>
                    <a:pt x="76400" y="45455"/>
                  </a:lnTo>
                  <a:lnTo>
                    <a:pt x="76651" y="50306"/>
                  </a:lnTo>
                  <a:lnTo>
                    <a:pt x="77770" y="54492"/>
                  </a:lnTo>
                  <a:lnTo>
                    <a:pt x="79470" y="58236"/>
                  </a:lnTo>
                  <a:lnTo>
                    <a:pt x="81555" y="61684"/>
                  </a:lnTo>
                  <a:lnTo>
                    <a:pt x="82945" y="64935"/>
                  </a:lnTo>
                  <a:lnTo>
                    <a:pt x="83872" y="68055"/>
                  </a:lnTo>
                  <a:lnTo>
                    <a:pt x="84490" y="71088"/>
                  </a:lnTo>
                  <a:lnTo>
                    <a:pt x="84901" y="75014"/>
                  </a:lnTo>
                  <a:lnTo>
                    <a:pt x="85176" y="79537"/>
                  </a:lnTo>
                  <a:lnTo>
                    <a:pt x="85359" y="84457"/>
                  </a:lnTo>
                  <a:lnTo>
                    <a:pt x="86433" y="89642"/>
                  </a:lnTo>
                  <a:lnTo>
                    <a:pt x="88103" y="95004"/>
                  </a:lnTo>
                  <a:lnTo>
                    <a:pt x="90168" y="100483"/>
                  </a:lnTo>
                  <a:lnTo>
                    <a:pt x="90592" y="105089"/>
                  </a:lnTo>
                  <a:lnTo>
                    <a:pt x="89922" y="109112"/>
                  </a:lnTo>
                  <a:lnTo>
                    <a:pt x="88523" y="112746"/>
                  </a:lnTo>
                  <a:lnTo>
                    <a:pt x="87590" y="117074"/>
                  </a:lnTo>
                  <a:lnTo>
                    <a:pt x="86969" y="121865"/>
                  </a:lnTo>
                  <a:lnTo>
                    <a:pt x="86554" y="126963"/>
                  </a:lnTo>
                  <a:lnTo>
                    <a:pt x="86278" y="131315"/>
                  </a:lnTo>
                  <a:lnTo>
                    <a:pt x="85971" y="138690"/>
                  </a:lnTo>
                  <a:lnTo>
                    <a:pt x="85798" y="148197"/>
                  </a:lnTo>
                  <a:lnTo>
                    <a:pt x="84821" y="151185"/>
                  </a:lnTo>
                  <a:lnTo>
                    <a:pt x="83218" y="154130"/>
                  </a:lnTo>
                  <a:lnTo>
                    <a:pt x="81196" y="157046"/>
                  </a:lnTo>
                  <a:lnTo>
                    <a:pt x="78950" y="162826"/>
                  </a:lnTo>
                  <a:lnTo>
                    <a:pt x="77951" y="168570"/>
                  </a:lnTo>
                  <a:lnTo>
                    <a:pt x="77508" y="174298"/>
                  </a:lnTo>
                  <a:lnTo>
                    <a:pt x="76437" y="176206"/>
                  </a:lnTo>
                  <a:lnTo>
                    <a:pt x="74770" y="177478"/>
                  </a:lnTo>
                  <a:lnTo>
                    <a:pt x="72707" y="178326"/>
                  </a:lnTo>
                  <a:lnTo>
                    <a:pt x="71331" y="179844"/>
                  </a:lnTo>
                  <a:lnTo>
                    <a:pt x="70415" y="181809"/>
                  </a:lnTo>
                  <a:lnTo>
                    <a:pt x="68943" y="187255"/>
                  </a:lnTo>
                  <a:lnTo>
                    <a:pt x="67869" y="187701"/>
                  </a:lnTo>
                  <a:lnTo>
                    <a:pt x="66201" y="187999"/>
                  </a:lnTo>
                  <a:lnTo>
                    <a:pt x="60370" y="188560"/>
                  </a:lnTo>
                  <a:lnTo>
                    <a:pt x="51435" y="1885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3175" y="1176338"/>
            <a:ext cx="405765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99"/>
          <p:cNvSpPr/>
          <p:nvPr/>
        </p:nvSpPr>
        <p:spPr>
          <a:xfrm>
            <a:off x="4455645" y="3789045"/>
            <a:ext cx="73493" cy="59995"/>
          </a:xfrm>
          <a:custGeom>
            <a:avLst/>
            <a:gdLst/>
            <a:ahLst/>
            <a:cxnLst/>
            <a:rect l="0" t="0" r="0" b="0"/>
            <a:pathLst>
              <a:path w="73493" h="59995">
                <a:moveTo>
                  <a:pt x="39202" y="0"/>
                </a:moveTo>
                <a:lnTo>
                  <a:pt x="47421" y="0"/>
                </a:lnTo>
                <a:lnTo>
                  <a:pt x="48492" y="952"/>
                </a:lnTo>
                <a:lnTo>
                  <a:pt x="52221" y="4550"/>
                </a:lnTo>
                <a:lnTo>
                  <a:pt x="54549" y="5891"/>
                </a:lnTo>
                <a:lnTo>
                  <a:pt x="57053" y="6785"/>
                </a:lnTo>
                <a:lnTo>
                  <a:pt x="59675" y="7381"/>
                </a:lnTo>
                <a:lnTo>
                  <a:pt x="61423" y="8730"/>
                </a:lnTo>
                <a:lnTo>
                  <a:pt x="62588" y="10583"/>
                </a:lnTo>
                <a:lnTo>
                  <a:pt x="64459" y="15848"/>
                </a:lnTo>
                <a:lnTo>
                  <a:pt x="65565" y="17233"/>
                </a:lnTo>
                <a:lnTo>
                  <a:pt x="67255" y="19108"/>
                </a:lnTo>
                <a:lnTo>
                  <a:pt x="72260" y="24412"/>
                </a:lnTo>
                <a:lnTo>
                  <a:pt x="71718" y="25800"/>
                </a:lnTo>
                <a:lnTo>
                  <a:pt x="70405" y="27677"/>
                </a:lnTo>
                <a:lnTo>
                  <a:pt x="66003" y="32984"/>
                </a:lnTo>
                <a:lnTo>
                  <a:pt x="65642" y="34372"/>
                </a:lnTo>
                <a:lnTo>
                  <a:pt x="65401" y="36249"/>
                </a:lnTo>
                <a:lnTo>
                  <a:pt x="65240" y="38453"/>
                </a:lnTo>
                <a:lnTo>
                  <a:pt x="64181" y="39923"/>
                </a:lnTo>
                <a:lnTo>
                  <a:pt x="62522" y="40903"/>
                </a:lnTo>
                <a:lnTo>
                  <a:pt x="60464" y="41556"/>
                </a:lnTo>
                <a:lnTo>
                  <a:pt x="58139" y="42944"/>
                </a:lnTo>
                <a:lnTo>
                  <a:pt x="55637" y="44822"/>
                </a:lnTo>
                <a:lnTo>
                  <a:pt x="53016" y="47026"/>
                </a:lnTo>
                <a:lnTo>
                  <a:pt x="50316" y="48495"/>
                </a:lnTo>
                <a:lnTo>
                  <a:pt x="47564" y="49475"/>
                </a:lnTo>
                <a:lnTo>
                  <a:pt x="44777" y="50128"/>
                </a:lnTo>
                <a:lnTo>
                  <a:pt x="41966" y="50564"/>
                </a:lnTo>
                <a:lnTo>
                  <a:pt x="39140" y="50854"/>
                </a:lnTo>
                <a:lnTo>
                  <a:pt x="32310" y="51320"/>
                </a:lnTo>
                <a:lnTo>
                  <a:pt x="28837" y="51384"/>
                </a:lnTo>
                <a:lnTo>
                  <a:pt x="17903" y="51432"/>
                </a:lnTo>
                <a:lnTo>
                  <a:pt x="15477" y="50480"/>
                </a:lnTo>
                <a:lnTo>
                  <a:pt x="12908" y="48893"/>
                </a:lnTo>
                <a:lnTo>
                  <a:pt x="6491" y="44053"/>
                </a:lnTo>
                <a:lnTo>
                  <a:pt x="5965" y="42704"/>
                </a:lnTo>
                <a:lnTo>
                  <a:pt x="5614" y="40852"/>
                </a:lnTo>
                <a:lnTo>
                  <a:pt x="5050" y="35586"/>
                </a:lnTo>
                <a:lnTo>
                  <a:pt x="4052" y="35154"/>
                </a:lnTo>
                <a:lnTo>
                  <a:pt x="2434" y="34866"/>
                </a:lnTo>
                <a:lnTo>
                  <a:pt x="402" y="34673"/>
                </a:lnTo>
                <a:lnTo>
                  <a:pt x="0" y="33593"/>
                </a:lnTo>
                <a:lnTo>
                  <a:pt x="685" y="31920"/>
                </a:lnTo>
                <a:lnTo>
                  <a:pt x="4077" y="26943"/>
                </a:lnTo>
                <a:lnTo>
                  <a:pt x="4355" y="25582"/>
                </a:lnTo>
                <a:lnTo>
                  <a:pt x="4541" y="23722"/>
                </a:lnTo>
                <a:lnTo>
                  <a:pt x="4664" y="21529"/>
                </a:lnTo>
                <a:lnTo>
                  <a:pt x="5699" y="20068"/>
                </a:lnTo>
                <a:lnTo>
                  <a:pt x="7342" y="19093"/>
                </a:lnTo>
                <a:lnTo>
                  <a:pt x="9390" y="18444"/>
                </a:lnTo>
                <a:lnTo>
                  <a:pt x="11707" y="17058"/>
                </a:lnTo>
                <a:lnTo>
                  <a:pt x="14205" y="15182"/>
                </a:lnTo>
                <a:lnTo>
                  <a:pt x="16822" y="12979"/>
                </a:lnTo>
                <a:lnTo>
                  <a:pt x="19519" y="11510"/>
                </a:lnTo>
                <a:lnTo>
                  <a:pt x="22270" y="10530"/>
                </a:lnTo>
                <a:lnTo>
                  <a:pt x="25057" y="9878"/>
                </a:lnTo>
                <a:lnTo>
                  <a:pt x="27867" y="9442"/>
                </a:lnTo>
                <a:lnTo>
                  <a:pt x="30693" y="9153"/>
                </a:lnTo>
                <a:lnTo>
                  <a:pt x="37521" y="8687"/>
                </a:lnTo>
                <a:lnTo>
                  <a:pt x="40995" y="8623"/>
                </a:lnTo>
                <a:lnTo>
                  <a:pt x="60427" y="8573"/>
                </a:lnTo>
                <a:lnTo>
                  <a:pt x="62877" y="9525"/>
                </a:lnTo>
                <a:lnTo>
                  <a:pt x="65463" y="11112"/>
                </a:lnTo>
                <a:lnTo>
                  <a:pt x="71906" y="15953"/>
                </a:lnTo>
                <a:lnTo>
                  <a:pt x="72435" y="17303"/>
                </a:lnTo>
                <a:lnTo>
                  <a:pt x="72787" y="19155"/>
                </a:lnTo>
                <a:lnTo>
                  <a:pt x="73022" y="21342"/>
                </a:lnTo>
                <a:lnTo>
                  <a:pt x="72226" y="22801"/>
                </a:lnTo>
                <a:lnTo>
                  <a:pt x="70743" y="23773"/>
                </a:lnTo>
                <a:lnTo>
                  <a:pt x="68802" y="24421"/>
                </a:lnTo>
                <a:lnTo>
                  <a:pt x="67508" y="25805"/>
                </a:lnTo>
                <a:lnTo>
                  <a:pt x="66645" y="27681"/>
                </a:lnTo>
                <a:lnTo>
                  <a:pt x="66070" y="29884"/>
                </a:lnTo>
                <a:lnTo>
                  <a:pt x="64734" y="32305"/>
                </a:lnTo>
                <a:lnTo>
                  <a:pt x="62891" y="34871"/>
                </a:lnTo>
                <a:lnTo>
                  <a:pt x="60709" y="37535"/>
                </a:lnTo>
                <a:lnTo>
                  <a:pt x="58303" y="40263"/>
                </a:lnTo>
                <a:lnTo>
                  <a:pt x="53089" y="45834"/>
                </a:lnTo>
                <a:lnTo>
                  <a:pt x="51317" y="48654"/>
                </a:lnTo>
                <a:lnTo>
                  <a:pt x="50136" y="51486"/>
                </a:lnTo>
                <a:lnTo>
                  <a:pt x="49349" y="54326"/>
                </a:lnTo>
                <a:lnTo>
                  <a:pt x="47872" y="56220"/>
                </a:lnTo>
                <a:lnTo>
                  <a:pt x="45934" y="57482"/>
                </a:lnTo>
                <a:lnTo>
                  <a:pt x="43690" y="58324"/>
                </a:lnTo>
                <a:lnTo>
                  <a:pt x="41242" y="58885"/>
                </a:lnTo>
                <a:lnTo>
                  <a:pt x="38657" y="59259"/>
                </a:lnTo>
                <a:lnTo>
                  <a:pt x="35981" y="59508"/>
                </a:lnTo>
                <a:lnTo>
                  <a:pt x="33244" y="59675"/>
                </a:lnTo>
                <a:lnTo>
                  <a:pt x="23719" y="59963"/>
                </a:lnTo>
                <a:lnTo>
                  <a:pt x="17999" y="59994"/>
                </a:lnTo>
                <a:lnTo>
                  <a:pt x="15541" y="59046"/>
                </a:lnTo>
                <a:lnTo>
                  <a:pt x="12951" y="57461"/>
                </a:lnTo>
                <a:lnTo>
                  <a:pt x="6500" y="52625"/>
                </a:lnTo>
                <a:lnTo>
                  <a:pt x="5971" y="51276"/>
                </a:lnTo>
                <a:lnTo>
                  <a:pt x="5618" y="49424"/>
                </a:lnTo>
                <a:lnTo>
                  <a:pt x="5383" y="47237"/>
                </a:lnTo>
                <a:lnTo>
                  <a:pt x="5226" y="44826"/>
                </a:lnTo>
                <a:lnTo>
                  <a:pt x="5121" y="42266"/>
                </a:lnTo>
                <a:lnTo>
                  <a:pt x="5005" y="36882"/>
                </a:lnTo>
                <a:lnTo>
                  <a:pt x="4924" y="27376"/>
                </a:lnTo>
                <a:lnTo>
                  <a:pt x="5872" y="25870"/>
                </a:lnTo>
                <a:lnTo>
                  <a:pt x="7457" y="23914"/>
                </a:lnTo>
                <a:lnTo>
                  <a:pt x="9466" y="21658"/>
                </a:lnTo>
                <a:lnTo>
                  <a:pt x="14239" y="16610"/>
                </a:lnTo>
                <a:lnTo>
                  <a:pt x="25064" y="5609"/>
                </a:lnTo>
                <a:lnTo>
                  <a:pt x="27872" y="3739"/>
                </a:lnTo>
                <a:lnTo>
                  <a:pt x="30696" y="2493"/>
                </a:lnTo>
                <a:lnTo>
                  <a:pt x="33531" y="1661"/>
                </a:lnTo>
                <a:lnTo>
                  <a:pt x="36374" y="1108"/>
                </a:lnTo>
                <a:lnTo>
                  <a:pt x="39222" y="738"/>
                </a:lnTo>
                <a:lnTo>
                  <a:pt x="42072" y="492"/>
                </a:lnTo>
                <a:lnTo>
                  <a:pt x="44926" y="328"/>
                </a:lnTo>
                <a:lnTo>
                  <a:pt x="50636" y="146"/>
                </a:lnTo>
                <a:lnTo>
                  <a:pt x="59206" y="43"/>
                </a:lnTo>
                <a:lnTo>
                  <a:pt x="62063" y="981"/>
                </a:lnTo>
                <a:lnTo>
                  <a:pt x="64920" y="2559"/>
                </a:lnTo>
                <a:lnTo>
                  <a:pt x="71799" y="7384"/>
                </a:lnTo>
                <a:lnTo>
                  <a:pt x="72363" y="8733"/>
                </a:lnTo>
                <a:lnTo>
                  <a:pt x="72740" y="10584"/>
                </a:lnTo>
                <a:lnTo>
                  <a:pt x="72990" y="12771"/>
                </a:lnTo>
                <a:lnTo>
                  <a:pt x="73158" y="15182"/>
                </a:lnTo>
                <a:lnTo>
                  <a:pt x="73269" y="17741"/>
                </a:lnTo>
                <a:lnTo>
                  <a:pt x="73448" y="24142"/>
                </a:lnTo>
                <a:lnTo>
                  <a:pt x="73492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00"/>
          <p:cNvSpPr/>
          <p:nvPr/>
        </p:nvSpPr>
        <p:spPr>
          <a:xfrm>
            <a:off x="4109098" y="3977640"/>
            <a:ext cx="120003" cy="308493"/>
          </a:xfrm>
          <a:custGeom>
            <a:avLst/>
            <a:gdLst/>
            <a:ahLst/>
            <a:cxnLst/>
            <a:rect l="0" t="0" r="0" b="0"/>
            <a:pathLst>
              <a:path w="120003" h="308493">
                <a:moveTo>
                  <a:pt x="85711" y="0"/>
                </a:moveTo>
                <a:lnTo>
                  <a:pt x="85711" y="4550"/>
                </a:lnTo>
                <a:lnTo>
                  <a:pt x="84759" y="6843"/>
                </a:lnTo>
                <a:lnTo>
                  <a:pt x="81161" y="11931"/>
                </a:lnTo>
                <a:lnTo>
                  <a:pt x="78330" y="15600"/>
                </a:lnTo>
                <a:lnTo>
                  <a:pt x="75129" y="18998"/>
                </a:lnTo>
                <a:lnTo>
                  <a:pt x="72941" y="21238"/>
                </a:lnTo>
                <a:lnTo>
                  <a:pt x="70530" y="24636"/>
                </a:lnTo>
                <a:lnTo>
                  <a:pt x="67971" y="28806"/>
                </a:lnTo>
                <a:lnTo>
                  <a:pt x="65312" y="33491"/>
                </a:lnTo>
                <a:lnTo>
                  <a:pt x="59818" y="43778"/>
                </a:lnTo>
                <a:lnTo>
                  <a:pt x="31416" y="100028"/>
                </a:lnTo>
                <a:lnTo>
                  <a:pt x="28559" y="106690"/>
                </a:lnTo>
                <a:lnTo>
                  <a:pt x="25703" y="113989"/>
                </a:lnTo>
                <a:lnTo>
                  <a:pt x="22845" y="121713"/>
                </a:lnTo>
                <a:lnTo>
                  <a:pt x="19988" y="128767"/>
                </a:lnTo>
                <a:lnTo>
                  <a:pt x="17131" y="135374"/>
                </a:lnTo>
                <a:lnTo>
                  <a:pt x="11416" y="147796"/>
                </a:lnTo>
                <a:lnTo>
                  <a:pt x="5702" y="159667"/>
                </a:lnTo>
                <a:lnTo>
                  <a:pt x="3797" y="165500"/>
                </a:lnTo>
                <a:lnTo>
                  <a:pt x="2527" y="171293"/>
                </a:lnTo>
                <a:lnTo>
                  <a:pt x="1680" y="177060"/>
                </a:lnTo>
                <a:lnTo>
                  <a:pt x="739" y="186008"/>
                </a:lnTo>
                <a:lnTo>
                  <a:pt x="321" y="194113"/>
                </a:lnTo>
                <a:lnTo>
                  <a:pt x="85" y="209385"/>
                </a:lnTo>
                <a:lnTo>
                  <a:pt x="0" y="232725"/>
                </a:lnTo>
                <a:lnTo>
                  <a:pt x="2532" y="241863"/>
                </a:lnTo>
                <a:lnTo>
                  <a:pt x="4541" y="246967"/>
                </a:lnTo>
                <a:lnTo>
                  <a:pt x="6833" y="251322"/>
                </a:lnTo>
                <a:lnTo>
                  <a:pt x="9313" y="255178"/>
                </a:lnTo>
                <a:lnTo>
                  <a:pt x="11920" y="258701"/>
                </a:lnTo>
                <a:lnTo>
                  <a:pt x="14609" y="262002"/>
                </a:lnTo>
                <a:lnTo>
                  <a:pt x="17355" y="265156"/>
                </a:lnTo>
                <a:lnTo>
                  <a:pt x="20138" y="268210"/>
                </a:lnTo>
                <a:lnTo>
                  <a:pt x="25770" y="274144"/>
                </a:lnTo>
                <a:lnTo>
                  <a:pt x="28606" y="277060"/>
                </a:lnTo>
                <a:lnTo>
                  <a:pt x="30496" y="279957"/>
                </a:lnTo>
                <a:lnTo>
                  <a:pt x="32596" y="285715"/>
                </a:lnTo>
                <a:lnTo>
                  <a:pt x="35061" y="288584"/>
                </a:lnTo>
                <a:lnTo>
                  <a:pt x="38610" y="291449"/>
                </a:lnTo>
                <a:lnTo>
                  <a:pt x="42880" y="294312"/>
                </a:lnTo>
                <a:lnTo>
                  <a:pt x="46680" y="296220"/>
                </a:lnTo>
                <a:lnTo>
                  <a:pt x="50165" y="297493"/>
                </a:lnTo>
                <a:lnTo>
                  <a:pt x="53442" y="298341"/>
                </a:lnTo>
                <a:lnTo>
                  <a:pt x="56578" y="299858"/>
                </a:lnTo>
                <a:lnTo>
                  <a:pt x="59622" y="301823"/>
                </a:lnTo>
                <a:lnTo>
                  <a:pt x="62603" y="304085"/>
                </a:lnTo>
                <a:lnTo>
                  <a:pt x="65544" y="305593"/>
                </a:lnTo>
                <a:lnTo>
                  <a:pt x="68456" y="306599"/>
                </a:lnTo>
                <a:lnTo>
                  <a:pt x="71351" y="307269"/>
                </a:lnTo>
                <a:lnTo>
                  <a:pt x="74233" y="307716"/>
                </a:lnTo>
                <a:lnTo>
                  <a:pt x="77106" y="308014"/>
                </a:lnTo>
                <a:lnTo>
                  <a:pt x="79975" y="308213"/>
                </a:lnTo>
                <a:lnTo>
                  <a:pt x="83792" y="308345"/>
                </a:lnTo>
                <a:lnTo>
                  <a:pt x="93114" y="308492"/>
                </a:lnTo>
                <a:lnTo>
                  <a:pt x="97313" y="307579"/>
                </a:lnTo>
                <a:lnTo>
                  <a:pt x="101067" y="306017"/>
                </a:lnTo>
                <a:lnTo>
                  <a:pt x="104521" y="304024"/>
                </a:lnTo>
                <a:lnTo>
                  <a:pt x="107776" y="302695"/>
                </a:lnTo>
                <a:lnTo>
                  <a:pt x="110899" y="301809"/>
                </a:lnTo>
                <a:lnTo>
                  <a:pt x="120002" y="3000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1"/>
          <p:cNvSpPr/>
          <p:nvPr/>
        </p:nvSpPr>
        <p:spPr>
          <a:xfrm>
            <a:off x="4272077" y="4089082"/>
            <a:ext cx="171291" cy="162868"/>
          </a:xfrm>
          <a:custGeom>
            <a:avLst/>
            <a:gdLst/>
            <a:ahLst/>
            <a:cxnLst/>
            <a:rect l="0" t="0" r="0" b="0"/>
            <a:pathLst>
              <a:path w="171291" h="162868">
                <a:moveTo>
                  <a:pt x="42748" y="0"/>
                </a:moveTo>
                <a:lnTo>
                  <a:pt x="35366" y="0"/>
                </a:lnTo>
                <a:lnTo>
                  <a:pt x="34969" y="953"/>
                </a:lnTo>
                <a:lnTo>
                  <a:pt x="34528" y="4551"/>
                </a:lnTo>
                <a:lnTo>
                  <a:pt x="33458" y="5891"/>
                </a:lnTo>
                <a:lnTo>
                  <a:pt x="31792" y="6785"/>
                </a:lnTo>
                <a:lnTo>
                  <a:pt x="29729" y="7381"/>
                </a:lnTo>
                <a:lnTo>
                  <a:pt x="28353" y="8731"/>
                </a:lnTo>
                <a:lnTo>
                  <a:pt x="27436" y="10583"/>
                </a:lnTo>
                <a:lnTo>
                  <a:pt x="26825" y="12770"/>
                </a:lnTo>
                <a:lnTo>
                  <a:pt x="23606" y="17741"/>
                </a:lnTo>
                <a:lnTo>
                  <a:pt x="21414" y="20400"/>
                </a:lnTo>
                <a:lnTo>
                  <a:pt x="19953" y="23125"/>
                </a:lnTo>
                <a:lnTo>
                  <a:pt x="18978" y="25894"/>
                </a:lnTo>
                <a:lnTo>
                  <a:pt x="18328" y="28693"/>
                </a:lnTo>
                <a:lnTo>
                  <a:pt x="16944" y="32464"/>
                </a:lnTo>
                <a:lnTo>
                  <a:pt x="15067" y="36882"/>
                </a:lnTo>
                <a:lnTo>
                  <a:pt x="12864" y="41734"/>
                </a:lnTo>
                <a:lnTo>
                  <a:pt x="11396" y="45920"/>
                </a:lnTo>
                <a:lnTo>
                  <a:pt x="10416" y="49663"/>
                </a:lnTo>
                <a:lnTo>
                  <a:pt x="9763" y="53111"/>
                </a:lnTo>
                <a:lnTo>
                  <a:pt x="8375" y="56363"/>
                </a:lnTo>
                <a:lnTo>
                  <a:pt x="6498" y="59482"/>
                </a:lnTo>
                <a:lnTo>
                  <a:pt x="4294" y="62515"/>
                </a:lnTo>
                <a:lnTo>
                  <a:pt x="2824" y="65489"/>
                </a:lnTo>
                <a:lnTo>
                  <a:pt x="1845" y="68425"/>
                </a:lnTo>
                <a:lnTo>
                  <a:pt x="1192" y="71334"/>
                </a:lnTo>
                <a:lnTo>
                  <a:pt x="755" y="75178"/>
                </a:lnTo>
                <a:lnTo>
                  <a:pt x="466" y="79646"/>
                </a:lnTo>
                <a:lnTo>
                  <a:pt x="143" y="88738"/>
                </a:lnTo>
                <a:lnTo>
                  <a:pt x="0" y="95954"/>
                </a:lnTo>
                <a:lnTo>
                  <a:pt x="914" y="100165"/>
                </a:lnTo>
                <a:lnTo>
                  <a:pt x="2476" y="104876"/>
                </a:lnTo>
                <a:lnTo>
                  <a:pt x="4470" y="109922"/>
                </a:lnTo>
                <a:lnTo>
                  <a:pt x="5799" y="114239"/>
                </a:lnTo>
                <a:lnTo>
                  <a:pt x="6685" y="118070"/>
                </a:lnTo>
                <a:lnTo>
                  <a:pt x="7276" y="121576"/>
                </a:lnTo>
                <a:lnTo>
                  <a:pt x="7669" y="125818"/>
                </a:lnTo>
                <a:lnTo>
                  <a:pt x="7932" y="130551"/>
                </a:lnTo>
                <a:lnTo>
                  <a:pt x="8107" y="135612"/>
                </a:lnTo>
                <a:lnTo>
                  <a:pt x="9176" y="139938"/>
                </a:lnTo>
                <a:lnTo>
                  <a:pt x="10842" y="143774"/>
                </a:lnTo>
                <a:lnTo>
                  <a:pt x="12905" y="147285"/>
                </a:lnTo>
                <a:lnTo>
                  <a:pt x="15232" y="149625"/>
                </a:lnTo>
                <a:lnTo>
                  <a:pt x="17736" y="151185"/>
                </a:lnTo>
                <a:lnTo>
                  <a:pt x="20359" y="152225"/>
                </a:lnTo>
                <a:lnTo>
                  <a:pt x="22106" y="153871"/>
                </a:lnTo>
                <a:lnTo>
                  <a:pt x="23272" y="155920"/>
                </a:lnTo>
                <a:lnTo>
                  <a:pt x="24049" y="158240"/>
                </a:lnTo>
                <a:lnTo>
                  <a:pt x="25519" y="159786"/>
                </a:lnTo>
                <a:lnTo>
                  <a:pt x="27452" y="160816"/>
                </a:lnTo>
                <a:lnTo>
                  <a:pt x="32140" y="161962"/>
                </a:lnTo>
                <a:lnTo>
                  <a:pt x="37397" y="162470"/>
                </a:lnTo>
                <a:lnTo>
                  <a:pt x="40133" y="162606"/>
                </a:lnTo>
                <a:lnTo>
                  <a:pt x="45713" y="162757"/>
                </a:lnTo>
                <a:lnTo>
                  <a:pt x="62760" y="162867"/>
                </a:lnTo>
                <a:lnTo>
                  <a:pt x="66566" y="161918"/>
                </a:lnTo>
                <a:lnTo>
                  <a:pt x="71009" y="160333"/>
                </a:lnTo>
                <a:lnTo>
                  <a:pt x="75876" y="158324"/>
                </a:lnTo>
                <a:lnTo>
                  <a:pt x="80073" y="156032"/>
                </a:lnTo>
                <a:lnTo>
                  <a:pt x="83824" y="153551"/>
                </a:lnTo>
                <a:lnTo>
                  <a:pt x="87277" y="150945"/>
                </a:lnTo>
                <a:lnTo>
                  <a:pt x="91484" y="148255"/>
                </a:lnTo>
                <a:lnTo>
                  <a:pt x="96193" y="145509"/>
                </a:lnTo>
                <a:lnTo>
                  <a:pt x="101238" y="142726"/>
                </a:lnTo>
                <a:lnTo>
                  <a:pt x="105554" y="139919"/>
                </a:lnTo>
                <a:lnTo>
                  <a:pt x="109383" y="137094"/>
                </a:lnTo>
                <a:lnTo>
                  <a:pt x="112889" y="134259"/>
                </a:lnTo>
                <a:lnTo>
                  <a:pt x="116178" y="131416"/>
                </a:lnTo>
                <a:lnTo>
                  <a:pt x="119324" y="128568"/>
                </a:lnTo>
                <a:lnTo>
                  <a:pt x="122374" y="125717"/>
                </a:lnTo>
                <a:lnTo>
                  <a:pt x="126311" y="122864"/>
                </a:lnTo>
                <a:lnTo>
                  <a:pt x="130842" y="120009"/>
                </a:lnTo>
                <a:lnTo>
                  <a:pt x="135767" y="117154"/>
                </a:lnTo>
                <a:lnTo>
                  <a:pt x="140003" y="113345"/>
                </a:lnTo>
                <a:lnTo>
                  <a:pt x="143780" y="108901"/>
                </a:lnTo>
                <a:lnTo>
                  <a:pt x="147249" y="104033"/>
                </a:lnTo>
                <a:lnTo>
                  <a:pt x="150515" y="99835"/>
                </a:lnTo>
                <a:lnTo>
                  <a:pt x="153645" y="96085"/>
                </a:lnTo>
                <a:lnTo>
                  <a:pt x="156684" y="92631"/>
                </a:lnTo>
                <a:lnTo>
                  <a:pt x="162601" y="86255"/>
                </a:lnTo>
                <a:lnTo>
                  <a:pt x="165512" y="83221"/>
                </a:lnTo>
                <a:lnTo>
                  <a:pt x="167453" y="80245"/>
                </a:lnTo>
                <a:lnTo>
                  <a:pt x="168747" y="77310"/>
                </a:lnTo>
                <a:lnTo>
                  <a:pt x="169610" y="74400"/>
                </a:lnTo>
                <a:lnTo>
                  <a:pt x="170185" y="71507"/>
                </a:lnTo>
                <a:lnTo>
                  <a:pt x="170568" y="68627"/>
                </a:lnTo>
                <a:lnTo>
                  <a:pt x="170824" y="65753"/>
                </a:lnTo>
                <a:lnTo>
                  <a:pt x="170994" y="62886"/>
                </a:lnTo>
                <a:lnTo>
                  <a:pt x="171183" y="57159"/>
                </a:lnTo>
                <a:lnTo>
                  <a:pt x="171290" y="48580"/>
                </a:lnTo>
                <a:lnTo>
                  <a:pt x="170353" y="45722"/>
                </a:lnTo>
                <a:lnTo>
                  <a:pt x="168775" y="42864"/>
                </a:lnTo>
                <a:lnTo>
                  <a:pt x="166771" y="40006"/>
                </a:lnTo>
                <a:lnTo>
                  <a:pt x="164482" y="37148"/>
                </a:lnTo>
                <a:lnTo>
                  <a:pt x="162004" y="34291"/>
                </a:lnTo>
                <a:lnTo>
                  <a:pt x="159399" y="31433"/>
                </a:lnTo>
                <a:lnTo>
                  <a:pt x="155758" y="28575"/>
                </a:lnTo>
                <a:lnTo>
                  <a:pt x="151425" y="25718"/>
                </a:lnTo>
                <a:lnTo>
                  <a:pt x="146631" y="22860"/>
                </a:lnTo>
                <a:lnTo>
                  <a:pt x="142484" y="20955"/>
                </a:lnTo>
                <a:lnTo>
                  <a:pt x="138766" y="19685"/>
                </a:lnTo>
                <a:lnTo>
                  <a:pt x="135334" y="18838"/>
                </a:lnTo>
                <a:lnTo>
                  <a:pt x="131142" y="18274"/>
                </a:lnTo>
                <a:lnTo>
                  <a:pt x="126442" y="17898"/>
                </a:lnTo>
                <a:lnTo>
                  <a:pt x="121404" y="17647"/>
                </a:lnTo>
                <a:lnTo>
                  <a:pt x="110726" y="17368"/>
                </a:lnTo>
                <a:lnTo>
                  <a:pt x="105212" y="17294"/>
                </a:lnTo>
                <a:lnTo>
                  <a:pt x="100583" y="16292"/>
                </a:lnTo>
                <a:lnTo>
                  <a:pt x="96544" y="14671"/>
                </a:lnTo>
                <a:lnTo>
                  <a:pt x="92899" y="12638"/>
                </a:lnTo>
                <a:lnTo>
                  <a:pt x="88564" y="11283"/>
                </a:lnTo>
                <a:lnTo>
                  <a:pt x="83770" y="10380"/>
                </a:lnTo>
                <a:lnTo>
                  <a:pt x="78668" y="9777"/>
                </a:lnTo>
                <a:lnTo>
                  <a:pt x="74315" y="9376"/>
                </a:lnTo>
                <a:lnTo>
                  <a:pt x="70459" y="9108"/>
                </a:lnTo>
                <a:lnTo>
                  <a:pt x="61980" y="8678"/>
                </a:lnTo>
                <a:lnTo>
                  <a:pt x="58280" y="8620"/>
                </a:lnTo>
                <a:lnTo>
                  <a:pt x="42748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2"/>
          <p:cNvSpPr/>
          <p:nvPr/>
        </p:nvSpPr>
        <p:spPr>
          <a:xfrm>
            <a:off x="4572000" y="4191952"/>
            <a:ext cx="8573" cy="111444"/>
          </a:xfrm>
          <a:custGeom>
            <a:avLst/>
            <a:gdLst/>
            <a:ahLst/>
            <a:cxnLst/>
            <a:rect l="0" t="0" r="0" b="0"/>
            <a:pathLst>
              <a:path w="8573" h="111444">
                <a:moveTo>
                  <a:pt x="0" y="0"/>
                </a:moveTo>
                <a:lnTo>
                  <a:pt x="0" y="13019"/>
                </a:lnTo>
                <a:lnTo>
                  <a:pt x="952" y="15347"/>
                </a:lnTo>
                <a:lnTo>
                  <a:pt x="2540" y="17851"/>
                </a:lnTo>
                <a:lnTo>
                  <a:pt x="4550" y="20473"/>
                </a:lnTo>
                <a:lnTo>
                  <a:pt x="5891" y="24127"/>
                </a:lnTo>
                <a:lnTo>
                  <a:pt x="6785" y="28467"/>
                </a:lnTo>
                <a:lnTo>
                  <a:pt x="7380" y="33265"/>
                </a:lnTo>
                <a:lnTo>
                  <a:pt x="7778" y="37417"/>
                </a:lnTo>
                <a:lnTo>
                  <a:pt x="8042" y="41137"/>
                </a:lnTo>
                <a:lnTo>
                  <a:pt x="8219" y="44570"/>
                </a:lnTo>
                <a:lnTo>
                  <a:pt x="8415" y="53464"/>
                </a:lnTo>
                <a:lnTo>
                  <a:pt x="8572" y="1114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3"/>
          <p:cNvSpPr/>
          <p:nvPr/>
        </p:nvSpPr>
        <p:spPr>
          <a:xfrm>
            <a:off x="4666300" y="4080554"/>
            <a:ext cx="145727" cy="171371"/>
          </a:xfrm>
          <a:custGeom>
            <a:avLst/>
            <a:gdLst/>
            <a:ahLst/>
            <a:cxnLst/>
            <a:rect l="0" t="0" r="0" b="0"/>
            <a:pathLst>
              <a:path w="145727" h="171371">
                <a:moveTo>
                  <a:pt x="17142" y="17100"/>
                </a:moveTo>
                <a:lnTo>
                  <a:pt x="9761" y="24481"/>
                </a:lnTo>
                <a:lnTo>
                  <a:pt x="9099" y="27683"/>
                </a:lnTo>
                <a:lnTo>
                  <a:pt x="8923" y="29871"/>
                </a:lnTo>
                <a:lnTo>
                  <a:pt x="7853" y="32282"/>
                </a:lnTo>
                <a:lnTo>
                  <a:pt x="4123" y="37500"/>
                </a:lnTo>
                <a:lnTo>
                  <a:pt x="2748" y="41178"/>
                </a:lnTo>
                <a:lnTo>
                  <a:pt x="1831" y="45535"/>
                </a:lnTo>
                <a:lnTo>
                  <a:pt x="1220" y="50344"/>
                </a:lnTo>
                <a:lnTo>
                  <a:pt x="812" y="54503"/>
                </a:lnTo>
                <a:lnTo>
                  <a:pt x="541" y="58228"/>
                </a:lnTo>
                <a:lnTo>
                  <a:pt x="359" y="61664"/>
                </a:lnTo>
                <a:lnTo>
                  <a:pt x="158" y="70562"/>
                </a:lnTo>
                <a:lnTo>
                  <a:pt x="0" y="112950"/>
                </a:lnTo>
                <a:lnTo>
                  <a:pt x="951" y="116243"/>
                </a:lnTo>
                <a:lnTo>
                  <a:pt x="2538" y="119391"/>
                </a:lnTo>
                <a:lnTo>
                  <a:pt x="4549" y="122442"/>
                </a:lnTo>
                <a:lnTo>
                  <a:pt x="6841" y="126380"/>
                </a:lnTo>
                <a:lnTo>
                  <a:pt x="9322" y="130911"/>
                </a:lnTo>
                <a:lnTo>
                  <a:pt x="11929" y="135837"/>
                </a:lnTo>
                <a:lnTo>
                  <a:pt x="13667" y="140073"/>
                </a:lnTo>
                <a:lnTo>
                  <a:pt x="14825" y="143850"/>
                </a:lnTo>
                <a:lnTo>
                  <a:pt x="15597" y="147320"/>
                </a:lnTo>
                <a:lnTo>
                  <a:pt x="17064" y="150586"/>
                </a:lnTo>
                <a:lnTo>
                  <a:pt x="18996" y="153716"/>
                </a:lnTo>
                <a:lnTo>
                  <a:pt x="21235" y="156755"/>
                </a:lnTo>
                <a:lnTo>
                  <a:pt x="23681" y="158781"/>
                </a:lnTo>
                <a:lnTo>
                  <a:pt x="26264" y="160132"/>
                </a:lnTo>
                <a:lnTo>
                  <a:pt x="28938" y="161032"/>
                </a:lnTo>
                <a:lnTo>
                  <a:pt x="31674" y="162585"/>
                </a:lnTo>
                <a:lnTo>
                  <a:pt x="34450" y="164573"/>
                </a:lnTo>
                <a:lnTo>
                  <a:pt x="37253" y="166851"/>
                </a:lnTo>
                <a:lnTo>
                  <a:pt x="41027" y="168369"/>
                </a:lnTo>
                <a:lnTo>
                  <a:pt x="45448" y="169381"/>
                </a:lnTo>
                <a:lnTo>
                  <a:pt x="50300" y="170056"/>
                </a:lnTo>
                <a:lnTo>
                  <a:pt x="54487" y="170506"/>
                </a:lnTo>
                <a:lnTo>
                  <a:pt x="58231" y="170806"/>
                </a:lnTo>
                <a:lnTo>
                  <a:pt x="61680" y="171006"/>
                </a:lnTo>
                <a:lnTo>
                  <a:pt x="68052" y="171228"/>
                </a:lnTo>
                <a:lnTo>
                  <a:pt x="79534" y="171353"/>
                </a:lnTo>
                <a:lnTo>
                  <a:pt x="84454" y="171370"/>
                </a:lnTo>
                <a:lnTo>
                  <a:pt x="89639" y="170430"/>
                </a:lnTo>
                <a:lnTo>
                  <a:pt x="95001" y="168850"/>
                </a:lnTo>
                <a:lnTo>
                  <a:pt x="100481" y="166844"/>
                </a:lnTo>
                <a:lnTo>
                  <a:pt x="105086" y="165507"/>
                </a:lnTo>
                <a:lnTo>
                  <a:pt x="109109" y="164616"/>
                </a:lnTo>
                <a:lnTo>
                  <a:pt x="112743" y="164022"/>
                </a:lnTo>
                <a:lnTo>
                  <a:pt x="115167" y="162673"/>
                </a:lnTo>
                <a:lnTo>
                  <a:pt x="116782" y="160821"/>
                </a:lnTo>
                <a:lnTo>
                  <a:pt x="117858" y="158634"/>
                </a:lnTo>
                <a:lnTo>
                  <a:pt x="121595" y="153665"/>
                </a:lnTo>
                <a:lnTo>
                  <a:pt x="123925" y="151005"/>
                </a:lnTo>
                <a:lnTo>
                  <a:pt x="126430" y="148281"/>
                </a:lnTo>
                <a:lnTo>
                  <a:pt x="131755" y="142713"/>
                </a:lnTo>
                <a:lnTo>
                  <a:pt x="140107" y="134223"/>
                </a:lnTo>
                <a:lnTo>
                  <a:pt x="141981" y="131378"/>
                </a:lnTo>
                <a:lnTo>
                  <a:pt x="143231" y="128528"/>
                </a:lnTo>
                <a:lnTo>
                  <a:pt x="144064" y="125675"/>
                </a:lnTo>
                <a:lnTo>
                  <a:pt x="144619" y="121869"/>
                </a:lnTo>
                <a:lnTo>
                  <a:pt x="144989" y="117426"/>
                </a:lnTo>
                <a:lnTo>
                  <a:pt x="145400" y="108362"/>
                </a:lnTo>
                <a:lnTo>
                  <a:pt x="145583" y="101159"/>
                </a:lnTo>
                <a:lnTo>
                  <a:pt x="145726" y="58682"/>
                </a:lnTo>
                <a:lnTo>
                  <a:pt x="144774" y="54346"/>
                </a:lnTo>
                <a:lnTo>
                  <a:pt x="143188" y="49551"/>
                </a:lnTo>
                <a:lnTo>
                  <a:pt x="141177" y="44449"/>
                </a:lnTo>
                <a:lnTo>
                  <a:pt x="138884" y="40096"/>
                </a:lnTo>
                <a:lnTo>
                  <a:pt x="136404" y="36241"/>
                </a:lnTo>
                <a:lnTo>
                  <a:pt x="133797" y="32718"/>
                </a:lnTo>
                <a:lnTo>
                  <a:pt x="131107" y="29417"/>
                </a:lnTo>
                <a:lnTo>
                  <a:pt x="128361" y="26264"/>
                </a:lnTo>
                <a:lnTo>
                  <a:pt x="125578" y="23210"/>
                </a:lnTo>
                <a:lnTo>
                  <a:pt x="119946" y="17276"/>
                </a:lnTo>
                <a:lnTo>
                  <a:pt x="117111" y="14360"/>
                </a:lnTo>
                <a:lnTo>
                  <a:pt x="113315" y="11464"/>
                </a:lnTo>
                <a:lnTo>
                  <a:pt x="108880" y="8580"/>
                </a:lnTo>
                <a:lnTo>
                  <a:pt x="104018" y="5705"/>
                </a:lnTo>
                <a:lnTo>
                  <a:pt x="99824" y="3789"/>
                </a:lnTo>
                <a:lnTo>
                  <a:pt x="96076" y="2511"/>
                </a:lnTo>
                <a:lnTo>
                  <a:pt x="92625" y="1660"/>
                </a:lnTo>
                <a:lnTo>
                  <a:pt x="89372" y="1091"/>
                </a:lnTo>
                <a:lnTo>
                  <a:pt x="86250" y="713"/>
                </a:lnTo>
                <a:lnTo>
                  <a:pt x="83216" y="460"/>
                </a:lnTo>
                <a:lnTo>
                  <a:pt x="79289" y="292"/>
                </a:lnTo>
                <a:lnTo>
                  <a:pt x="62921" y="0"/>
                </a:lnTo>
                <a:lnTo>
                  <a:pt x="60996" y="938"/>
                </a:lnTo>
                <a:lnTo>
                  <a:pt x="58760" y="2515"/>
                </a:lnTo>
                <a:lnTo>
                  <a:pt x="51432" y="852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4"/>
          <p:cNvSpPr/>
          <p:nvPr/>
        </p:nvSpPr>
        <p:spPr>
          <a:xfrm>
            <a:off x="4777740" y="4046220"/>
            <a:ext cx="213774" cy="257176"/>
          </a:xfrm>
          <a:custGeom>
            <a:avLst/>
            <a:gdLst/>
            <a:ahLst/>
            <a:cxnLst/>
            <a:rect l="0" t="0" r="0" b="0"/>
            <a:pathLst>
              <a:path w="213774" h="257176">
                <a:moveTo>
                  <a:pt x="0" y="0"/>
                </a:moveTo>
                <a:lnTo>
                  <a:pt x="25789" y="0"/>
                </a:lnTo>
                <a:lnTo>
                  <a:pt x="29575" y="952"/>
                </a:lnTo>
                <a:lnTo>
                  <a:pt x="33052" y="2540"/>
                </a:lnTo>
                <a:lnTo>
                  <a:pt x="39454" y="5891"/>
                </a:lnTo>
                <a:lnTo>
                  <a:pt x="45475" y="7381"/>
                </a:lnTo>
                <a:lnTo>
                  <a:pt x="50319" y="7778"/>
                </a:lnTo>
                <a:lnTo>
                  <a:pt x="56406" y="8042"/>
                </a:lnTo>
                <a:lnTo>
                  <a:pt x="63321" y="8219"/>
                </a:lnTo>
                <a:lnTo>
                  <a:pt x="69836" y="9289"/>
                </a:lnTo>
                <a:lnTo>
                  <a:pt x="76085" y="10955"/>
                </a:lnTo>
                <a:lnTo>
                  <a:pt x="82155" y="13019"/>
                </a:lnTo>
                <a:lnTo>
                  <a:pt x="88108" y="14394"/>
                </a:lnTo>
                <a:lnTo>
                  <a:pt x="93981" y="15311"/>
                </a:lnTo>
                <a:lnTo>
                  <a:pt x="99801" y="15922"/>
                </a:lnTo>
                <a:lnTo>
                  <a:pt x="105587" y="17282"/>
                </a:lnTo>
                <a:lnTo>
                  <a:pt x="111348" y="19141"/>
                </a:lnTo>
                <a:lnTo>
                  <a:pt x="117095" y="21333"/>
                </a:lnTo>
                <a:lnTo>
                  <a:pt x="122831" y="23747"/>
                </a:lnTo>
                <a:lnTo>
                  <a:pt x="128559" y="26309"/>
                </a:lnTo>
                <a:lnTo>
                  <a:pt x="134284" y="28969"/>
                </a:lnTo>
                <a:lnTo>
                  <a:pt x="140958" y="31695"/>
                </a:lnTo>
                <a:lnTo>
                  <a:pt x="148264" y="34465"/>
                </a:lnTo>
                <a:lnTo>
                  <a:pt x="155992" y="37264"/>
                </a:lnTo>
                <a:lnTo>
                  <a:pt x="162098" y="41035"/>
                </a:lnTo>
                <a:lnTo>
                  <a:pt x="167120" y="45454"/>
                </a:lnTo>
                <a:lnTo>
                  <a:pt x="171420" y="50305"/>
                </a:lnTo>
                <a:lnTo>
                  <a:pt x="181279" y="60775"/>
                </a:lnTo>
                <a:lnTo>
                  <a:pt x="186575" y="66234"/>
                </a:lnTo>
                <a:lnTo>
                  <a:pt x="191058" y="72731"/>
                </a:lnTo>
                <a:lnTo>
                  <a:pt x="195000" y="79920"/>
                </a:lnTo>
                <a:lnTo>
                  <a:pt x="205098" y="101150"/>
                </a:lnTo>
                <a:lnTo>
                  <a:pt x="208169" y="107438"/>
                </a:lnTo>
                <a:lnTo>
                  <a:pt x="210217" y="114488"/>
                </a:lnTo>
                <a:lnTo>
                  <a:pt x="211582" y="122045"/>
                </a:lnTo>
                <a:lnTo>
                  <a:pt x="212492" y="129941"/>
                </a:lnTo>
                <a:lnTo>
                  <a:pt x="213099" y="138062"/>
                </a:lnTo>
                <a:lnTo>
                  <a:pt x="213503" y="146334"/>
                </a:lnTo>
                <a:lnTo>
                  <a:pt x="213773" y="154706"/>
                </a:lnTo>
                <a:lnTo>
                  <a:pt x="213000" y="162192"/>
                </a:lnTo>
                <a:lnTo>
                  <a:pt x="211532" y="169088"/>
                </a:lnTo>
                <a:lnTo>
                  <a:pt x="207362" y="182782"/>
                </a:lnTo>
                <a:lnTo>
                  <a:pt x="202333" y="198394"/>
                </a:lnTo>
                <a:lnTo>
                  <a:pt x="199658" y="204653"/>
                </a:lnTo>
                <a:lnTo>
                  <a:pt x="196923" y="209777"/>
                </a:lnTo>
                <a:lnTo>
                  <a:pt x="194147" y="214147"/>
                </a:lnTo>
                <a:lnTo>
                  <a:pt x="191343" y="218965"/>
                </a:lnTo>
                <a:lnTo>
                  <a:pt x="188522" y="224081"/>
                </a:lnTo>
                <a:lnTo>
                  <a:pt x="185689" y="229398"/>
                </a:lnTo>
                <a:lnTo>
                  <a:pt x="182847" y="233894"/>
                </a:lnTo>
                <a:lnTo>
                  <a:pt x="177150" y="241430"/>
                </a:lnTo>
                <a:lnTo>
                  <a:pt x="174298" y="243821"/>
                </a:lnTo>
                <a:lnTo>
                  <a:pt x="171443" y="245414"/>
                </a:lnTo>
                <a:lnTo>
                  <a:pt x="168587" y="246477"/>
                </a:lnTo>
                <a:lnTo>
                  <a:pt x="162875" y="250197"/>
                </a:lnTo>
                <a:lnTo>
                  <a:pt x="160018" y="252523"/>
                </a:lnTo>
                <a:lnTo>
                  <a:pt x="157161" y="254074"/>
                </a:lnTo>
                <a:lnTo>
                  <a:pt x="151447" y="255796"/>
                </a:lnTo>
                <a:lnTo>
                  <a:pt x="145732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5"/>
          <p:cNvSpPr/>
          <p:nvPr/>
        </p:nvSpPr>
        <p:spPr>
          <a:xfrm>
            <a:off x="6629548" y="2040255"/>
            <a:ext cx="179875" cy="334328"/>
          </a:xfrm>
          <a:custGeom>
            <a:avLst/>
            <a:gdLst/>
            <a:ahLst/>
            <a:cxnLst/>
            <a:rect l="0" t="0" r="0" b="0"/>
            <a:pathLst>
              <a:path w="179875" h="334328">
                <a:moveTo>
                  <a:pt x="137011" y="0"/>
                </a:moveTo>
                <a:lnTo>
                  <a:pt x="123993" y="0"/>
                </a:lnTo>
                <a:lnTo>
                  <a:pt x="121665" y="952"/>
                </a:lnTo>
                <a:lnTo>
                  <a:pt x="116538" y="4551"/>
                </a:lnTo>
                <a:lnTo>
                  <a:pt x="111085" y="9325"/>
                </a:lnTo>
                <a:lnTo>
                  <a:pt x="105486" y="14622"/>
                </a:lnTo>
                <a:lnTo>
                  <a:pt x="78907" y="40966"/>
                </a:lnTo>
                <a:lnTo>
                  <a:pt x="58193" y="61674"/>
                </a:lnTo>
                <a:lnTo>
                  <a:pt x="54938" y="65881"/>
                </a:lnTo>
                <a:lnTo>
                  <a:pt x="51816" y="70590"/>
                </a:lnTo>
                <a:lnTo>
                  <a:pt x="48782" y="75635"/>
                </a:lnTo>
                <a:lnTo>
                  <a:pt x="45807" y="80903"/>
                </a:lnTo>
                <a:lnTo>
                  <a:pt x="39961" y="91837"/>
                </a:lnTo>
                <a:lnTo>
                  <a:pt x="22721" y="125764"/>
                </a:lnTo>
                <a:lnTo>
                  <a:pt x="19860" y="132420"/>
                </a:lnTo>
                <a:lnTo>
                  <a:pt x="17001" y="139715"/>
                </a:lnTo>
                <a:lnTo>
                  <a:pt x="14142" y="147436"/>
                </a:lnTo>
                <a:lnTo>
                  <a:pt x="11283" y="154488"/>
                </a:lnTo>
                <a:lnTo>
                  <a:pt x="8425" y="161094"/>
                </a:lnTo>
                <a:lnTo>
                  <a:pt x="5567" y="167404"/>
                </a:lnTo>
                <a:lnTo>
                  <a:pt x="3662" y="174467"/>
                </a:lnTo>
                <a:lnTo>
                  <a:pt x="2392" y="182034"/>
                </a:lnTo>
                <a:lnTo>
                  <a:pt x="1545" y="189936"/>
                </a:lnTo>
                <a:lnTo>
                  <a:pt x="981" y="197109"/>
                </a:lnTo>
                <a:lnTo>
                  <a:pt x="604" y="203796"/>
                </a:lnTo>
                <a:lnTo>
                  <a:pt x="186" y="216306"/>
                </a:lnTo>
                <a:lnTo>
                  <a:pt x="0" y="228216"/>
                </a:lnTo>
                <a:lnTo>
                  <a:pt x="903" y="234059"/>
                </a:lnTo>
                <a:lnTo>
                  <a:pt x="2458" y="239859"/>
                </a:lnTo>
                <a:lnTo>
                  <a:pt x="4447" y="245631"/>
                </a:lnTo>
                <a:lnTo>
                  <a:pt x="6725" y="251384"/>
                </a:lnTo>
                <a:lnTo>
                  <a:pt x="9197" y="257124"/>
                </a:lnTo>
                <a:lnTo>
                  <a:pt x="11797" y="262856"/>
                </a:lnTo>
                <a:lnTo>
                  <a:pt x="17226" y="271765"/>
                </a:lnTo>
                <a:lnTo>
                  <a:pt x="20007" y="275474"/>
                </a:lnTo>
                <a:lnTo>
                  <a:pt x="23766" y="278899"/>
                </a:lnTo>
                <a:lnTo>
                  <a:pt x="28177" y="282135"/>
                </a:lnTo>
                <a:lnTo>
                  <a:pt x="33022" y="285245"/>
                </a:lnTo>
                <a:lnTo>
                  <a:pt x="37206" y="288271"/>
                </a:lnTo>
                <a:lnTo>
                  <a:pt x="40947" y="291240"/>
                </a:lnTo>
                <a:lnTo>
                  <a:pt x="44394" y="294173"/>
                </a:lnTo>
                <a:lnTo>
                  <a:pt x="48596" y="297080"/>
                </a:lnTo>
                <a:lnTo>
                  <a:pt x="53303" y="299971"/>
                </a:lnTo>
                <a:lnTo>
                  <a:pt x="58346" y="302850"/>
                </a:lnTo>
                <a:lnTo>
                  <a:pt x="69029" y="308590"/>
                </a:lnTo>
                <a:lnTo>
                  <a:pt x="91410" y="320036"/>
                </a:lnTo>
                <a:lnTo>
                  <a:pt x="96133" y="321942"/>
                </a:lnTo>
                <a:lnTo>
                  <a:pt x="100234" y="323213"/>
                </a:lnTo>
                <a:lnTo>
                  <a:pt x="103921" y="324060"/>
                </a:lnTo>
                <a:lnTo>
                  <a:pt x="108284" y="325577"/>
                </a:lnTo>
                <a:lnTo>
                  <a:pt x="113097" y="327541"/>
                </a:lnTo>
                <a:lnTo>
                  <a:pt x="118211" y="329803"/>
                </a:lnTo>
                <a:lnTo>
                  <a:pt x="123525" y="331311"/>
                </a:lnTo>
                <a:lnTo>
                  <a:pt x="128973" y="332317"/>
                </a:lnTo>
                <a:lnTo>
                  <a:pt x="134511" y="332987"/>
                </a:lnTo>
                <a:lnTo>
                  <a:pt x="139154" y="333433"/>
                </a:lnTo>
                <a:lnTo>
                  <a:pt x="143202" y="333731"/>
                </a:lnTo>
                <a:lnTo>
                  <a:pt x="146854" y="333930"/>
                </a:lnTo>
                <a:lnTo>
                  <a:pt x="153451" y="334151"/>
                </a:lnTo>
                <a:lnTo>
                  <a:pt x="169567" y="334317"/>
                </a:lnTo>
                <a:lnTo>
                  <a:pt x="179874" y="3343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6"/>
          <p:cNvSpPr/>
          <p:nvPr/>
        </p:nvSpPr>
        <p:spPr>
          <a:xfrm>
            <a:off x="6869430" y="2108835"/>
            <a:ext cx="102871" cy="274321"/>
          </a:xfrm>
          <a:custGeom>
            <a:avLst/>
            <a:gdLst/>
            <a:ahLst/>
            <a:cxnLst/>
            <a:rect l="0" t="0" r="0" b="0"/>
            <a:pathLst>
              <a:path w="102871" h="274321">
                <a:moveTo>
                  <a:pt x="0" y="0"/>
                </a:moveTo>
                <a:lnTo>
                  <a:pt x="0" y="12770"/>
                </a:lnTo>
                <a:lnTo>
                  <a:pt x="952" y="14228"/>
                </a:lnTo>
                <a:lnTo>
                  <a:pt x="2540" y="15200"/>
                </a:lnTo>
                <a:lnTo>
                  <a:pt x="4551" y="15848"/>
                </a:lnTo>
                <a:lnTo>
                  <a:pt x="5891" y="18185"/>
                </a:lnTo>
                <a:lnTo>
                  <a:pt x="7381" y="25862"/>
                </a:lnTo>
                <a:lnTo>
                  <a:pt x="10583" y="33084"/>
                </a:lnTo>
                <a:lnTo>
                  <a:pt x="12770" y="36343"/>
                </a:lnTo>
                <a:lnTo>
                  <a:pt x="14228" y="40421"/>
                </a:lnTo>
                <a:lnTo>
                  <a:pt x="15200" y="45045"/>
                </a:lnTo>
                <a:lnTo>
                  <a:pt x="15848" y="50032"/>
                </a:lnTo>
                <a:lnTo>
                  <a:pt x="17233" y="55262"/>
                </a:lnTo>
                <a:lnTo>
                  <a:pt x="19109" y="60654"/>
                </a:lnTo>
                <a:lnTo>
                  <a:pt x="21311" y="66153"/>
                </a:lnTo>
                <a:lnTo>
                  <a:pt x="23732" y="71724"/>
                </a:lnTo>
                <a:lnTo>
                  <a:pt x="28962" y="82995"/>
                </a:lnTo>
                <a:lnTo>
                  <a:pt x="37263" y="100050"/>
                </a:lnTo>
                <a:lnTo>
                  <a:pt x="39128" y="105752"/>
                </a:lnTo>
                <a:lnTo>
                  <a:pt x="40373" y="111459"/>
                </a:lnTo>
                <a:lnTo>
                  <a:pt x="41203" y="117168"/>
                </a:lnTo>
                <a:lnTo>
                  <a:pt x="42709" y="122879"/>
                </a:lnTo>
                <a:lnTo>
                  <a:pt x="44665" y="128592"/>
                </a:lnTo>
                <a:lnTo>
                  <a:pt x="46921" y="134305"/>
                </a:lnTo>
                <a:lnTo>
                  <a:pt x="51969" y="148274"/>
                </a:lnTo>
                <a:lnTo>
                  <a:pt x="54648" y="155999"/>
                </a:lnTo>
                <a:lnTo>
                  <a:pt x="56434" y="162102"/>
                </a:lnTo>
                <a:lnTo>
                  <a:pt x="57625" y="167122"/>
                </a:lnTo>
                <a:lnTo>
                  <a:pt x="58419" y="171422"/>
                </a:lnTo>
                <a:lnTo>
                  <a:pt x="59901" y="176194"/>
                </a:lnTo>
                <a:lnTo>
                  <a:pt x="61842" y="181280"/>
                </a:lnTo>
                <a:lnTo>
                  <a:pt x="64087" y="186576"/>
                </a:lnTo>
                <a:lnTo>
                  <a:pt x="69123" y="197540"/>
                </a:lnTo>
                <a:lnTo>
                  <a:pt x="71799" y="203131"/>
                </a:lnTo>
                <a:lnTo>
                  <a:pt x="73584" y="207810"/>
                </a:lnTo>
                <a:lnTo>
                  <a:pt x="75566" y="215550"/>
                </a:lnTo>
                <a:lnTo>
                  <a:pt x="77047" y="219900"/>
                </a:lnTo>
                <a:lnTo>
                  <a:pt x="78987" y="224705"/>
                </a:lnTo>
                <a:lnTo>
                  <a:pt x="81233" y="229813"/>
                </a:lnTo>
                <a:lnTo>
                  <a:pt x="83728" y="238029"/>
                </a:lnTo>
                <a:lnTo>
                  <a:pt x="84394" y="241553"/>
                </a:lnTo>
                <a:lnTo>
                  <a:pt x="85790" y="244856"/>
                </a:lnTo>
                <a:lnTo>
                  <a:pt x="87673" y="248009"/>
                </a:lnTo>
                <a:lnTo>
                  <a:pt x="92989" y="255364"/>
                </a:lnTo>
                <a:lnTo>
                  <a:pt x="94377" y="256920"/>
                </a:lnTo>
                <a:lnTo>
                  <a:pt x="101563" y="264397"/>
                </a:lnTo>
                <a:lnTo>
                  <a:pt x="101998" y="265799"/>
                </a:lnTo>
                <a:lnTo>
                  <a:pt x="102870" y="2743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7"/>
          <p:cNvSpPr/>
          <p:nvPr/>
        </p:nvSpPr>
        <p:spPr>
          <a:xfrm>
            <a:off x="7083742" y="2340292"/>
            <a:ext cx="56058" cy="180023"/>
          </a:xfrm>
          <a:custGeom>
            <a:avLst/>
            <a:gdLst/>
            <a:ahLst/>
            <a:cxnLst/>
            <a:rect l="0" t="0" r="0" b="0"/>
            <a:pathLst>
              <a:path w="56058" h="180023">
                <a:moveTo>
                  <a:pt x="17145" y="0"/>
                </a:moveTo>
                <a:lnTo>
                  <a:pt x="17145" y="4551"/>
                </a:lnTo>
                <a:lnTo>
                  <a:pt x="19050" y="6844"/>
                </a:lnTo>
                <a:lnTo>
                  <a:pt x="22225" y="9325"/>
                </a:lnTo>
                <a:lnTo>
                  <a:pt x="26247" y="11932"/>
                </a:lnTo>
                <a:lnTo>
                  <a:pt x="28927" y="14622"/>
                </a:lnTo>
                <a:lnTo>
                  <a:pt x="30715" y="17368"/>
                </a:lnTo>
                <a:lnTo>
                  <a:pt x="31907" y="20151"/>
                </a:lnTo>
                <a:lnTo>
                  <a:pt x="33654" y="22959"/>
                </a:lnTo>
                <a:lnTo>
                  <a:pt x="35771" y="25784"/>
                </a:lnTo>
                <a:lnTo>
                  <a:pt x="38134" y="28619"/>
                </a:lnTo>
                <a:lnTo>
                  <a:pt x="40664" y="31462"/>
                </a:lnTo>
                <a:lnTo>
                  <a:pt x="46013" y="37161"/>
                </a:lnTo>
                <a:lnTo>
                  <a:pt x="47820" y="40966"/>
                </a:lnTo>
                <a:lnTo>
                  <a:pt x="49025" y="45408"/>
                </a:lnTo>
                <a:lnTo>
                  <a:pt x="49828" y="50275"/>
                </a:lnTo>
                <a:lnTo>
                  <a:pt x="51317" y="54472"/>
                </a:lnTo>
                <a:lnTo>
                  <a:pt x="53261" y="58222"/>
                </a:lnTo>
                <a:lnTo>
                  <a:pt x="55510" y="61674"/>
                </a:lnTo>
                <a:lnTo>
                  <a:pt x="56057" y="65882"/>
                </a:lnTo>
                <a:lnTo>
                  <a:pt x="55468" y="70591"/>
                </a:lnTo>
                <a:lnTo>
                  <a:pt x="54124" y="75636"/>
                </a:lnTo>
                <a:lnTo>
                  <a:pt x="53227" y="80904"/>
                </a:lnTo>
                <a:lnTo>
                  <a:pt x="52630" y="86321"/>
                </a:lnTo>
                <a:lnTo>
                  <a:pt x="52232" y="91837"/>
                </a:lnTo>
                <a:lnTo>
                  <a:pt x="51789" y="100507"/>
                </a:lnTo>
                <a:lnTo>
                  <a:pt x="51672" y="104152"/>
                </a:lnTo>
                <a:lnTo>
                  <a:pt x="50640" y="108487"/>
                </a:lnTo>
                <a:lnTo>
                  <a:pt x="49000" y="113283"/>
                </a:lnTo>
                <a:lnTo>
                  <a:pt x="46954" y="118384"/>
                </a:lnTo>
                <a:lnTo>
                  <a:pt x="44638" y="122738"/>
                </a:lnTo>
                <a:lnTo>
                  <a:pt x="42141" y="126593"/>
                </a:lnTo>
                <a:lnTo>
                  <a:pt x="39523" y="130115"/>
                </a:lnTo>
                <a:lnTo>
                  <a:pt x="36827" y="134368"/>
                </a:lnTo>
                <a:lnTo>
                  <a:pt x="34076" y="139109"/>
                </a:lnTo>
                <a:lnTo>
                  <a:pt x="31290" y="144174"/>
                </a:lnTo>
                <a:lnTo>
                  <a:pt x="28480" y="148504"/>
                </a:lnTo>
                <a:lnTo>
                  <a:pt x="25655" y="152342"/>
                </a:lnTo>
                <a:lnTo>
                  <a:pt x="22818" y="155854"/>
                </a:lnTo>
                <a:lnTo>
                  <a:pt x="19974" y="159148"/>
                </a:lnTo>
                <a:lnTo>
                  <a:pt x="17126" y="162296"/>
                </a:lnTo>
                <a:lnTo>
                  <a:pt x="10262" y="169642"/>
                </a:lnTo>
                <a:lnTo>
                  <a:pt x="0" y="1800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8"/>
          <p:cNvSpPr/>
          <p:nvPr/>
        </p:nvSpPr>
        <p:spPr>
          <a:xfrm>
            <a:off x="6655162" y="2494597"/>
            <a:ext cx="145689" cy="360046"/>
          </a:xfrm>
          <a:custGeom>
            <a:avLst/>
            <a:gdLst/>
            <a:ahLst/>
            <a:cxnLst/>
            <a:rect l="0" t="0" r="0" b="0"/>
            <a:pathLst>
              <a:path w="145689" h="360046">
                <a:moveTo>
                  <a:pt x="102825" y="0"/>
                </a:moveTo>
                <a:lnTo>
                  <a:pt x="102825" y="7381"/>
                </a:lnTo>
                <a:lnTo>
                  <a:pt x="98275" y="12770"/>
                </a:lnTo>
                <a:lnTo>
                  <a:pt x="93500" y="17741"/>
                </a:lnTo>
                <a:lnTo>
                  <a:pt x="66825" y="44563"/>
                </a:lnTo>
                <a:lnTo>
                  <a:pt x="63586" y="49712"/>
                </a:lnTo>
                <a:lnTo>
                  <a:pt x="60473" y="56001"/>
                </a:lnTo>
                <a:lnTo>
                  <a:pt x="57446" y="63052"/>
                </a:lnTo>
                <a:lnTo>
                  <a:pt x="51541" y="75965"/>
                </a:lnTo>
                <a:lnTo>
                  <a:pt x="48633" y="82076"/>
                </a:lnTo>
                <a:lnTo>
                  <a:pt x="44790" y="88055"/>
                </a:lnTo>
                <a:lnTo>
                  <a:pt x="40323" y="93946"/>
                </a:lnTo>
                <a:lnTo>
                  <a:pt x="35439" y="99778"/>
                </a:lnTo>
                <a:lnTo>
                  <a:pt x="31231" y="106524"/>
                </a:lnTo>
                <a:lnTo>
                  <a:pt x="27474" y="113878"/>
                </a:lnTo>
                <a:lnTo>
                  <a:pt x="24015" y="121639"/>
                </a:lnTo>
                <a:lnTo>
                  <a:pt x="20758" y="129670"/>
                </a:lnTo>
                <a:lnTo>
                  <a:pt x="14598" y="146214"/>
                </a:lnTo>
                <a:lnTo>
                  <a:pt x="11622" y="153673"/>
                </a:lnTo>
                <a:lnTo>
                  <a:pt x="8686" y="160551"/>
                </a:lnTo>
                <a:lnTo>
                  <a:pt x="5775" y="167042"/>
                </a:lnTo>
                <a:lnTo>
                  <a:pt x="3835" y="174226"/>
                </a:lnTo>
                <a:lnTo>
                  <a:pt x="2542" y="181873"/>
                </a:lnTo>
                <a:lnTo>
                  <a:pt x="1679" y="189829"/>
                </a:lnTo>
                <a:lnTo>
                  <a:pt x="1105" y="197990"/>
                </a:lnTo>
                <a:lnTo>
                  <a:pt x="721" y="206288"/>
                </a:lnTo>
                <a:lnTo>
                  <a:pt x="182" y="229080"/>
                </a:lnTo>
                <a:lnTo>
                  <a:pt x="0" y="253848"/>
                </a:lnTo>
                <a:lnTo>
                  <a:pt x="937" y="259719"/>
                </a:lnTo>
                <a:lnTo>
                  <a:pt x="2515" y="265539"/>
                </a:lnTo>
                <a:lnTo>
                  <a:pt x="5856" y="276132"/>
                </a:lnTo>
                <a:lnTo>
                  <a:pt x="7340" y="284016"/>
                </a:lnTo>
                <a:lnTo>
                  <a:pt x="10540" y="293234"/>
                </a:lnTo>
                <a:lnTo>
                  <a:pt x="12727" y="298360"/>
                </a:lnTo>
                <a:lnTo>
                  <a:pt x="16090" y="302729"/>
                </a:lnTo>
                <a:lnTo>
                  <a:pt x="20236" y="306594"/>
                </a:lnTo>
                <a:lnTo>
                  <a:pt x="24906" y="310124"/>
                </a:lnTo>
                <a:lnTo>
                  <a:pt x="28971" y="313429"/>
                </a:lnTo>
                <a:lnTo>
                  <a:pt x="32635" y="316585"/>
                </a:lnTo>
                <a:lnTo>
                  <a:pt x="36028" y="319642"/>
                </a:lnTo>
                <a:lnTo>
                  <a:pt x="40197" y="322632"/>
                </a:lnTo>
                <a:lnTo>
                  <a:pt x="44880" y="325578"/>
                </a:lnTo>
                <a:lnTo>
                  <a:pt x="49908" y="328495"/>
                </a:lnTo>
                <a:lnTo>
                  <a:pt x="60573" y="334275"/>
                </a:lnTo>
                <a:lnTo>
                  <a:pt x="66085" y="337150"/>
                </a:lnTo>
                <a:lnTo>
                  <a:pt x="71664" y="339067"/>
                </a:lnTo>
                <a:lnTo>
                  <a:pt x="77289" y="340345"/>
                </a:lnTo>
                <a:lnTo>
                  <a:pt x="82943" y="341196"/>
                </a:lnTo>
                <a:lnTo>
                  <a:pt x="88618" y="342717"/>
                </a:lnTo>
                <a:lnTo>
                  <a:pt x="94306" y="344683"/>
                </a:lnTo>
                <a:lnTo>
                  <a:pt x="100003" y="346946"/>
                </a:lnTo>
                <a:lnTo>
                  <a:pt x="105706" y="349407"/>
                </a:lnTo>
                <a:lnTo>
                  <a:pt x="117123" y="354682"/>
                </a:lnTo>
                <a:lnTo>
                  <a:pt x="121882" y="356470"/>
                </a:lnTo>
                <a:lnTo>
                  <a:pt x="126007" y="357662"/>
                </a:lnTo>
                <a:lnTo>
                  <a:pt x="129710" y="358456"/>
                </a:lnTo>
                <a:lnTo>
                  <a:pt x="133131" y="358986"/>
                </a:lnTo>
                <a:lnTo>
                  <a:pt x="136364" y="359339"/>
                </a:lnTo>
                <a:lnTo>
                  <a:pt x="145688" y="3600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9"/>
          <p:cNvSpPr/>
          <p:nvPr/>
        </p:nvSpPr>
        <p:spPr>
          <a:xfrm>
            <a:off x="6869430" y="2760345"/>
            <a:ext cx="120015" cy="1"/>
          </a:xfrm>
          <a:custGeom>
            <a:avLst/>
            <a:gdLst/>
            <a:ahLst/>
            <a:cxnLst/>
            <a:rect l="0" t="0" r="0" b="0"/>
            <a:pathLst>
              <a:path w="120015" h="1">
                <a:moveTo>
                  <a:pt x="0" y="0"/>
                </a:moveTo>
                <a:lnTo>
                  <a:pt x="12001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0"/>
          <p:cNvSpPr/>
          <p:nvPr/>
        </p:nvSpPr>
        <p:spPr>
          <a:xfrm>
            <a:off x="7083742" y="2631757"/>
            <a:ext cx="68581" cy="214314"/>
          </a:xfrm>
          <a:custGeom>
            <a:avLst/>
            <a:gdLst/>
            <a:ahLst/>
            <a:cxnLst/>
            <a:rect l="0" t="0" r="0" b="0"/>
            <a:pathLst>
              <a:path w="68581" h="214314">
                <a:moveTo>
                  <a:pt x="0" y="0"/>
                </a:moveTo>
                <a:lnTo>
                  <a:pt x="7381" y="0"/>
                </a:lnTo>
                <a:lnTo>
                  <a:pt x="8731" y="953"/>
                </a:lnTo>
                <a:lnTo>
                  <a:pt x="10583" y="2540"/>
                </a:lnTo>
                <a:lnTo>
                  <a:pt x="12771" y="4551"/>
                </a:lnTo>
                <a:lnTo>
                  <a:pt x="14229" y="6844"/>
                </a:lnTo>
                <a:lnTo>
                  <a:pt x="15849" y="11932"/>
                </a:lnTo>
                <a:lnTo>
                  <a:pt x="16569" y="17368"/>
                </a:lnTo>
                <a:lnTo>
                  <a:pt x="16889" y="23912"/>
                </a:lnTo>
                <a:lnTo>
                  <a:pt x="17032" y="33170"/>
                </a:lnTo>
                <a:lnTo>
                  <a:pt x="18022" y="38306"/>
                </a:lnTo>
                <a:lnTo>
                  <a:pt x="19635" y="43635"/>
                </a:lnTo>
                <a:lnTo>
                  <a:pt x="21663" y="49092"/>
                </a:lnTo>
                <a:lnTo>
                  <a:pt x="23014" y="53683"/>
                </a:lnTo>
                <a:lnTo>
                  <a:pt x="23916" y="57697"/>
                </a:lnTo>
                <a:lnTo>
                  <a:pt x="24516" y="61324"/>
                </a:lnTo>
                <a:lnTo>
                  <a:pt x="25869" y="65648"/>
                </a:lnTo>
                <a:lnTo>
                  <a:pt x="27723" y="70435"/>
                </a:lnTo>
                <a:lnTo>
                  <a:pt x="29912" y="75532"/>
                </a:lnTo>
                <a:lnTo>
                  <a:pt x="31372" y="80835"/>
                </a:lnTo>
                <a:lnTo>
                  <a:pt x="32345" y="86275"/>
                </a:lnTo>
                <a:lnTo>
                  <a:pt x="32994" y="91806"/>
                </a:lnTo>
                <a:lnTo>
                  <a:pt x="34378" y="97400"/>
                </a:lnTo>
                <a:lnTo>
                  <a:pt x="36254" y="103033"/>
                </a:lnTo>
                <a:lnTo>
                  <a:pt x="38456" y="108694"/>
                </a:lnTo>
                <a:lnTo>
                  <a:pt x="39925" y="113420"/>
                </a:lnTo>
                <a:lnTo>
                  <a:pt x="40905" y="117524"/>
                </a:lnTo>
                <a:lnTo>
                  <a:pt x="41557" y="121211"/>
                </a:lnTo>
                <a:lnTo>
                  <a:pt x="42945" y="125575"/>
                </a:lnTo>
                <a:lnTo>
                  <a:pt x="44822" y="130389"/>
                </a:lnTo>
                <a:lnTo>
                  <a:pt x="47027" y="135504"/>
                </a:lnTo>
                <a:lnTo>
                  <a:pt x="48496" y="139866"/>
                </a:lnTo>
                <a:lnTo>
                  <a:pt x="49476" y="143727"/>
                </a:lnTo>
                <a:lnTo>
                  <a:pt x="50129" y="147253"/>
                </a:lnTo>
                <a:lnTo>
                  <a:pt x="51517" y="151508"/>
                </a:lnTo>
                <a:lnTo>
                  <a:pt x="53395" y="156251"/>
                </a:lnTo>
                <a:lnTo>
                  <a:pt x="55599" y="161317"/>
                </a:lnTo>
                <a:lnTo>
                  <a:pt x="57069" y="165647"/>
                </a:lnTo>
                <a:lnTo>
                  <a:pt x="58049" y="169487"/>
                </a:lnTo>
                <a:lnTo>
                  <a:pt x="58701" y="172999"/>
                </a:lnTo>
                <a:lnTo>
                  <a:pt x="60090" y="176292"/>
                </a:lnTo>
                <a:lnTo>
                  <a:pt x="61967" y="179441"/>
                </a:lnTo>
                <a:lnTo>
                  <a:pt x="64172" y="182492"/>
                </a:lnTo>
                <a:lnTo>
                  <a:pt x="65641" y="185479"/>
                </a:lnTo>
                <a:lnTo>
                  <a:pt x="67274" y="191338"/>
                </a:lnTo>
                <a:lnTo>
                  <a:pt x="68000" y="197117"/>
                </a:lnTo>
                <a:lnTo>
                  <a:pt x="68322" y="202860"/>
                </a:lnTo>
                <a:lnTo>
                  <a:pt x="68580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1"/>
          <p:cNvSpPr/>
          <p:nvPr/>
        </p:nvSpPr>
        <p:spPr>
          <a:xfrm>
            <a:off x="7238047" y="2811780"/>
            <a:ext cx="50967" cy="170945"/>
          </a:xfrm>
          <a:custGeom>
            <a:avLst/>
            <a:gdLst/>
            <a:ahLst/>
            <a:cxnLst/>
            <a:rect l="0" t="0" r="0" b="0"/>
            <a:pathLst>
              <a:path w="50967" h="170945">
                <a:moveTo>
                  <a:pt x="17145" y="0"/>
                </a:moveTo>
                <a:lnTo>
                  <a:pt x="17145" y="4551"/>
                </a:lnTo>
                <a:lnTo>
                  <a:pt x="18098" y="5891"/>
                </a:lnTo>
                <a:lnTo>
                  <a:pt x="19685" y="6785"/>
                </a:lnTo>
                <a:lnTo>
                  <a:pt x="21696" y="7380"/>
                </a:lnTo>
                <a:lnTo>
                  <a:pt x="23989" y="8730"/>
                </a:lnTo>
                <a:lnTo>
                  <a:pt x="26470" y="10582"/>
                </a:lnTo>
                <a:lnTo>
                  <a:pt x="29076" y="12770"/>
                </a:lnTo>
                <a:lnTo>
                  <a:pt x="30815" y="15181"/>
                </a:lnTo>
                <a:lnTo>
                  <a:pt x="31973" y="17740"/>
                </a:lnTo>
                <a:lnTo>
                  <a:pt x="32745" y="20399"/>
                </a:lnTo>
                <a:lnTo>
                  <a:pt x="34212" y="23125"/>
                </a:lnTo>
                <a:lnTo>
                  <a:pt x="36144" y="25894"/>
                </a:lnTo>
                <a:lnTo>
                  <a:pt x="38384" y="28692"/>
                </a:lnTo>
                <a:lnTo>
                  <a:pt x="40829" y="32463"/>
                </a:lnTo>
                <a:lnTo>
                  <a:pt x="43412" y="36882"/>
                </a:lnTo>
                <a:lnTo>
                  <a:pt x="46087" y="41733"/>
                </a:lnTo>
                <a:lnTo>
                  <a:pt x="47869" y="46872"/>
                </a:lnTo>
                <a:lnTo>
                  <a:pt x="49058" y="52203"/>
                </a:lnTo>
                <a:lnTo>
                  <a:pt x="49851" y="57662"/>
                </a:lnTo>
                <a:lnTo>
                  <a:pt x="50379" y="63206"/>
                </a:lnTo>
                <a:lnTo>
                  <a:pt x="50731" y="68807"/>
                </a:lnTo>
                <a:lnTo>
                  <a:pt x="50966" y="74446"/>
                </a:lnTo>
                <a:lnTo>
                  <a:pt x="50170" y="80111"/>
                </a:lnTo>
                <a:lnTo>
                  <a:pt x="48687" y="85792"/>
                </a:lnTo>
                <a:lnTo>
                  <a:pt x="46745" y="91485"/>
                </a:lnTo>
                <a:lnTo>
                  <a:pt x="44499" y="97184"/>
                </a:lnTo>
                <a:lnTo>
                  <a:pt x="42048" y="102890"/>
                </a:lnTo>
                <a:lnTo>
                  <a:pt x="39463" y="108598"/>
                </a:lnTo>
                <a:lnTo>
                  <a:pt x="37739" y="114309"/>
                </a:lnTo>
                <a:lnTo>
                  <a:pt x="36589" y="120021"/>
                </a:lnTo>
                <a:lnTo>
                  <a:pt x="35822" y="125734"/>
                </a:lnTo>
                <a:lnTo>
                  <a:pt x="34359" y="130495"/>
                </a:lnTo>
                <a:lnTo>
                  <a:pt x="32431" y="134621"/>
                </a:lnTo>
                <a:lnTo>
                  <a:pt x="30193" y="138325"/>
                </a:lnTo>
                <a:lnTo>
                  <a:pt x="27749" y="141746"/>
                </a:lnTo>
                <a:lnTo>
                  <a:pt x="25167" y="144980"/>
                </a:lnTo>
                <a:lnTo>
                  <a:pt x="22493" y="148088"/>
                </a:lnTo>
                <a:lnTo>
                  <a:pt x="19758" y="151113"/>
                </a:lnTo>
                <a:lnTo>
                  <a:pt x="14179" y="157013"/>
                </a:lnTo>
                <a:lnTo>
                  <a:pt x="499" y="170944"/>
                </a:lnTo>
                <a:lnTo>
                  <a:pt x="222" y="168685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2"/>
          <p:cNvSpPr/>
          <p:nvPr/>
        </p:nvSpPr>
        <p:spPr>
          <a:xfrm>
            <a:off x="8138159" y="1937385"/>
            <a:ext cx="186828" cy="334328"/>
          </a:xfrm>
          <a:custGeom>
            <a:avLst/>
            <a:gdLst/>
            <a:ahLst/>
            <a:cxnLst/>
            <a:rect l="0" t="0" r="0" b="0"/>
            <a:pathLst>
              <a:path w="186828" h="334328">
                <a:moveTo>
                  <a:pt x="0" y="0"/>
                </a:moveTo>
                <a:lnTo>
                  <a:pt x="37161" y="0"/>
                </a:lnTo>
                <a:lnTo>
                  <a:pt x="40967" y="952"/>
                </a:lnTo>
                <a:lnTo>
                  <a:pt x="45409" y="2540"/>
                </a:lnTo>
                <a:lnTo>
                  <a:pt x="50275" y="4550"/>
                </a:lnTo>
                <a:lnTo>
                  <a:pt x="56377" y="7796"/>
                </a:lnTo>
                <a:lnTo>
                  <a:pt x="63302" y="11865"/>
                </a:lnTo>
                <a:lnTo>
                  <a:pt x="70777" y="16482"/>
                </a:lnTo>
                <a:lnTo>
                  <a:pt x="77665" y="20513"/>
                </a:lnTo>
                <a:lnTo>
                  <a:pt x="90398" y="27532"/>
                </a:lnTo>
                <a:lnTo>
                  <a:pt x="96461" y="31689"/>
                </a:lnTo>
                <a:lnTo>
                  <a:pt x="102407" y="36366"/>
                </a:lnTo>
                <a:lnTo>
                  <a:pt x="108277" y="41389"/>
                </a:lnTo>
                <a:lnTo>
                  <a:pt x="114095" y="46642"/>
                </a:lnTo>
                <a:lnTo>
                  <a:pt x="125639" y="57560"/>
                </a:lnTo>
                <a:lnTo>
                  <a:pt x="132337" y="63138"/>
                </a:lnTo>
                <a:lnTo>
                  <a:pt x="139661" y="68762"/>
                </a:lnTo>
                <a:lnTo>
                  <a:pt x="147399" y="74416"/>
                </a:lnTo>
                <a:lnTo>
                  <a:pt x="153511" y="80091"/>
                </a:lnTo>
                <a:lnTo>
                  <a:pt x="158539" y="85779"/>
                </a:lnTo>
                <a:lnTo>
                  <a:pt x="162842" y="91476"/>
                </a:lnTo>
                <a:lnTo>
                  <a:pt x="166664" y="98131"/>
                </a:lnTo>
                <a:lnTo>
                  <a:pt x="170164" y="105426"/>
                </a:lnTo>
                <a:lnTo>
                  <a:pt x="173451" y="113146"/>
                </a:lnTo>
                <a:lnTo>
                  <a:pt x="179642" y="126804"/>
                </a:lnTo>
                <a:lnTo>
                  <a:pt x="182626" y="133114"/>
                </a:lnTo>
                <a:lnTo>
                  <a:pt x="184617" y="140177"/>
                </a:lnTo>
                <a:lnTo>
                  <a:pt x="185942" y="147744"/>
                </a:lnTo>
                <a:lnTo>
                  <a:pt x="186827" y="155646"/>
                </a:lnTo>
                <a:lnTo>
                  <a:pt x="186464" y="162819"/>
                </a:lnTo>
                <a:lnTo>
                  <a:pt x="185270" y="169506"/>
                </a:lnTo>
                <a:lnTo>
                  <a:pt x="183520" y="175869"/>
                </a:lnTo>
                <a:lnTo>
                  <a:pt x="179037" y="190559"/>
                </a:lnTo>
                <a:lnTo>
                  <a:pt x="176509" y="198476"/>
                </a:lnTo>
                <a:lnTo>
                  <a:pt x="173870" y="205660"/>
                </a:lnTo>
                <a:lnTo>
                  <a:pt x="171159" y="212354"/>
                </a:lnTo>
                <a:lnTo>
                  <a:pt x="168398" y="218722"/>
                </a:lnTo>
                <a:lnTo>
                  <a:pt x="165606" y="225824"/>
                </a:lnTo>
                <a:lnTo>
                  <a:pt x="159963" y="241336"/>
                </a:lnTo>
                <a:lnTo>
                  <a:pt x="156172" y="248521"/>
                </a:lnTo>
                <a:lnTo>
                  <a:pt x="151740" y="255215"/>
                </a:lnTo>
                <a:lnTo>
                  <a:pt x="146880" y="261584"/>
                </a:lnTo>
                <a:lnTo>
                  <a:pt x="141736" y="266781"/>
                </a:lnTo>
                <a:lnTo>
                  <a:pt x="136401" y="271199"/>
                </a:lnTo>
                <a:lnTo>
                  <a:pt x="130940" y="275097"/>
                </a:lnTo>
                <a:lnTo>
                  <a:pt x="126345" y="279600"/>
                </a:lnTo>
                <a:lnTo>
                  <a:pt x="122330" y="284508"/>
                </a:lnTo>
                <a:lnTo>
                  <a:pt x="118701" y="289684"/>
                </a:lnTo>
                <a:lnTo>
                  <a:pt x="115330" y="295040"/>
                </a:lnTo>
                <a:lnTo>
                  <a:pt x="112129" y="300516"/>
                </a:lnTo>
                <a:lnTo>
                  <a:pt x="109043" y="306071"/>
                </a:lnTo>
                <a:lnTo>
                  <a:pt x="106033" y="310727"/>
                </a:lnTo>
                <a:lnTo>
                  <a:pt x="103075" y="314784"/>
                </a:lnTo>
                <a:lnTo>
                  <a:pt x="100148" y="318441"/>
                </a:lnTo>
                <a:lnTo>
                  <a:pt x="96898" y="325044"/>
                </a:lnTo>
                <a:lnTo>
                  <a:pt x="96032" y="328138"/>
                </a:lnTo>
                <a:lnTo>
                  <a:pt x="94501" y="330201"/>
                </a:lnTo>
                <a:lnTo>
                  <a:pt x="92529" y="331576"/>
                </a:lnTo>
                <a:lnTo>
                  <a:pt x="87797" y="333105"/>
                </a:lnTo>
                <a:lnTo>
                  <a:pt x="82519" y="333784"/>
                </a:lnTo>
                <a:lnTo>
                  <a:pt x="77153" y="3343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3"/>
          <p:cNvSpPr/>
          <p:nvPr/>
        </p:nvSpPr>
        <p:spPr>
          <a:xfrm>
            <a:off x="8155305" y="2443162"/>
            <a:ext cx="178639" cy="445771"/>
          </a:xfrm>
          <a:custGeom>
            <a:avLst/>
            <a:gdLst/>
            <a:ahLst/>
            <a:cxnLst/>
            <a:rect l="0" t="0" r="0" b="0"/>
            <a:pathLst>
              <a:path w="178639" h="445771">
                <a:moveTo>
                  <a:pt x="17145" y="0"/>
                </a:moveTo>
                <a:lnTo>
                  <a:pt x="17145" y="4551"/>
                </a:lnTo>
                <a:lnTo>
                  <a:pt x="18097" y="5892"/>
                </a:lnTo>
                <a:lnTo>
                  <a:pt x="19684" y="6785"/>
                </a:lnTo>
                <a:lnTo>
                  <a:pt x="23988" y="7778"/>
                </a:lnTo>
                <a:lnTo>
                  <a:pt x="29076" y="8220"/>
                </a:lnTo>
                <a:lnTo>
                  <a:pt x="31767" y="9290"/>
                </a:lnTo>
                <a:lnTo>
                  <a:pt x="41056" y="15347"/>
                </a:lnTo>
                <a:lnTo>
                  <a:pt x="45468" y="17851"/>
                </a:lnTo>
                <a:lnTo>
                  <a:pt x="55451" y="23174"/>
                </a:lnTo>
                <a:lnTo>
                  <a:pt x="66237" y="28715"/>
                </a:lnTo>
                <a:lnTo>
                  <a:pt x="71781" y="32478"/>
                </a:lnTo>
                <a:lnTo>
                  <a:pt x="77381" y="36892"/>
                </a:lnTo>
                <a:lnTo>
                  <a:pt x="83020" y="41740"/>
                </a:lnTo>
                <a:lnTo>
                  <a:pt x="88684" y="45924"/>
                </a:lnTo>
                <a:lnTo>
                  <a:pt x="94365" y="49666"/>
                </a:lnTo>
                <a:lnTo>
                  <a:pt x="100058" y="53113"/>
                </a:lnTo>
                <a:lnTo>
                  <a:pt x="105758" y="57316"/>
                </a:lnTo>
                <a:lnTo>
                  <a:pt x="111462" y="62024"/>
                </a:lnTo>
                <a:lnTo>
                  <a:pt x="117170" y="67067"/>
                </a:lnTo>
                <a:lnTo>
                  <a:pt x="128594" y="77750"/>
                </a:lnTo>
                <a:lnTo>
                  <a:pt x="134307" y="83266"/>
                </a:lnTo>
                <a:lnTo>
                  <a:pt x="140019" y="89801"/>
                </a:lnTo>
                <a:lnTo>
                  <a:pt x="145734" y="97015"/>
                </a:lnTo>
                <a:lnTo>
                  <a:pt x="151449" y="104681"/>
                </a:lnTo>
                <a:lnTo>
                  <a:pt x="156210" y="111698"/>
                </a:lnTo>
                <a:lnTo>
                  <a:pt x="160337" y="118280"/>
                </a:lnTo>
                <a:lnTo>
                  <a:pt x="164042" y="124573"/>
                </a:lnTo>
                <a:lnTo>
                  <a:pt x="166511" y="131626"/>
                </a:lnTo>
                <a:lnTo>
                  <a:pt x="168158" y="139186"/>
                </a:lnTo>
                <a:lnTo>
                  <a:pt x="169255" y="147083"/>
                </a:lnTo>
                <a:lnTo>
                  <a:pt x="170939" y="155205"/>
                </a:lnTo>
                <a:lnTo>
                  <a:pt x="173014" y="163478"/>
                </a:lnTo>
                <a:lnTo>
                  <a:pt x="175350" y="171850"/>
                </a:lnTo>
                <a:lnTo>
                  <a:pt x="176908" y="180289"/>
                </a:lnTo>
                <a:lnTo>
                  <a:pt x="177946" y="188773"/>
                </a:lnTo>
                <a:lnTo>
                  <a:pt x="178638" y="197286"/>
                </a:lnTo>
                <a:lnTo>
                  <a:pt x="178147" y="205819"/>
                </a:lnTo>
                <a:lnTo>
                  <a:pt x="176867" y="214365"/>
                </a:lnTo>
                <a:lnTo>
                  <a:pt x="175060" y="222920"/>
                </a:lnTo>
                <a:lnTo>
                  <a:pt x="172905" y="231481"/>
                </a:lnTo>
                <a:lnTo>
                  <a:pt x="170515" y="240046"/>
                </a:lnTo>
                <a:lnTo>
                  <a:pt x="167969" y="248613"/>
                </a:lnTo>
                <a:lnTo>
                  <a:pt x="165319" y="256230"/>
                </a:lnTo>
                <a:lnTo>
                  <a:pt x="159835" y="269772"/>
                </a:lnTo>
                <a:lnTo>
                  <a:pt x="156086" y="277003"/>
                </a:lnTo>
                <a:lnTo>
                  <a:pt x="151682" y="284681"/>
                </a:lnTo>
                <a:lnTo>
                  <a:pt x="146841" y="292658"/>
                </a:lnTo>
                <a:lnTo>
                  <a:pt x="142662" y="300833"/>
                </a:lnTo>
                <a:lnTo>
                  <a:pt x="138923" y="309140"/>
                </a:lnTo>
                <a:lnTo>
                  <a:pt x="135477" y="317536"/>
                </a:lnTo>
                <a:lnTo>
                  <a:pt x="130323" y="325038"/>
                </a:lnTo>
                <a:lnTo>
                  <a:pt x="124029" y="331944"/>
                </a:lnTo>
                <a:lnTo>
                  <a:pt x="116976" y="338454"/>
                </a:lnTo>
                <a:lnTo>
                  <a:pt x="111322" y="344699"/>
                </a:lnTo>
                <a:lnTo>
                  <a:pt x="106599" y="350766"/>
                </a:lnTo>
                <a:lnTo>
                  <a:pt x="102499" y="356717"/>
                </a:lnTo>
                <a:lnTo>
                  <a:pt x="97861" y="362589"/>
                </a:lnTo>
                <a:lnTo>
                  <a:pt x="92862" y="368409"/>
                </a:lnTo>
                <a:lnTo>
                  <a:pt x="87626" y="374193"/>
                </a:lnTo>
                <a:lnTo>
                  <a:pt x="76727" y="385700"/>
                </a:lnTo>
                <a:lnTo>
                  <a:pt x="71154" y="391436"/>
                </a:lnTo>
                <a:lnTo>
                  <a:pt x="65533" y="396213"/>
                </a:lnTo>
                <a:lnTo>
                  <a:pt x="59881" y="400349"/>
                </a:lnTo>
                <a:lnTo>
                  <a:pt x="54209" y="404060"/>
                </a:lnTo>
                <a:lnTo>
                  <a:pt x="49474" y="407486"/>
                </a:lnTo>
                <a:lnTo>
                  <a:pt x="45365" y="410722"/>
                </a:lnTo>
                <a:lnTo>
                  <a:pt x="41673" y="413832"/>
                </a:lnTo>
                <a:lnTo>
                  <a:pt x="38259" y="416858"/>
                </a:lnTo>
                <a:lnTo>
                  <a:pt x="31927" y="422760"/>
                </a:lnTo>
                <a:lnTo>
                  <a:pt x="28904" y="424715"/>
                </a:lnTo>
                <a:lnTo>
                  <a:pt x="25937" y="426019"/>
                </a:lnTo>
                <a:lnTo>
                  <a:pt x="23005" y="426888"/>
                </a:lnTo>
                <a:lnTo>
                  <a:pt x="20099" y="428419"/>
                </a:lnTo>
                <a:lnTo>
                  <a:pt x="17210" y="430393"/>
                </a:lnTo>
                <a:lnTo>
                  <a:pt x="10277" y="435853"/>
                </a:lnTo>
                <a:lnTo>
                  <a:pt x="6790" y="436600"/>
                </a:lnTo>
                <a:lnTo>
                  <a:pt x="4527" y="436799"/>
                </a:lnTo>
                <a:lnTo>
                  <a:pt x="3017" y="437885"/>
                </a:lnTo>
                <a:lnTo>
                  <a:pt x="2012" y="439561"/>
                </a:lnTo>
                <a:lnTo>
                  <a:pt x="0" y="4457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4"/>
          <p:cNvSpPr/>
          <p:nvPr/>
        </p:nvSpPr>
        <p:spPr>
          <a:xfrm>
            <a:off x="6595109" y="3446145"/>
            <a:ext cx="214274" cy="480012"/>
          </a:xfrm>
          <a:custGeom>
            <a:avLst/>
            <a:gdLst/>
            <a:ahLst/>
            <a:cxnLst/>
            <a:rect l="0" t="0" r="0" b="0"/>
            <a:pathLst>
              <a:path w="214274" h="480012">
                <a:moveTo>
                  <a:pt x="0" y="0"/>
                </a:moveTo>
                <a:lnTo>
                  <a:pt x="0" y="87457"/>
                </a:lnTo>
                <a:lnTo>
                  <a:pt x="2541" y="101100"/>
                </a:lnTo>
                <a:lnTo>
                  <a:pt x="11932" y="129931"/>
                </a:lnTo>
                <a:lnTo>
                  <a:pt x="17368" y="143789"/>
                </a:lnTo>
                <a:lnTo>
                  <a:pt x="22959" y="156299"/>
                </a:lnTo>
                <a:lnTo>
                  <a:pt x="28620" y="168208"/>
                </a:lnTo>
                <a:lnTo>
                  <a:pt x="34311" y="177312"/>
                </a:lnTo>
                <a:lnTo>
                  <a:pt x="40014" y="184532"/>
                </a:lnTo>
                <a:lnTo>
                  <a:pt x="45725" y="190917"/>
                </a:lnTo>
                <a:lnTo>
                  <a:pt x="49533" y="193000"/>
                </a:lnTo>
                <a:lnTo>
                  <a:pt x="53978" y="194389"/>
                </a:lnTo>
                <a:lnTo>
                  <a:pt x="58845" y="195315"/>
                </a:lnTo>
                <a:lnTo>
                  <a:pt x="63043" y="196885"/>
                </a:lnTo>
                <a:lnTo>
                  <a:pt x="66794" y="198884"/>
                </a:lnTo>
                <a:lnTo>
                  <a:pt x="70247" y="201169"/>
                </a:lnTo>
                <a:lnTo>
                  <a:pt x="74454" y="201740"/>
                </a:lnTo>
                <a:lnTo>
                  <a:pt x="79164" y="201168"/>
                </a:lnTo>
                <a:lnTo>
                  <a:pt x="84208" y="199834"/>
                </a:lnTo>
                <a:lnTo>
                  <a:pt x="88524" y="198946"/>
                </a:lnTo>
                <a:lnTo>
                  <a:pt x="92354" y="198353"/>
                </a:lnTo>
                <a:lnTo>
                  <a:pt x="95860" y="197957"/>
                </a:lnTo>
                <a:lnTo>
                  <a:pt x="100102" y="196741"/>
                </a:lnTo>
                <a:lnTo>
                  <a:pt x="104835" y="194978"/>
                </a:lnTo>
                <a:lnTo>
                  <a:pt x="109894" y="192851"/>
                </a:lnTo>
                <a:lnTo>
                  <a:pt x="114221" y="190479"/>
                </a:lnTo>
                <a:lnTo>
                  <a:pt x="118057" y="187946"/>
                </a:lnTo>
                <a:lnTo>
                  <a:pt x="121568" y="185305"/>
                </a:lnTo>
                <a:lnTo>
                  <a:pt x="128008" y="179830"/>
                </a:lnTo>
                <a:lnTo>
                  <a:pt x="131059" y="177036"/>
                </a:lnTo>
                <a:lnTo>
                  <a:pt x="136989" y="168853"/>
                </a:lnTo>
                <a:lnTo>
                  <a:pt x="142799" y="158865"/>
                </a:lnTo>
                <a:lnTo>
                  <a:pt x="148557" y="148077"/>
                </a:lnTo>
                <a:lnTo>
                  <a:pt x="151751" y="136932"/>
                </a:lnTo>
                <a:lnTo>
                  <a:pt x="154123" y="125628"/>
                </a:lnTo>
                <a:lnTo>
                  <a:pt x="158352" y="114255"/>
                </a:lnTo>
                <a:lnTo>
                  <a:pt x="160866" y="102850"/>
                </a:lnTo>
                <a:lnTo>
                  <a:pt x="161983" y="91430"/>
                </a:lnTo>
                <a:lnTo>
                  <a:pt x="162481" y="80006"/>
                </a:lnTo>
                <a:lnTo>
                  <a:pt x="162761" y="67414"/>
                </a:lnTo>
                <a:lnTo>
                  <a:pt x="162878" y="9003"/>
                </a:lnTo>
                <a:lnTo>
                  <a:pt x="162878" y="25904"/>
                </a:lnTo>
                <a:lnTo>
                  <a:pt x="163831" y="29652"/>
                </a:lnTo>
                <a:lnTo>
                  <a:pt x="168770" y="40430"/>
                </a:lnTo>
                <a:lnTo>
                  <a:pt x="171608" y="55265"/>
                </a:lnTo>
                <a:lnTo>
                  <a:pt x="175649" y="66154"/>
                </a:lnTo>
                <a:lnTo>
                  <a:pt x="178079" y="79884"/>
                </a:lnTo>
                <a:lnTo>
                  <a:pt x="180111" y="94559"/>
                </a:lnTo>
                <a:lnTo>
                  <a:pt x="184190" y="107431"/>
                </a:lnTo>
                <a:lnTo>
                  <a:pt x="186638" y="122042"/>
                </a:lnTo>
                <a:lnTo>
                  <a:pt x="187290" y="129939"/>
                </a:lnTo>
                <a:lnTo>
                  <a:pt x="188678" y="139013"/>
                </a:lnTo>
                <a:lnTo>
                  <a:pt x="190555" y="148873"/>
                </a:lnTo>
                <a:lnTo>
                  <a:pt x="192760" y="159256"/>
                </a:lnTo>
                <a:lnTo>
                  <a:pt x="194229" y="169035"/>
                </a:lnTo>
                <a:lnTo>
                  <a:pt x="195209" y="178413"/>
                </a:lnTo>
                <a:lnTo>
                  <a:pt x="195862" y="187522"/>
                </a:lnTo>
                <a:lnTo>
                  <a:pt x="197250" y="196452"/>
                </a:lnTo>
                <a:lnTo>
                  <a:pt x="199128" y="205263"/>
                </a:lnTo>
                <a:lnTo>
                  <a:pt x="201331" y="213994"/>
                </a:lnTo>
                <a:lnTo>
                  <a:pt x="203754" y="222673"/>
                </a:lnTo>
                <a:lnTo>
                  <a:pt x="208985" y="239935"/>
                </a:lnTo>
                <a:lnTo>
                  <a:pt x="210761" y="248539"/>
                </a:lnTo>
                <a:lnTo>
                  <a:pt x="211945" y="257133"/>
                </a:lnTo>
                <a:lnTo>
                  <a:pt x="212735" y="265719"/>
                </a:lnTo>
                <a:lnTo>
                  <a:pt x="213261" y="274301"/>
                </a:lnTo>
                <a:lnTo>
                  <a:pt x="213845" y="291457"/>
                </a:lnTo>
                <a:lnTo>
                  <a:pt x="214221" y="325753"/>
                </a:lnTo>
                <a:lnTo>
                  <a:pt x="214273" y="342899"/>
                </a:lnTo>
                <a:lnTo>
                  <a:pt x="213334" y="351472"/>
                </a:lnTo>
                <a:lnTo>
                  <a:pt x="211755" y="360044"/>
                </a:lnTo>
                <a:lnTo>
                  <a:pt x="209750" y="368617"/>
                </a:lnTo>
                <a:lnTo>
                  <a:pt x="207461" y="377190"/>
                </a:lnTo>
                <a:lnTo>
                  <a:pt x="202378" y="394334"/>
                </a:lnTo>
                <a:lnTo>
                  <a:pt x="199484" y="408940"/>
                </a:lnTo>
                <a:lnTo>
                  <a:pt x="197244" y="421781"/>
                </a:lnTo>
                <a:lnTo>
                  <a:pt x="193075" y="433838"/>
                </a:lnTo>
                <a:lnTo>
                  <a:pt x="189676" y="439720"/>
                </a:lnTo>
                <a:lnTo>
                  <a:pt x="185506" y="445547"/>
                </a:lnTo>
                <a:lnTo>
                  <a:pt x="180821" y="451336"/>
                </a:lnTo>
                <a:lnTo>
                  <a:pt x="176745" y="456148"/>
                </a:lnTo>
                <a:lnTo>
                  <a:pt x="173075" y="460309"/>
                </a:lnTo>
                <a:lnTo>
                  <a:pt x="166458" y="467471"/>
                </a:lnTo>
                <a:lnTo>
                  <a:pt x="160342" y="473830"/>
                </a:lnTo>
                <a:lnTo>
                  <a:pt x="157377" y="475907"/>
                </a:lnTo>
                <a:lnTo>
                  <a:pt x="151543" y="478214"/>
                </a:lnTo>
                <a:lnTo>
                  <a:pt x="147701" y="478829"/>
                </a:lnTo>
                <a:lnTo>
                  <a:pt x="143236" y="479239"/>
                </a:lnTo>
                <a:lnTo>
                  <a:pt x="134146" y="479695"/>
                </a:lnTo>
                <a:lnTo>
                  <a:pt x="126931" y="479897"/>
                </a:lnTo>
                <a:lnTo>
                  <a:pt x="117513" y="480011"/>
                </a:lnTo>
                <a:lnTo>
                  <a:pt x="114538" y="478123"/>
                </a:lnTo>
                <a:lnTo>
                  <a:pt x="108691" y="470943"/>
                </a:lnTo>
                <a:lnTo>
                  <a:pt x="102917" y="463943"/>
                </a:lnTo>
                <a:lnTo>
                  <a:pt x="97177" y="456704"/>
                </a:lnTo>
                <a:lnTo>
                  <a:pt x="91450" y="447137"/>
                </a:lnTo>
                <a:lnTo>
                  <a:pt x="88270" y="436535"/>
                </a:lnTo>
                <a:lnTo>
                  <a:pt x="86856" y="425473"/>
                </a:lnTo>
                <a:lnTo>
                  <a:pt x="86228" y="414206"/>
                </a:lnTo>
                <a:lnTo>
                  <a:pt x="85949" y="402849"/>
                </a:lnTo>
                <a:lnTo>
                  <a:pt x="85875" y="397154"/>
                </a:lnTo>
                <a:lnTo>
                  <a:pt x="88331" y="383205"/>
                </a:lnTo>
                <a:lnTo>
                  <a:pt x="90320" y="375485"/>
                </a:lnTo>
                <a:lnTo>
                  <a:pt x="92599" y="367481"/>
                </a:lnTo>
                <a:lnTo>
                  <a:pt x="97670" y="350967"/>
                </a:lnTo>
                <a:lnTo>
                  <a:pt x="105881" y="325605"/>
                </a:lnTo>
                <a:lnTo>
                  <a:pt x="111511" y="311083"/>
                </a:lnTo>
                <a:lnTo>
                  <a:pt x="118140" y="297326"/>
                </a:lnTo>
                <a:lnTo>
                  <a:pt x="122576" y="289657"/>
                </a:lnTo>
                <a:lnTo>
                  <a:pt x="127438" y="281687"/>
                </a:lnTo>
                <a:lnTo>
                  <a:pt x="131631" y="275422"/>
                </a:lnTo>
                <a:lnTo>
                  <a:pt x="135380" y="270292"/>
                </a:lnTo>
                <a:lnTo>
                  <a:pt x="138831" y="265919"/>
                </a:lnTo>
                <a:lnTo>
                  <a:pt x="143037" y="261100"/>
                </a:lnTo>
                <a:lnTo>
                  <a:pt x="147746" y="255981"/>
                </a:lnTo>
                <a:lnTo>
                  <a:pt x="162878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5"/>
          <p:cNvSpPr/>
          <p:nvPr/>
        </p:nvSpPr>
        <p:spPr>
          <a:xfrm>
            <a:off x="6886575" y="350615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12770" y="17145"/>
                </a:lnTo>
                <a:lnTo>
                  <a:pt x="16133" y="16193"/>
                </a:lnTo>
                <a:lnTo>
                  <a:pt x="20280" y="14605"/>
                </a:lnTo>
                <a:lnTo>
                  <a:pt x="24950" y="12594"/>
                </a:lnTo>
                <a:lnTo>
                  <a:pt x="29016" y="11254"/>
                </a:lnTo>
                <a:lnTo>
                  <a:pt x="32678" y="10360"/>
                </a:lnTo>
                <a:lnTo>
                  <a:pt x="36073" y="9764"/>
                </a:lnTo>
                <a:lnTo>
                  <a:pt x="41193" y="9367"/>
                </a:lnTo>
                <a:lnTo>
                  <a:pt x="47465" y="9102"/>
                </a:lnTo>
                <a:lnTo>
                  <a:pt x="67403" y="8729"/>
                </a:lnTo>
                <a:lnTo>
                  <a:pt x="108515" y="8582"/>
                </a:lnTo>
                <a:lnTo>
                  <a:pt x="114254" y="7626"/>
                </a:lnTo>
                <a:lnTo>
                  <a:pt x="119984" y="6037"/>
                </a:lnTo>
                <a:lnTo>
                  <a:pt x="125710" y="4024"/>
                </a:lnTo>
                <a:lnTo>
                  <a:pt x="131431" y="2683"/>
                </a:lnTo>
                <a:lnTo>
                  <a:pt x="137151" y="1789"/>
                </a:lnTo>
                <a:lnTo>
                  <a:pt x="142868" y="1192"/>
                </a:lnTo>
                <a:lnTo>
                  <a:pt x="147633" y="795"/>
                </a:lnTo>
                <a:lnTo>
                  <a:pt x="151762" y="530"/>
                </a:lnTo>
                <a:lnTo>
                  <a:pt x="158890" y="235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6"/>
          <p:cNvSpPr/>
          <p:nvPr/>
        </p:nvSpPr>
        <p:spPr>
          <a:xfrm>
            <a:off x="6912292" y="3583304"/>
            <a:ext cx="180024" cy="25719"/>
          </a:xfrm>
          <a:custGeom>
            <a:avLst/>
            <a:gdLst/>
            <a:ahLst/>
            <a:cxnLst/>
            <a:rect l="0" t="0" r="0" b="0"/>
            <a:pathLst>
              <a:path w="180024" h="25719">
                <a:moveTo>
                  <a:pt x="0" y="25718"/>
                </a:moveTo>
                <a:lnTo>
                  <a:pt x="17570" y="25718"/>
                </a:lnTo>
                <a:lnTo>
                  <a:pt x="21239" y="24766"/>
                </a:lnTo>
                <a:lnTo>
                  <a:pt x="24637" y="23178"/>
                </a:lnTo>
                <a:lnTo>
                  <a:pt x="27854" y="21167"/>
                </a:lnTo>
                <a:lnTo>
                  <a:pt x="31905" y="18874"/>
                </a:lnTo>
                <a:lnTo>
                  <a:pt x="41485" y="13786"/>
                </a:lnTo>
                <a:lnTo>
                  <a:pt x="47659" y="12049"/>
                </a:lnTo>
                <a:lnTo>
                  <a:pt x="54633" y="10890"/>
                </a:lnTo>
                <a:lnTo>
                  <a:pt x="62140" y="10118"/>
                </a:lnTo>
                <a:lnTo>
                  <a:pt x="69049" y="8651"/>
                </a:lnTo>
                <a:lnTo>
                  <a:pt x="75560" y="6719"/>
                </a:lnTo>
                <a:lnTo>
                  <a:pt x="81806" y="4480"/>
                </a:lnTo>
                <a:lnTo>
                  <a:pt x="87875" y="2987"/>
                </a:lnTo>
                <a:lnTo>
                  <a:pt x="93826" y="1991"/>
                </a:lnTo>
                <a:lnTo>
                  <a:pt x="99698" y="1328"/>
                </a:lnTo>
                <a:lnTo>
                  <a:pt x="105518" y="885"/>
                </a:lnTo>
                <a:lnTo>
                  <a:pt x="111303" y="590"/>
                </a:lnTo>
                <a:lnTo>
                  <a:pt x="122811" y="263"/>
                </a:lnTo>
                <a:lnTo>
                  <a:pt x="162874" y="16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7"/>
          <p:cNvSpPr/>
          <p:nvPr/>
        </p:nvSpPr>
        <p:spPr>
          <a:xfrm>
            <a:off x="7152322" y="3386137"/>
            <a:ext cx="42863" cy="282893"/>
          </a:xfrm>
          <a:custGeom>
            <a:avLst/>
            <a:gdLst/>
            <a:ahLst/>
            <a:cxnLst/>
            <a:rect l="0" t="0" r="0" b="0"/>
            <a:pathLst>
              <a:path w="42863" h="282893">
                <a:moveTo>
                  <a:pt x="0" y="0"/>
                </a:moveTo>
                <a:lnTo>
                  <a:pt x="0" y="7381"/>
                </a:lnTo>
                <a:lnTo>
                  <a:pt x="953" y="9683"/>
                </a:lnTo>
                <a:lnTo>
                  <a:pt x="2540" y="13123"/>
                </a:lnTo>
                <a:lnTo>
                  <a:pt x="4551" y="17321"/>
                </a:lnTo>
                <a:lnTo>
                  <a:pt x="5892" y="21072"/>
                </a:lnTo>
                <a:lnTo>
                  <a:pt x="6785" y="24526"/>
                </a:lnTo>
                <a:lnTo>
                  <a:pt x="7381" y="27780"/>
                </a:lnTo>
                <a:lnTo>
                  <a:pt x="6826" y="31855"/>
                </a:lnTo>
                <a:lnTo>
                  <a:pt x="5503" y="36477"/>
                </a:lnTo>
                <a:lnTo>
                  <a:pt x="3669" y="41463"/>
                </a:lnTo>
                <a:lnTo>
                  <a:pt x="3398" y="46692"/>
                </a:lnTo>
                <a:lnTo>
                  <a:pt x="4171" y="52083"/>
                </a:lnTo>
                <a:lnTo>
                  <a:pt x="5638" y="57582"/>
                </a:lnTo>
                <a:lnTo>
                  <a:pt x="6616" y="64105"/>
                </a:lnTo>
                <a:lnTo>
                  <a:pt x="7268" y="71312"/>
                </a:lnTo>
                <a:lnTo>
                  <a:pt x="7703" y="78974"/>
                </a:lnTo>
                <a:lnTo>
                  <a:pt x="8946" y="85987"/>
                </a:lnTo>
                <a:lnTo>
                  <a:pt x="10726" y="92567"/>
                </a:lnTo>
                <a:lnTo>
                  <a:pt x="12866" y="98859"/>
                </a:lnTo>
                <a:lnTo>
                  <a:pt x="14292" y="105911"/>
                </a:lnTo>
                <a:lnTo>
                  <a:pt x="15243" y="113470"/>
                </a:lnTo>
                <a:lnTo>
                  <a:pt x="15876" y="121367"/>
                </a:lnTo>
                <a:lnTo>
                  <a:pt x="16300" y="129489"/>
                </a:lnTo>
                <a:lnTo>
                  <a:pt x="16769" y="146133"/>
                </a:lnTo>
                <a:lnTo>
                  <a:pt x="17034" y="167018"/>
                </a:lnTo>
                <a:lnTo>
                  <a:pt x="18024" y="173258"/>
                </a:lnTo>
                <a:lnTo>
                  <a:pt x="19636" y="179323"/>
                </a:lnTo>
                <a:lnTo>
                  <a:pt x="21663" y="185271"/>
                </a:lnTo>
                <a:lnTo>
                  <a:pt x="23015" y="192094"/>
                </a:lnTo>
                <a:lnTo>
                  <a:pt x="23915" y="199500"/>
                </a:lnTo>
                <a:lnTo>
                  <a:pt x="24516" y="207295"/>
                </a:lnTo>
                <a:lnTo>
                  <a:pt x="24917" y="214397"/>
                </a:lnTo>
                <a:lnTo>
                  <a:pt x="25362" y="227368"/>
                </a:lnTo>
                <a:lnTo>
                  <a:pt x="26433" y="232541"/>
                </a:lnTo>
                <a:lnTo>
                  <a:pt x="28099" y="236942"/>
                </a:lnTo>
                <a:lnTo>
                  <a:pt x="30163" y="240829"/>
                </a:lnTo>
                <a:lnTo>
                  <a:pt x="31539" y="245325"/>
                </a:lnTo>
                <a:lnTo>
                  <a:pt x="32456" y="250228"/>
                </a:lnTo>
                <a:lnTo>
                  <a:pt x="33068" y="255401"/>
                </a:lnTo>
                <a:lnTo>
                  <a:pt x="34427" y="259802"/>
                </a:lnTo>
                <a:lnTo>
                  <a:pt x="36287" y="263689"/>
                </a:lnTo>
                <a:lnTo>
                  <a:pt x="38478" y="267233"/>
                </a:lnTo>
                <a:lnTo>
                  <a:pt x="39940" y="270547"/>
                </a:lnTo>
                <a:lnTo>
                  <a:pt x="40914" y="273710"/>
                </a:lnTo>
                <a:lnTo>
                  <a:pt x="42862" y="28289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8"/>
          <p:cNvSpPr/>
          <p:nvPr/>
        </p:nvSpPr>
        <p:spPr>
          <a:xfrm>
            <a:off x="7358062" y="3583304"/>
            <a:ext cx="17146" cy="42864"/>
          </a:xfrm>
          <a:custGeom>
            <a:avLst/>
            <a:gdLst/>
            <a:ahLst/>
            <a:cxnLst/>
            <a:rect l="0" t="0" r="0" b="0"/>
            <a:pathLst>
              <a:path w="17146" h="42864">
                <a:moveTo>
                  <a:pt x="0" y="42863"/>
                </a:moveTo>
                <a:lnTo>
                  <a:pt x="0" y="14170"/>
                </a:lnTo>
                <a:lnTo>
                  <a:pt x="953" y="12305"/>
                </a:lnTo>
                <a:lnTo>
                  <a:pt x="2540" y="11061"/>
                </a:lnTo>
                <a:lnTo>
                  <a:pt x="4551" y="10232"/>
                </a:lnTo>
                <a:lnTo>
                  <a:pt x="5892" y="8726"/>
                </a:lnTo>
                <a:lnTo>
                  <a:pt x="6785" y="6770"/>
                </a:lnTo>
                <a:lnTo>
                  <a:pt x="7381" y="4514"/>
                </a:lnTo>
                <a:lnTo>
                  <a:pt x="8731" y="3010"/>
                </a:lnTo>
                <a:lnTo>
                  <a:pt x="10583" y="2007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9"/>
          <p:cNvSpPr/>
          <p:nvPr/>
        </p:nvSpPr>
        <p:spPr>
          <a:xfrm>
            <a:off x="7426758" y="3360420"/>
            <a:ext cx="187870" cy="317055"/>
          </a:xfrm>
          <a:custGeom>
            <a:avLst/>
            <a:gdLst/>
            <a:ahLst/>
            <a:cxnLst/>
            <a:rect l="0" t="0" r="0" b="0"/>
            <a:pathLst>
              <a:path w="187870" h="317055">
                <a:moveTo>
                  <a:pt x="145617" y="0"/>
                </a:moveTo>
                <a:lnTo>
                  <a:pt x="145617" y="7381"/>
                </a:lnTo>
                <a:lnTo>
                  <a:pt x="141066" y="12770"/>
                </a:lnTo>
                <a:lnTo>
                  <a:pt x="137820" y="14228"/>
                </a:lnTo>
                <a:lnTo>
                  <a:pt x="133751" y="15200"/>
                </a:lnTo>
                <a:lnTo>
                  <a:pt x="129134" y="15848"/>
                </a:lnTo>
                <a:lnTo>
                  <a:pt x="124150" y="17233"/>
                </a:lnTo>
                <a:lnTo>
                  <a:pt x="118924" y="19108"/>
                </a:lnTo>
                <a:lnTo>
                  <a:pt x="113533" y="21311"/>
                </a:lnTo>
                <a:lnTo>
                  <a:pt x="108988" y="22780"/>
                </a:lnTo>
                <a:lnTo>
                  <a:pt x="105005" y="23759"/>
                </a:lnTo>
                <a:lnTo>
                  <a:pt x="101397" y="24412"/>
                </a:lnTo>
                <a:lnTo>
                  <a:pt x="97087" y="25800"/>
                </a:lnTo>
                <a:lnTo>
                  <a:pt x="92308" y="27677"/>
                </a:lnTo>
                <a:lnTo>
                  <a:pt x="87218" y="29881"/>
                </a:lnTo>
                <a:lnTo>
                  <a:pt x="82871" y="31351"/>
                </a:lnTo>
                <a:lnTo>
                  <a:pt x="79021" y="32330"/>
                </a:lnTo>
                <a:lnTo>
                  <a:pt x="75502" y="32984"/>
                </a:lnTo>
                <a:lnTo>
                  <a:pt x="72204" y="33419"/>
                </a:lnTo>
                <a:lnTo>
                  <a:pt x="69052" y="33709"/>
                </a:lnTo>
                <a:lnTo>
                  <a:pt x="65999" y="33903"/>
                </a:lnTo>
                <a:lnTo>
                  <a:pt x="63011" y="33079"/>
                </a:lnTo>
                <a:lnTo>
                  <a:pt x="57150" y="29624"/>
                </a:lnTo>
                <a:lnTo>
                  <a:pt x="53047" y="26875"/>
                </a:lnTo>
                <a:lnTo>
                  <a:pt x="49547" y="26232"/>
                </a:lnTo>
                <a:lnTo>
                  <a:pt x="43144" y="25747"/>
                </a:lnTo>
                <a:lnTo>
                  <a:pt x="38314" y="25726"/>
                </a:lnTo>
                <a:lnTo>
                  <a:pt x="36934" y="26675"/>
                </a:lnTo>
                <a:lnTo>
                  <a:pt x="36014" y="28261"/>
                </a:lnTo>
                <a:lnTo>
                  <a:pt x="34538" y="33099"/>
                </a:lnTo>
                <a:lnTo>
                  <a:pt x="34247" y="41851"/>
                </a:lnTo>
                <a:lnTo>
                  <a:pt x="34206" y="50668"/>
                </a:lnTo>
                <a:lnTo>
                  <a:pt x="32290" y="54733"/>
                </a:lnTo>
                <a:lnTo>
                  <a:pt x="29109" y="58396"/>
                </a:lnTo>
                <a:lnTo>
                  <a:pt x="25082" y="61791"/>
                </a:lnTo>
                <a:lnTo>
                  <a:pt x="22398" y="66911"/>
                </a:lnTo>
                <a:lnTo>
                  <a:pt x="20609" y="73182"/>
                </a:lnTo>
                <a:lnTo>
                  <a:pt x="19416" y="80221"/>
                </a:lnTo>
                <a:lnTo>
                  <a:pt x="17668" y="86818"/>
                </a:lnTo>
                <a:lnTo>
                  <a:pt x="15550" y="93121"/>
                </a:lnTo>
                <a:lnTo>
                  <a:pt x="13185" y="99228"/>
                </a:lnTo>
                <a:lnTo>
                  <a:pt x="10558" y="108553"/>
                </a:lnTo>
                <a:lnTo>
                  <a:pt x="8438" y="116826"/>
                </a:lnTo>
                <a:lnTo>
                  <a:pt x="6540" y="121699"/>
                </a:lnTo>
                <a:lnTo>
                  <a:pt x="2841" y="131240"/>
                </a:lnTo>
                <a:lnTo>
                  <a:pt x="760" y="141015"/>
                </a:lnTo>
                <a:lnTo>
                  <a:pt x="57" y="147341"/>
                </a:lnTo>
                <a:lnTo>
                  <a:pt x="0" y="149662"/>
                </a:lnTo>
                <a:lnTo>
                  <a:pt x="914" y="151209"/>
                </a:lnTo>
                <a:lnTo>
                  <a:pt x="2476" y="152241"/>
                </a:lnTo>
                <a:lnTo>
                  <a:pt x="7275" y="153897"/>
                </a:lnTo>
                <a:lnTo>
                  <a:pt x="10471" y="151583"/>
                </a:lnTo>
                <a:lnTo>
                  <a:pt x="15734" y="146888"/>
                </a:lnTo>
                <a:lnTo>
                  <a:pt x="21196" y="141524"/>
                </a:lnTo>
                <a:lnTo>
                  <a:pt x="24570" y="139117"/>
                </a:lnTo>
                <a:lnTo>
                  <a:pt x="28724" y="136559"/>
                </a:lnTo>
                <a:lnTo>
                  <a:pt x="33398" y="133902"/>
                </a:lnTo>
                <a:lnTo>
                  <a:pt x="43672" y="128409"/>
                </a:lnTo>
                <a:lnTo>
                  <a:pt x="65790" y="117122"/>
                </a:lnTo>
                <a:lnTo>
                  <a:pt x="71444" y="115229"/>
                </a:lnTo>
                <a:lnTo>
                  <a:pt x="77118" y="113966"/>
                </a:lnTo>
                <a:lnTo>
                  <a:pt x="82806" y="113125"/>
                </a:lnTo>
                <a:lnTo>
                  <a:pt x="88502" y="112564"/>
                </a:lnTo>
                <a:lnTo>
                  <a:pt x="94206" y="112190"/>
                </a:lnTo>
                <a:lnTo>
                  <a:pt x="99913" y="111941"/>
                </a:lnTo>
                <a:lnTo>
                  <a:pt x="111334" y="111664"/>
                </a:lnTo>
                <a:lnTo>
                  <a:pt x="117046" y="111590"/>
                </a:lnTo>
                <a:lnTo>
                  <a:pt x="122760" y="112493"/>
                </a:lnTo>
                <a:lnTo>
                  <a:pt x="128473" y="114048"/>
                </a:lnTo>
                <a:lnTo>
                  <a:pt x="134188" y="116037"/>
                </a:lnTo>
                <a:lnTo>
                  <a:pt x="138950" y="118315"/>
                </a:lnTo>
                <a:lnTo>
                  <a:pt x="143077" y="120786"/>
                </a:lnTo>
                <a:lnTo>
                  <a:pt x="146782" y="123387"/>
                </a:lnTo>
                <a:lnTo>
                  <a:pt x="150203" y="126073"/>
                </a:lnTo>
                <a:lnTo>
                  <a:pt x="153437" y="128816"/>
                </a:lnTo>
                <a:lnTo>
                  <a:pt x="156545" y="131597"/>
                </a:lnTo>
                <a:lnTo>
                  <a:pt x="160522" y="134404"/>
                </a:lnTo>
                <a:lnTo>
                  <a:pt x="165079" y="137227"/>
                </a:lnTo>
                <a:lnTo>
                  <a:pt x="170021" y="140062"/>
                </a:lnTo>
                <a:lnTo>
                  <a:pt x="174269" y="143857"/>
                </a:lnTo>
                <a:lnTo>
                  <a:pt x="178053" y="148292"/>
                </a:lnTo>
                <a:lnTo>
                  <a:pt x="181528" y="153154"/>
                </a:lnTo>
                <a:lnTo>
                  <a:pt x="183845" y="158300"/>
                </a:lnTo>
                <a:lnTo>
                  <a:pt x="185390" y="163636"/>
                </a:lnTo>
                <a:lnTo>
                  <a:pt x="186419" y="169098"/>
                </a:lnTo>
                <a:lnTo>
                  <a:pt x="187106" y="175597"/>
                </a:lnTo>
                <a:lnTo>
                  <a:pt x="187564" y="182787"/>
                </a:lnTo>
                <a:lnTo>
                  <a:pt x="187869" y="190438"/>
                </a:lnTo>
                <a:lnTo>
                  <a:pt x="187119" y="197443"/>
                </a:lnTo>
                <a:lnTo>
                  <a:pt x="185668" y="204019"/>
                </a:lnTo>
                <a:lnTo>
                  <a:pt x="181515" y="217357"/>
                </a:lnTo>
                <a:lnTo>
                  <a:pt x="176494" y="232811"/>
                </a:lnTo>
                <a:lnTo>
                  <a:pt x="172869" y="239980"/>
                </a:lnTo>
                <a:lnTo>
                  <a:pt x="168548" y="246664"/>
                </a:lnTo>
                <a:lnTo>
                  <a:pt x="163761" y="253025"/>
                </a:lnTo>
                <a:lnTo>
                  <a:pt x="159618" y="259171"/>
                </a:lnTo>
                <a:lnTo>
                  <a:pt x="155903" y="265173"/>
                </a:lnTo>
                <a:lnTo>
                  <a:pt x="152474" y="271079"/>
                </a:lnTo>
                <a:lnTo>
                  <a:pt x="148284" y="275969"/>
                </a:lnTo>
                <a:lnTo>
                  <a:pt x="143585" y="280182"/>
                </a:lnTo>
                <a:lnTo>
                  <a:pt x="138546" y="283943"/>
                </a:lnTo>
                <a:lnTo>
                  <a:pt x="134236" y="288355"/>
                </a:lnTo>
                <a:lnTo>
                  <a:pt x="130410" y="293202"/>
                </a:lnTo>
                <a:lnTo>
                  <a:pt x="126906" y="298338"/>
                </a:lnTo>
                <a:lnTo>
                  <a:pt x="122665" y="301762"/>
                </a:lnTo>
                <a:lnTo>
                  <a:pt x="117933" y="304045"/>
                </a:lnTo>
                <a:lnTo>
                  <a:pt x="112874" y="305566"/>
                </a:lnTo>
                <a:lnTo>
                  <a:pt x="108548" y="307533"/>
                </a:lnTo>
                <a:lnTo>
                  <a:pt x="104712" y="309797"/>
                </a:lnTo>
                <a:lnTo>
                  <a:pt x="101202" y="312259"/>
                </a:lnTo>
                <a:lnTo>
                  <a:pt x="97909" y="313900"/>
                </a:lnTo>
                <a:lnTo>
                  <a:pt x="94761" y="314994"/>
                </a:lnTo>
                <a:lnTo>
                  <a:pt x="91710" y="315723"/>
                </a:lnTo>
                <a:lnTo>
                  <a:pt x="88725" y="316210"/>
                </a:lnTo>
                <a:lnTo>
                  <a:pt x="82866" y="316750"/>
                </a:lnTo>
                <a:lnTo>
                  <a:pt x="77088" y="316990"/>
                </a:lnTo>
                <a:lnTo>
                  <a:pt x="74213" y="317054"/>
                </a:lnTo>
                <a:lnTo>
                  <a:pt x="72297" y="316144"/>
                </a:lnTo>
                <a:lnTo>
                  <a:pt x="71020" y="314585"/>
                </a:lnTo>
                <a:lnTo>
                  <a:pt x="70168" y="312593"/>
                </a:lnTo>
                <a:lnTo>
                  <a:pt x="68647" y="311265"/>
                </a:lnTo>
                <a:lnTo>
                  <a:pt x="66682" y="310380"/>
                </a:lnTo>
                <a:lnTo>
                  <a:pt x="64418" y="309790"/>
                </a:lnTo>
                <a:lnTo>
                  <a:pt x="59363" y="306594"/>
                </a:lnTo>
                <a:lnTo>
                  <a:pt x="51319" y="3000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0"/>
          <p:cNvSpPr/>
          <p:nvPr/>
        </p:nvSpPr>
        <p:spPr>
          <a:xfrm>
            <a:off x="7683861" y="3300412"/>
            <a:ext cx="162834" cy="342888"/>
          </a:xfrm>
          <a:custGeom>
            <a:avLst/>
            <a:gdLst/>
            <a:ahLst/>
            <a:cxnLst/>
            <a:rect l="0" t="0" r="0" b="0"/>
            <a:pathLst>
              <a:path w="162834" h="342888">
                <a:moveTo>
                  <a:pt x="119971" y="0"/>
                </a:moveTo>
                <a:lnTo>
                  <a:pt x="112591" y="0"/>
                </a:lnTo>
                <a:lnTo>
                  <a:pt x="109388" y="2540"/>
                </a:lnTo>
                <a:lnTo>
                  <a:pt x="107201" y="4551"/>
                </a:lnTo>
                <a:lnTo>
                  <a:pt x="105742" y="6844"/>
                </a:lnTo>
                <a:lnTo>
                  <a:pt x="104122" y="11932"/>
                </a:lnTo>
                <a:lnTo>
                  <a:pt x="101785" y="15575"/>
                </a:lnTo>
                <a:lnTo>
                  <a:pt x="98322" y="19908"/>
                </a:lnTo>
                <a:lnTo>
                  <a:pt x="94109" y="24702"/>
                </a:lnTo>
                <a:lnTo>
                  <a:pt x="89394" y="29803"/>
                </a:lnTo>
                <a:lnTo>
                  <a:pt x="79076" y="40551"/>
                </a:lnTo>
                <a:lnTo>
                  <a:pt x="74610" y="47037"/>
                </a:lnTo>
                <a:lnTo>
                  <a:pt x="70681" y="54218"/>
                </a:lnTo>
                <a:lnTo>
                  <a:pt x="67109" y="61863"/>
                </a:lnTo>
                <a:lnTo>
                  <a:pt x="63774" y="69817"/>
                </a:lnTo>
                <a:lnTo>
                  <a:pt x="60599" y="77977"/>
                </a:lnTo>
                <a:lnTo>
                  <a:pt x="57530" y="86275"/>
                </a:lnTo>
                <a:lnTo>
                  <a:pt x="53579" y="94664"/>
                </a:lnTo>
                <a:lnTo>
                  <a:pt x="49039" y="103114"/>
                </a:lnTo>
                <a:lnTo>
                  <a:pt x="44109" y="111606"/>
                </a:lnTo>
                <a:lnTo>
                  <a:pt x="39869" y="121076"/>
                </a:lnTo>
                <a:lnTo>
                  <a:pt x="36089" y="131200"/>
                </a:lnTo>
                <a:lnTo>
                  <a:pt x="32618" y="141759"/>
                </a:lnTo>
                <a:lnTo>
                  <a:pt x="29350" y="152609"/>
                </a:lnTo>
                <a:lnTo>
                  <a:pt x="20201" y="185129"/>
                </a:lnTo>
                <a:lnTo>
                  <a:pt x="14352" y="204200"/>
                </a:lnTo>
                <a:lnTo>
                  <a:pt x="5703" y="231001"/>
                </a:lnTo>
                <a:lnTo>
                  <a:pt x="3788" y="239726"/>
                </a:lnTo>
                <a:lnTo>
                  <a:pt x="2510" y="248400"/>
                </a:lnTo>
                <a:lnTo>
                  <a:pt x="1659" y="257040"/>
                </a:lnTo>
                <a:lnTo>
                  <a:pt x="1091" y="264705"/>
                </a:lnTo>
                <a:lnTo>
                  <a:pt x="713" y="271720"/>
                </a:lnTo>
                <a:lnTo>
                  <a:pt x="293" y="284595"/>
                </a:lnTo>
                <a:lnTo>
                  <a:pt x="0" y="309622"/>
                </a:lnTo>
                <a:lnTo>
                  <a:pt x="938" y="313095"/>
                </a:lnTo>
                <a:lnTo>
                  <a:pt x="4520" y="319493"/>
                </a:lnTo>
                <a:lnTo>
                  <a:pt x="9288" y="325512"/>
                </a:lnTo>
                <a:lnTo>
                  <a:pt x="11891" y="328451"/>
                </a:lnTo>
                <a:lnTo>
                  <a:pt x="17326" y="334256"/>
                </a:lnTo>
                <a:lnTo>
                  <a:pt x="20109" y="337137"/>
                </a:lnTo>
                <a:lnTo>
                  <a:pt x="23868" y="339058"/>
                </a:lnTo>
                <a:lnTo>
                  <a:pt x="28280" y="340339"/>
                </a:lnTo>
                <a:lnTo>
                  <a:pt x="33126" y="341192"/>
                </a:lnTo>
                <a:lnTo>
                  <a:pt x="38262" y="341762"/>
                </a:lnTo>
                <a:lnTo>
                  <a:pt x="43591" y="342141"/>
                </a:lnTo>
                <a:lnTo>
                  <a:pt x="49048" y="342394"/>
                </a:lnTo>
                <a:lnTo>
                  <a:pt x="60192" y="342675"/>
                </a:lnTo>
                <a:lnTo>
                  <a:pt x="99982" y="342887"/>
                </a:lnTo>
                <a:lnTo>
                  <a:pt x="105692" y="341939"/>
                </a:lnTo>
                <a:lnTo>
                  <a:pt x="111405" y="340354"/>
                </a:lnTo>
                <a:lnTo>
                  <a:pt x="117118" y="338345"/>
                </a:lnTo>
                <a:lnTo>
                  <a:pt x="122832" y="337006"/>
                </a:lnTo>
                <a:lnTo>
                  <a:pt x="128545" y="336113"/>
                </a:lnTo>
                <a:lnTo>
                  <a:pt x="134260" y="335518"/>
                </a:lnTo>
                <a:lnTo>
                  <a:pt x="139022" y="335121"/>
                </a:lnTo>
                <a:lnTo>
                  <a:pt x="143149" y="334857"/>
                </a:lnTo>
                <a:lnTo>
                  <a:pt x="150275" y="334563"/>
                </a:lnTo>
                <a:lnTo>
                  <a:pt x="162833" y="33432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1"/>
          <p:cNvSpPr/>
          <p:nvPr/>
        </p:nvSpPr>
        <p:spPr>
          <a:xfrm>
            <a:off x="7915275" y="3395062"/>
            <a:ext cx="42863" cy="231106"/>
          </a:xfrm>
          <a:custGeom>
            <a:avLst/>
            <a:gdLst/>
            <a:ahLst/>
            <a:cxnLst/>
            <a:rect l="0" t="0" r="0" b="0"/>
            <a:pathLst>
              <a:path w="42863" h="231106">
                <a:moveTo>
                  <a:pt x="0" y="8220"/>
                </a:moveTo>
                <a:lnTo>
                  <a:pt x="0" y="0"/>
                </a:lnTo>
                <a:lnTo>
                  <a:pt x="0" y="57230"/>
                </a:lnTo>
                <a:lnTo>
                  <a:pt x="952" y="62801"/>
                </a:lnTo>
                <a:lnTo>
                  <a:pt x="2539" y="68420"/>
                </a:lnTo>
                <a:lnTo>
                  <a:pt x="4550" y="74071"/>
                </a:lnTo>
                <a:lnTo>
                  <a:pt x="5891" y="80695"/>
                </a:lnTo>
                <a:lnTo>
                  <a:pt x="6784" y="87969"/>
                </a:lnTo>
                <a:lnTo>
                  <a:pt x="7381" y="95676"/>
                </a:lnTo>
                <a:lnTo>
                  <a:pt x="7778" y="102719"/>
                </a:lnTo>
                <a:lnTo>
                  <a:pt x="8219" y="115625"/>
                </a:lnTo>
                <a:lnTo>
                  <a:pt x="9289" y="121733"/>
                </a:lnTo>
                <a:lnTo>
                  <a:pt x="10956" y="127710"/>
                </a:lnTo>
                <a:lnTo>
                  <a:pt x="20473" y="155542"/>
                </a:lnTo>
                <a:lnTo>
                  <a:pt x="22221" y="161680"/>
                </a:lnTo>
                <a:lnTo>
                  <a:pt x="23386" y="166724"/>
                </a:lnTo>
                <a:lnTo>
                  <a:pt x="24163" y="171040"/>
                </a:lnTo>
                <a:lnTo>
                  <a:pt x="24681" y="175821"/>
                </a:lnTo>
                <a:lnTo>
                  <a:pt x="25027" y="180914"/>
                </a:lnTo>
                <a:lnTo>
                  <a:pt x="25257" y="186215"/>
                </a:lnTo>
                <a:lnTo>
                  <a:pt x="26363" y="190700"/>
                </a:lnTo>
                <a:lnTo>
                  <a:pt x="28053" y="194644"/>
                </a:lnTo>
                <a:lnTo>
                  <a:pt x="30132" y="198225"/>
                </a:lnTo>
                <a:lnTo>
                  <a:pt x="31518" y="202518"/>
                </a:lnTo>
                <a:lnTo>
                  <a:pt x="32442" y="207284"/>
                </a:lnTo>
                <a:lnTo>
                  <a:pt x="33058" y="212367"/>
                </a:lnTo>
                <a:lnTo>
                  <a:pt x="34421" y="216708"/>
                </a:lnTo>
                <a:lnTo>
                  <a:pt x="36282" y="220554"/>
                </a:lnTo>
                <a:lnTo>
                  <a:pt x="42862" y="2311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2"/>
          <p:cNvSpPr/>
          <p:nvPr/>
        </p:nvSpPr>
        <p:spPr>
          <a:xfrm>
            <a:off x="7992427" y="3334734"/>
            <a:ext cx="94299" cy="94267"/>
          </a:xfrm>
          <a:custGeom>
            <a:avLst/>
            <a:gdLst/>
            <a:ahLst/>
            <a:cxnLst/>
            <a:rect l="0" t="0" r="0" b="0"/>
            <a:pathLst>
              <a:path w="94299" h="94267">
                <a:moveTo>
                  <a:pt x="0" y="17113"/>
                </a:moveTo>
                <a:lnTo>
                  <a:pt x="8220" y="8894"/>
                </a:lnTo>
                <a:lnTo>
                  <a:pt x="8416" y="6158"/>
                </a:lnTo>
                <a:lnTo>
                  <a:pt x="8541" y="1191"/>
                </a:lnTo>
                <a:lnTo>
                  <a:pt x="9505" y="783"/>
                </a:lnTo>
                <a:lnTo>
                  <a:pt x="11099" y="512"/>
                </a:lnTo>
                <a:lnTo>
                  <a:pt x="13114" y="331"/>
                </a:lnTo>
                <a:lnTo>
                  <a:pt x="15410" y="210"/>
                </a:lnTo>
                <a:lnTo>
                  <a:pt x="20502" y="76"/>
                </a:lnTo>
                <a:lnTo>
                  <a:pt x="28723" y="0"/>
                </a:lnTo>
                <a:lnTo>
                  <a:pt x="30580" y="942"/>
                </a:lnTo>
                <a:lnTo>
                  <a:pt x="31816" y="2522"/>
                </a:lnTo>
                <a:lnTo>
                  <a:pt x="32641" y="4528"/>
                </a:lnTo>
                <a:lnTo>
                  <a:pt x="34142" y="5866"/>
                </a:lnTo>
                <a:lnTo>
                  <a:pt x="36097" y="6757"/>
                </a:lnTo>
                <a:lnTo>
                  <a:pt x="38352" y="7352"/>
                </a:lnTo>
                <a:lnTo>
                  <a:pt x="39856" y="8701"/>
                </a:lnTo>
                <a:lnTo>
                  <a:pt x="40859" y="10552"/>
                </a:lnTo>
                <a:lnTo>
                  <a:pt x="41526" y="12739"/>
                </a:lnTo>
                <a:lnTo>
                  <a:pt x="42924" y="15150"/>
                </a:lnTo>
                <a:lnTo>
                  <a:pt x="44809" y="17709"/>
                </a:lnTo>
                <a:lnTo>
                  <a:pt x="47017" y="20368"/>
                </a:lnTo>
                <a:lnTo>
                  <a:pt x="48490" y="23093"/>
                </a:lnTo>
                <a:lnTo>
                  <a:pt x="49472" y="25862"/>
                </a:lnTo>
                <a:lnTo>
                  <a:pt x="50126" y="28661"/>
                </a:lnTo>
                <a:lnTo>
                  <a:pt x="49610" y="31479"/>
                </a:lnTo>
                <a:lnTo>
                  <a:pt x="48313" y="34310"/>
                </a:lnTo>
                <a:lnTo>
                  <a:pt x="46497" y="37150"/>
                </a:lnTo>
                <a:lnTo>
                  <a:pt x="45285" y="39996"/>
                </a:lnTo>
                <a:lnTo>
                  <a:pt x="44478" y="42846"/>
                </a:lnTo>
                <a:lnTo>
                  <a:pt x="43939" y="45698"/>
                </a:lnTo>
                <a:lnTo>
                  <a:pt x="42628" y="48552"/>
                </a:lnTo>
                <a:lnTo>
                  <a:pt x="40801" y="51408"/>
                </a:lnTo>
                <a:lnTo>
                  <a:pt x="38630" y="54264"/>
                </a:lnTo>
                <a:lnTo>
                  <a:pt x="37183" y="57120"/>
                </a:lnTo>
                <a:lnTo>
                  <a:pt x="36220" y="59977"/>
                </a:lnTo>
                <a:lnTo>
                  <a:pt x="35576" y="62834"/>
                </a:lnTo>
                <a:lnTo>
                  <a:pt x="34195" y="65691"/>
                </a:lnTo>
                <a:lnTo>
                  <a:pt x="32321" y="68548"/>
                </a:lnTo>
                <a:lnTo>
                  <a:pt x="30120" y="71406"/>
                </a:lnTo>
                <a:lnTo>
                  <a:pt x="28653" y="74263"/>
                </a:lnTo>
                <a:lnTo>
                  <a:pt x="27674" y="77121"/>
                </a:lnTo>
                <a:lnTo>
                  <a:pt x="26104" y="84000"/>
                </a:lnTo>
                <a:lnTo>
                  <a:pt x="25023" y="85517"/>
                </a:lnTo>
                <a:lnTo>
                  <a:pt x="23349" y="87481"/>
                </a:lnTo>
                <a:lnTo>
                  <a:pt x="17508" y="93869"/>
                </a:lnTo>
                <a:lnTo>
                  <a:pt x="19847" y="94089"/>
                </a:lnTo>
                <a:lnTo>
                  <a:pt x="24558" y="94231"/>
                </a:lnTo>
                <a:lnTo>
                  <a:pt x="62627" y="94266"/>
                </a:lnTo>
                <a:lnTo>
                  <a:pt x="65564" y="93313"/>
                </a:lnTo>
                <a:lnTo>
                  <a:pt x="68474" y="91726"/>
                </a:lnTo>
                <a:lnTo>
                  <a:pt x="71366" y="89715"/>
                </a:lnTo>
                <a:lnTo>
                  <a:pt x="74248" y="88374"/>
                </a:lnTo>
                <a:lnTo>
                  <a:pt x="77121" y="87480"/>
                </a:lnTo>
                <a:lnTo>
                  <a:pt x="79989" y="86885"/>
                </a:lnTo>
                <a:lnTo>
                  <a:pt x="82853" y="86488"/>
                </a:lnTo>
                <a:lnTo>
                  <a:pt x="85716" y="86223"/>
                </a:lnTo>
                <a:lnTo>
                  <a:pt x="94298" y="856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3"/>
          <p:cNvSpPr/>
          <p:nvPr/>
        </p:nvSpPr>
        <p:spPr>
          <a:xfrm>
            <a:off x="8086725" y="3240405"/>
            <a:ext cx="145678" cy="402908"/>
          </a:xfrm>
          <a:custGeom>
            <a:avLst/>
            <a:gdLst/>
            <a:ahLst/>
            <a:cxnLst/>
            <a:rect l="0" t="0" r="0" b="0"/>
            <a:pathLst>
              <a:path w="145678" h="402908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39" y="6785"/>
                </a:lnTo>
                <a:lnTo>
                  <a:pt x="4550" y="7380"/>
                </a:lnTo>
                <a:lnTo>
                  <a:pt x="5891" y="8730"/>
                </a:lnTo>
                <a:lnTo>
                  <a:pt x="6784" y="10582"/>
                </a:lnTo>
                <a:lnTo>
                  <a:pt x="7381" y="12770"/>
                </a:lnTo>
                <a:lnTo>
                  <a:pt x="8730" y="14228"/>
                </a:lnTo>
                <a:lnTo>
                  <a:pt x="10583" y="15200"/>
                </a:lnTo>
                <a:lnTo>
                  <a:pt x="12770" y="15848"/>
                </a:lnTo>
                <a:lnTo>
                  <a:pt x="15182" y="17233"/>
                </a:lnTo>
                <a:lnTo>
                  <a:pt x="17741" y="19108"/>
                </a:lnTo>
                <a:lnTo>
                  <a:pt x="20400" y="21311"/>
                </a:lnTo>
                <a:lnTo>
                  <a:pt x="23125" y="23732"/>
                </a:lnTo>
                <a:lnTo>
                  <a:pt x="28692" y="28962"/>
                </a:lnTo>
                <a:lnTo>
                  <a:pt x="32463" y="31691"/>
                </a:lnTo>
                <a:lnTo>
                  <a:pt x="36882" y="34462"/>
                </a:lnTo>
                <a:lnTo>
                  <a:pt x="41733" y="37262"/>
                </a:lnTo>
                <a:lnTo>
                  <a:pt x="54743" y="45453"/>
                </a:lnTo>
                <a:lnTo>
                  <a:pt x="62213" y="50304"/>
                </a:lnTo>
                <a:lnTo>
                  <a:pt x="69098" y="55444"/>
                </a:lnTo>
                <a:lnTo>
                  <a:pt x="75593" y="60775"/>
                </a:lnTo>
                <a:lnTo>
                  <a:pt x="81828" y="66234"/>
                </a:lnTo>
                <a:lnTo>
                  <a:pt x="87889" y="71778"/>
                </a:lnTo>
                <a:lnTo>
                  <a:pt x="99704" y="83019"/>
                </a:lnTo>
                <a:lnTo>
                  <a:pt x="104569" y="88683"/>
                </a:lnTo>
                <a:lnTo>
                  <a:pt x="108765" y="94365"/>
                </a:lnTo>
                <a:lnTo>
                  <a:pt x="126894" y="121721"/>
                </a:lnTo>
                <a:lnTo>
                  <a:pt x="131268" y="129725"/>
                </a:lnTo>
                <a:lnTo>
                  <a:pt x="135137" y="137918"/>
                </a:lnTo>
                <a:lnTo>
                  <a:pt x="138669" y="146238"/>
                </a:lnTo>
                <a:lnTo>
                  <a:pt x="141023" y="154642"/>
                </a:lnTo>
                <a:lnTo>
                  <a:pt x="142592" y="163102"/>
                </a:lnTo>
                <a:lnTo>
                  <a:pt x="143639" y="171599"/>
                </a:lnTo>
                <a:lnTo>
                  <a:pt x="144337" y="180122"/>
                </a:lnTo>
                <a:lnTo>
                  <a:pt x="144802" y="188661"/>
                </a:lnTo>
                <a:lnTo>
                  <a:pt x="145319" y="205769"/>
                </a:lnTo>
                <a:lnTo>
                  <a:pt x="145677" y="253157"/>
                </a:lnTo>
                <a:lnTo>
                  <a:pt x="144743" y="263069"/>
                </a:lnTo>
                <a:lnTo>
                  <a:pt x="143168" y="272534"/>
                </a:lnTo>
                <a:lnTo>
                  <a:pt x="141165" y="281702"/>
                </a:lnTo>
                <a:lnTo>
                  <a:pt x="138878" y="290671"/>
                </a:lnTo>
                <a:lnTo>
                  <a:pt x="136400" y="299508"/>
                </a:lnTo>
                <a:lnTo>
                  <a:pt x="131107" y="316947"/>
                </a:lnTo>
                <a:lnTo>
                  <a:pt x="125579" y="334223"/>
                </a:lnTo>
                <a:lnTo>
                  <a:pt x="122772" y="341877"/>
                </a:lnTo>
                <a:lnTo>
                  <a:pt x="119947" y="348886"/>
                </a:lnTo>
                <a:lnTo>
                  <a:pt x="117113" y="355463"/>
                </a:lnTo>
                <a:lnTo>
                  <a:pt x="113317" y="361753"/>
                </a:lnTo>
                <a:lnTo>
                  <a:pt x="108883" y="367851"/>
                </a:lnTo>
                <a:lnTo>
                  <a:pt x="104020" y="373821"/>
                </a:lnTo>
                <a:lnTo>
                  <a:pt x="99827" y="379706"/>
                </a:lnTo>
                <a:lnTo>
                  <a:pt x="96079" y="385535"/>
                </a:lnTo>
                <a:lnTo>
                  <a:pt x="92627" y="391326"/>
                </a:lnTo>
                <a:lnTo>
                  <a:pt x="89373" y="395186"/>
                </a:lnTo>
                <a:lnTo>
                  <a:pt x="86252" y="397760"/>
                </a:lnTo>
                <a:lnTo>
                  <a:pt x="83218" y="399476"/>
                </a:lnTo>
                <a:lnTo>
                  <a:pt x="80244" y="400620"/>
                </a:lnTo>
                <a:lnTo>
                  <a:pt x="77308" y="401382"/>
                </a:lnTo>
                <a:lnTo>
                  <a:pt x="68593" y="402905"/>
                </a:lnTo>
                <a:lnTo>
                  <a:pt x="68581" y="402907"/>
                </a:lnTo>
                <a:lnTo>
                  <a:pt x="68580" y="4029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4"/>
          <p:cNvSpPr/>
          <p:nvPr/>
        </p:nvSpPr>
        <p:spPr>
          <a:xfrm>
            <a:off x="6878002" y="3994785"/>
            <a:ext cx="197168" cy="505695"/>
          </a:xfrm>
          <a:custGeom>
            <a:avLst/>
            <a:gdLst/>
            <a:ahLst/>
            <a:cxnLst/>
            <a:rect l="0" t="0" r="0" b="0"/>
            <a:pathLst>
              <a:path w="197168" h="505695">
                <a:moveTo>
                  <a:pt x="0" y="0"/>
                </a:moveTo>
                <a:lnTo>
                  <a:pt x="0" y="33169"/>
                </a:lnTo>
                <a:lnTo>
                  <a:pt x="2540" y="43634"/>
                </a:lnTo>
                <a:lnTo>
                  <a:pt x="4551" y="49092"/>
                </a:lnTo>
                <a:lnTo>
                  <a:pt x="6785" y="62776"/>
                </a:lnTo>
                <a:lnTo>
                  <a:pt x="8731" y="77430"/>
                </a:lnTo>
                <a:lnTo>
                  <a:pt x="12771" y="90293"/>
                </a:lnTo>
                <a:lnTo>
                  <a:pt x="17741" y="102360"/>
                </a:lnTo>
                <a:lnTo>
                  <a:pt x="22172" y="114073"/>
                </a:lnTo>
                <a:lnTo>
                  <a:pt x="24142" y="125629"/>
                </a:lnTo>
                <a:lnTo>
                  <a:pt x="27557" y="137115"/>
                </a:lnTo>
                <a:lnTo>
                  <a:pt x="32296" y="151751"/>
                </a:lnTo>
                <a:lnTo>
                  <a:pt x="32960" y="155460"/>
                </a:lnTo>
                <a:lnTo>
                  <a:pt x="36239" y="162120"/>
                </a:lnTo>
                <a:lnTo>
                  <a:pt x="40871" y="168256"/>
                </a:lnTo>
                <a:lnTo>
                  <a:pt x="46105" y="174158"/>
                </a:lnTo>
                <a:lnTo>
                  <a:pt x="51606" y="179956"/>
                </a:lnTo>
                <a:lnTo>
                  <a:pt x="54407" y="182835"/>
                </a:lnTo>
                <a:lnTo>
                  <a:pt x="57226" y="184755"/>
                </a:lnTo>
                <a:lnTo>
                  <a:pt x="62899" y="186888"/>
                </a:lnTo>
                <a:lnTo>
                  <a:pt x="65745" y="186504"/>
                </a:lnTo>
                <a:lnTo>
                  <a:pt x="68595" y="185296"/>
                </a:lnTo>
                <a:lnTo>
                  <a:pt x="71447" y="183538"/>
                </a:lnTo>
                <a:lnTo>
                  <a:pt x="77157" y="181585"/>
                </a:lnTo>
                <a:lnTo>
                  <a:pt x="80013" y="181064"/>
                </a:lnTo>
                <a:lnTo>
                  <a:pt x="81917" y="179764"/>
                </a:lnTo>
                <a:lnTo>
                  <a:pt x="83187" y="177945"/>
                </a:lnTo>
                <a:lnTo>
                  <a:pt x="84033" y="175780"/>
                </a:lnTo>
                <a:lnTo>
                  <a:pt x="89775" y="168182"/>
                </a:lnTo>
                <a:lnTo>
                  <a:pt x="94828" y="162695"/>
                </a:lnTo>
                <a:lnTo>
                  <a:pt x="103027" y="154251"/>
                </a:lnTo>
                <a:lnTo>
                  <a:pt x="105832" y="151411"/>
                </a:lnTo>
                <a:lnTo>
                  <a:pt x="107703" y="147613"/>
                </a:lnTo>
                <a:lnTo>
                  <a:pt x="111286" y="133166"/>
                </a:lnTo>
                <a:lnTo>
                  <a:pt x="115501" y="122367"/>
                </a:lnTo>
                <a:lnTo>
                  <a:pt x="118008" y="111218"/>
                </a:lnTo>
                <a:lnTo>
                  <a:pt x="120076" y="99913"/>
                </a:lnTo>
                <a:lnTo>
                  <a:pt x="124170" y="88538"/>
                </a:lnTo>
                <a:lnTo>
                  <a:pt x="126624" y="77133"/>
                </a:lnTo>
                <a:lnTo>
                  <a:pt x="128006" y="62541"/>
                </a:lnTo>
                <a:lnTo>
                  <a:pt x="128416" y="49646"/>
                </a:lnTo>
                <a:lnTo>
                  <a:pt x="128588" y="17158"/>
                </a:lnTo>
                <a:lnTo>
                  <a:pt x="128588" y="21700"/>
                </a:lnTo>
                <a:lnTo>
                  <a:pt x="133139" y="33628"/>
                </a:lnTo>
                <a:lnTo>
                  <a:pt x="135969" y="44677"/>
                </a:lnTo>
                <a:lnTo>
                  <a:pt x="136807" y="58534"/>
                </a:lnTo>
                <a:lnTo>
                  <a:pt x="139544" y="71735"/>
                </a:lnTo>
                <a:lnTo>
                  <a:pt x="143934" y="87127"/>
                </a:lnTo>
                <a:lnTo>
                  <a:pt x="149061" y="103493"/>
                </a:lnTo>
                <a:lnTo>
                  <a:pt x="150809" y="111858"/>
                </a:lnTo>
                <a:lnTo>
                  <a:pt x="151975" y="120292"/>
                </a:lnTo>
                <a:lnTo>
                  <a:pt x="152751" y="128772"/>
                </a:lnTo>
                <a:lnTo>
                  <a:pt x="154222" y="138235"/>
                </a:lnTo>
                <a:lnTo>
                  <a:pt x="156155" y="148354"/>
                </a:lnTo>
                <a:lnTo>
                  <a:pt x="160842" y="169758"/>
                </a:lnTo>
                <a:lnTo>
                  <a:pt x="166101" y="191970"/>
                </a:lnTo>
                <a:lnTo>
                  <a:pt x="167884" y="202275"/>
                </a:lnTo>
                <a:lnTo>
                  <a:pt x="169073" y="212002"/>
                </a:lnTo>
                <a:lnTo>
                  <a:pt x="169865" y="221345"/>
                </a:lnTo>
                <a:lnTo>
                  <a:pt x="171346" y="232336"/>
                </a:lnTo>
                <a:lnTo>
                  <a:pt x="173286" y="244425"/>
                </a:lnTo>
                <a:lnTo>
                  <a:pt x="175531" y="257248"/>
                </a:lnTo>
                <a:lnTo>
                  <a:pt x="177028" y="268653"/>
                </a:lnTo>
                <a:lnTo>
                  <a:pt x="178026" y="279114"/>
                </a:lnTo>
                <a:lnTo>
                  <a:pt x="178692" y="288946"/>
                </a:lnTo>
                <a:lnTo>
                  <a:pt x="179136" y="299311"/>
                </a:lnTo>
                <a:lnTo>
                  <a:pt x="179628" y="320987"/>
                </a:lnTo>
                <a:lnTo>
                  <a:pt x="179905" y="354610"/>
                </a:lnTo>
                <a:lnTo>
                  <a:pt x="178992" y="364994"/>
                </a:lnTo>
                <a:lnTo>
                  <a:pt x="177431" y="374775"/>
                </a:lnTo>
                <a:lnTo>
                  <a:pt x="175438" y="384152"/>
                </a:lnTo>
                <a:lnTo>
                  <a:pt x="174108" y="393261"/>
                </a:lnTo>
                <a:lnTo>
                  <a:pt x="173222" y="402191"/>
                </a:lnTo>
                <a:lnTo>
                  <a:pt x="172631" y="411003"/>
                </a:lnTo>
                <a:lnTo>
                  <a:pt x="171285" y="419734"/>
                </a:lnTo>
                <a:lnTo>
                  <a:pt x="169435" y="428413"/>
                </a:lnTo>
                <a:lnTo>
                  <a:pt x="167250" y="437056"/>
                </a:lnTo>
                <a:lnTo>
                  <a:pt x="164840" y="445675"/>
                </a:lnTo>
                <a:lnTo>
                  <a:pt x="159622" y="462873"/>
                </a:lnTo>
                <a:lnTo>
                  <a:pt x="156668" y="474961"/>
                </a:lnTo>
                <a:lnTo>
                  <a:pt x="155881" y="479518"/>
                </a:lnTo>
                <a:lnTo>
                  <a:pt x="149926" y="489661"/>
                </a:lnTo>
                <a:lnTo>
                  <a:pt x="139682" y="502594"/>
                </a:lnTo>
                <a:lnTo>
                  <a:pt x="137889" y="503655"/>
                </a:lnTo>
                <a:lnTo>
                  <a:pt x="133356" y="504834"/>
                </a:lnTo>
                <a:lnTo>
                  <a:pt x="128167" y="505358"/>
                </a:lnTo>
                <a:lnTo>
                  <a:pt x="122686" y="505591"/>
                </a:lnTo>
                <a:lnTo>
                  <a:pt x="117074" y="505694"/>
                </a:lnTo>
                <a:lnTo>
                  <a:pt x="114245" y="504769"/>
                </a:lnTo>
                <a:lnTo>
                  <a:pt x="108560" y="501202"/>
                </a:lnTo>
                <a:lnTo>
                  <a:pt x="102859" y="496441"/>
                </a:lnTo>
                <a:lnTo>
                  <a:pt x="100006" y="493838"/>
                </a:lnTo>
                <a:lnTo>
                  <a:pt x="94294" y="485866"/>
                </a:lnTo>
                <a:lnTo>
                  <a:pt x="88582" y="476926"/>
                </a:lnTo>
                <a:lnTo>
                  <a:pt x="82867" y="469776"/>
                </a:lnTo>
                <a:lnTo>
                  <a:pt x="77153" y="460884"/>
                </a:lnTo>
                <a:lnTo>
                  <a:pt x="74295" y="455846"/>
                </a:lnTo>
                <a:lnTo>
                  <a:pt x="71121" y="445168"/>
                </a:lnTo>
                <a:lnTo>
                  <a:pt x="68756" y="434072"/>
                </a:lnTo>
                <a:lnTo>
                  <a:pt x="64531" y="422791"/>
                </a:lnTo>
                <a:lnTo>
                  <a:pt x="62018" y="411427"/>
                </a:lnTo>
                <a:lnTo>
                  <a:pt x="61348" y="405729"/>
                </a:lnTo>
                <a:lnTo>
                  <a:pt x="63144" y="394319"/>
                </a:lnTo>
                <a:lnTo>
                  <a:pt x="66164" y="382898"/>
                </a:lnTo>
                <a:lnTo>
                  <a:pt x="67506" y="371472"/>
                </a:lnTo>
                <a:lnTo>
                  <a:pt x="69770" y="365758"/>
                </a:lnTo>
                <a:lnTo>
                  <a:pt x="73183" y="360043"/>
                </a:lnTo>
                <a:lnTo>
                  <a:pt x="77364" y="354328"/>
                </a:lnTo>
                <a:lnTo>
                  <a:pt x="81104" y="349566"/>
                </a:lnTo>
                <a:lnTo>
                  <a:pt x="84548" y="345439"/>
                </a:lnTo>
                <a:lnTo>
                  <a:pt x="87798" y="341735"/>
                </a:lnTo>
                <a:lnTo>
                  <a:pt x="93949" y="335080"/>
                </a:lnTo>
                <a:lnTo>
                  <a:pt x="102767" y="325978"/>
                </a:lnTo>
                <a:lnTo>
                  <a:pt x="105659" y="323046"/>
                </a:lnTo>
                <a:lnTo>
                  <a:pt x="109492" y="320139"/>
                </a:lnTo>
                <a:lnTo>
                  <a:pt x="113952" y="317248"/>
                </a:lnTo>
                <a:lnTo>
                  <a:pt x="118830" y="314369"/>
                </a:lnTo>
                <a:lnTo>
                  <a:pt x="123035" y="312449"/>
                </a:lnTo>
                <a:lnTo>
                  <a:pt x="126792" y="311169"/>
                </a:lnTo>
                <a:lnTo>
                  <a:pt x="130248" y="310316"/>
                </a:lnTo>
                <a:lnTo>
                  <a:pt x="134456" y="308794"/>
                </a:lnTo>
                <a:lnTo>
                  <a:pt x="139168" y="306828"/>
                </a:lnTo>
                <a:lnTo>
                  <a:pt x="144214" y="304564"/>
                </a:lnTo>
                <a:lnTo>
                  <a:pt x="149483" y="303055"/>
                </a:lnTo>
                <a:lnTo>
                  <a:pt x="154900" y="302049"/>
                </a:lnTo>
                <a:lnTo>
                  <a:pt x="160417" y="301378"/>
                </a:lnTo>
                <a:lnTo>
                  <a:pt x="165999" y="300931"/>
                </a:lnTo>
                <a:lnTo>
                  <a:pt x="171626" y="300633"/>
                </a:lnTo>
                <a:lnTo>
                  <a:pt x="186107" y="300214"/>
                </a:lnTo>
                <a:lnTo>
                  <a:pt x="197167" y="3000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5"/>
          <p:cNvSpPr/>
          <p:nvPr/>
        </p:nvSpPr>
        <p:spPr>
          <a:xfrm>
            <a:off x="7143750" y="4097654"/>
            <a:ext cx="180023" cy="17147"/>
          </a:xfrm>
          <a:custGeom>
            <a:avLst/>
            <a:gdLst/>
            <a:ahLst/>
            <a:cxnLst/>
            <a:rect l="0" t="0" r="0" b="0"/>
            <a:pathLst>
              <a:path w="180023" h="17147">
                <a:moveTo>
                  <a:pt x="0" y="17146"/>
                </a:moveTo>
                <a:lnTo>
                  <a:pt x="36095" y="17146"/>
                </a:lnTo>
                <a:lnTo>
                  <a:pt x="40255" y="16193"/>
                </a:lnTo>
                <a:lnTo>
                  <a:pt x="44935" y="14606"/>
                </a:lnTo>
                <a:lnTo>
                  <a:pt x="49958" y="12595"/>
                </a:lnTo>
                <a:lnTo>
                  <a:pt x="55213" y="11254"/>
                </a:lnTo>
                <a:lnTo>
                  <a:pt x="60621" y="10361"/>
                </a:lnTo>
                <a:lnTo>
                  <a:pt x="66131" y="9765"/>
                </a:lnTo>
                <a:lnTo>
                  <a:pt x="71710" y="9368"/>
                </a:lnTo>
                <a:lnTo>
                  <a:pt x="77334" y="9103"/>
                </a:lnTo>
                <a:lnTo>
                  <a:pt x="88663" y="8808"/>
                </a:lnTo>
                <a:lnTo>
                  <a:pt x="165586" y="8573"/>
                </a:lnTo>
                <a:lnTo>
                  <a:pt x="168493" y="7621"/>
                </a:lnTo>
                <a:lnTo>
                  <a:pt x="171384" y="6033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6"/>
          <p:cNvSpPr/>
          <p:nvPr/>
        </p:nvSpPr>
        <p:spPr>
          <a:xfrm>
            <a:off x="7186612" y="4140517"/>
            <a:ext cx="137161" cy="25719"/>
          </a:xfrm>
          <a:custGeom>
            <a:avLst/>
            <a:gdLst/>
            <a:ahLst/>
            <a:cxnLst/>
            <a:rect l="0" t="0" r="0" b="0"/>
            <a:pathLst>
              <a:path w="137161" h="25719">
                <a:moveTo>
                  <a:pt x="0" y="25718"/>
                </a:moveTo>
                <a:lnTo>
                  <a:pt x="4551" y="25718"/>
                </a:lnTo>
                <a:lnTo>
                  <a:pt x="7796" y="24765"/>
                </a:lnTo>
                <a:lnTo>
                  <a:pt x="11865" y="23178"/>
                </a:lnTo>
                <a:lnTo>
                  <a:pt x="16483" y="21167"/>
                </a:lnTo>
                <a:lnTo>
                  <a:pt x="21466" y="19826"/>
                </a:lnTo>
                <a:lnTo>
                  <a:pt x="26693" y="18932"/>
                </a:lnTo>
                <a:lnTo>
                  <a:pt x="32083" y="18337"/>
                </a:lnTo>
                <a:lnTo>
                  <a:pt x="36629" y="17940"/>
                </a:lnTo>
                <a:lnTo>
                  <a:pt x="40611" y="17675"/>
                </a:lnTo>
                <a:lnTo>
                  <a:pt x="44219" y="17498"/>
                </a:lnTo>
                <a:lnTo>
                  <a:pt x="53308" y="17302"/>
                </a:lnTo>
                <a:lnTo>
                  <a:pt x="58399" y="17250"/>
                </a:lnTo>
                <a:lnTo>
                  <a:pt x="63698" y="16262"/>
                </a:lnTo>
                <a:lnTo>
                  <a:pt x="69135" y="14652"/>
                </a:lnTo>
                <a:lnTo>
                  <a:pt x="74665" y="12626"/>
                </a:lnTo>
                <a:lnTo>
                  <a:pt x="80257" y="11274"/>
                </a:lnTo>
                <a:lnTo>
                  <a:pt x="85890" y="10374"/>
                </a:lnTo>
                <a:lnTo>
                  <a:pt x="91550" y="9773"/>
                </a:lnTo>
                <a:lnTo>
                  <a:pt x="97228" y="9373"/>
                </a:lnTo>
                <a:lnTo>
                  <a:pt x="102919" y="9106"/>
                </a:lnTo>
                <a:lnTo>
                  <a:pt x="108618" y="8928"/>
                </a:lnTo>
                <a:lnTo>
                  <a:pt x="113370" y="7857"/>
                </a:lnTo>
                <a:lnTo>
                  <a:pt x="117490" y="6191"/>
                </a:lnTo>
                <a:lnTo>
                  <a:pt x="121190" y="4127"/>
                </a:lnTo>
                <a:lnTo>
                  <a:pt x="124608" y="2751"/>
                </a:lnTo>
                <a:lnTo>
                  <a:pt x="127839" y="1834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7"/>
          <p:cNvSpPr/>
          <p:nvPr/>
        </p:nvSpPr>
        <p:spPr>
          <a:xfrm>
            <a:off x="7418069" y="3943350"/>
            <a:ext cx="42864" cy="300038"/>
          </a:xfrm>
          <a:custGeom>
            <a:avLst/>
            <a:gdLst/>
            <a:ahLst/>
            <a:cxnLst/>
            <a:rect l="0" t="0" r="0" b="0"/>
            <a:pathLst>
              <a:path w="42864" h="300038">
                <a:moveTo>
                  <a:pt x="0" y="0"/>
                </a:moveTo>
                <a:lnTo>
                  <a:pt x="0" y="61862"/>
                </a:lnTo>
                <a:lnTo>
                  <a:pt x="954" y="69816"/>
                </a:lnTo>
                <a:lnTo>
                  <a:pt x="2541" y="77977"/>
                </a:lnTo>
                <a:lnTo>
                  <a:pt x="4552" y="86274"/>
                </a:lnTo>
                <a:lnTo>
                  <a:pt x="5892" y="94663"/>
                </a:lnTo>
                <a:lnTo>
                  <a:pt x="6786" y="103114"/>
                </a:lnTo>
                <a:lnTo>
                  <a:pt x="7382" y="111605"/>
                </a:lnTo>
                <a:lnTo>
                  <a:pt x="7779" y="120123"/>
                </a:lnTo>
                <a:lnTo>
                  <a:pt x="8221" y="137208"/>
                </a:lnTo>
                <a:lnTo>
                  <a:pt x="8469" y="162891"/>
                </a:lnTo>
                <a:lnTo>
                  <a:pt x="9455" y="170507"/>
                </a:lnTo>
                <a:lnTo>
                  <a:pt x="11067" y="177488"/>
                </a:lnTo>
                <a:lnTo>
                  <a:pt x="13093" y="184048"/>
                </a:lnTo>
                <a:lnTo>
                  <a:pt x="14444" y="190326"/>
                </a:lnTo>
                <a:lnTo>
                  <a:pt x="15344" y="196417"/>
                </a:lnTo>
                <a:lnTo>
                  <a:pt x="15945" y="202382"/>
                </a:lnTo>
                <a:lnTo>
                  <a:pt x="17298" y="208264"/>
                </a:lnTo>
                <a:lnTo>
                  <a:pt x="19152" y="214090"/>
                </a:lnTo>
                <a:lnTo>
                  <a:pt x="21341" y="219879"/>
                </a:lnTo>
                <a:lnTo>
                  <a:pt x="22800" y="225643"/>
                </a:lnTo>
                <a:lnTo>
                  <a:pt x="23772" y="231391"/>
                </a:lnTo>
                <a:lnTo>
                  <a:pt x="24421" y="237128"/>
                </a:lnTo>
                <a:lnTo>
                  <a:pt x="24854" y="242858"/>
                </a:lnTo>
                <a:lnTo>
                  <a:pt x="25142" y="248582"/>
                </a:lnTo>
                <a:lnTo>
                  <a:pt x="25462" y="260024"/>
                </a:lnTo>
                <a:lnTo>
                  <a:pt x="25605" y="271459"/>
                </a:lnTo>
                <a:lnTo>
                  <a:pt x="26595" y="276222"/>
                </a:lnTo>
                <a:lnTo>
                  <a:pt x="28208" y="280351"/>
                </a:lnTo>
                <a:lnTo>
                  <a:pt x="30236" y="284055"/>
                </a:lnTo>
                <a:lnTo>
                  <a:pt x="32540" y="287477"/>
                </a:lnTo>
                <a:lnTo>
                  <a:pt x="35028" y="290712"/>
                </a:lnTo>
                <a:lnTo>
                  <a:pt x="42863" y="3000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8"/>
          <p:cNvSpPr/>
          <p:nvPr/>
        </p:nvSpPr>
        <p:spPr>
          <a:xfrm>
            <a:off x="7580947" y="4174807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9"/>
          <p:cNvSpPr/>
          <p:nvPr/>
        </p:nvSpPr>
        <p:spPr>
          <a:xfrm>
            <a:off x="7786687" y="3926204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0"/>
          <p:cNvSpPr/>
          <p:nvPr/>
        </p:nvSpPr>
        <p:spPr>
          <a:xfrm>
            <a:off x="7649530" y="3926206"/>
            <a:ext cx="201768" cy="265743"/>
          </a:xfrm>
          <a:custGeom>
            <a:avLst/>
            <a:gdLst/>
            <a:ahLst/>
            <a:cxnLst/>
            <a:rect l="0" t="0" r="0" b="0"/>
            <a:pathLst>
              <a:path w="201768" h="265743">
                <a:moveTo>
                  <a:pt x="85722" y="17144"/>
                </a:moveTo>
                <a:lnTo>
                  <a:pt x="39999" y="17144"/>
                </a:lnTo>
                <a:lnTo>
                  <a:pt x="38095" y="16191"/>
                </a:lnTo>
                <a:lnTo>
                  <a:pt x="36826" y="14604"/>
                </a:lnTo>
                <a:lnTo>
                  <a:pt x="35979" y="12593"/>
                </a:lnTo>
                <a:lnTo>
                  <a:pt x="34462" y="11252"/>
                </a:lnTo>
                <a:lnTo>
                  <a:pt x="32499" y="10359"/>
                </a:lnTo>
                <a:lnTo>
                  <a:pt x="30238" y="9763"/>
                </a:lnTo>
                <a:lnTo>
                  <a:pt x="25185" y="6560"/>
                </a:lnTo>
                <a:lnTo>
                  <a:pt x="22504" y="4373"/>
                </a:lnTo>
                <a:lnTo>
                  <a:pt x="19764" y="2915"/>
                </a:lnTo>
                <a:lnTo>
                  <a:pt x="14179" y="1295"/>
                </a:lnTo>
                <a:lnTo>
                  <a:pt x="8573" y="0"/>
                </a:lnTo>
                <a:lnTo>
                  <a:pt x="8570" y="35999"/>
                </a:lnTo>
                <a:lnTo>
                  <a:pt x="7618" y="40191"/>
                </a:lnTo>
                <a:lnTo>
                  <a:pt x="6030" y="44891"/>
                </a:lnTo>
                <a:lnTo>
                  <a:pt x="4019" y="49929"/>
                </a:lnTo>
                <a:lnTo>
                  <a:pt x="1785" y="58067"/>
                </a:lnTo>
                <a:lnTo>
                  <a:pt x="792" y="65812"/>
                </a:lnTo>
                <a:lnTo>
                  <a:pt x="527" y="70545"/>
                </a:lnTo>
                <a:lnTo>
                  <a:pt x="233" y="79930"/>
                </a:lnTo>
                <a:lnTo>
                  <a:pt x="44" y="93716"/>
                </a:lnTo>
                <a:lnTo>
                  <a:pt x="0" y="109714"/>
                </a:lnTo>
                <a:lnTo>
                  <a:pt x="2538" y="113214"/>
                </a:lnTo>
                <a:lnTo>
                  <a:pt x="8217" y="119616"/>
                </a:lnTo>
                <a:lnTo>
                  <a:pt x="14392" y="119935"/>
                </a:lnTo>
                <a:lnTo>
                  <a:pt x="19139" y="119998"/>
                </a:lnTo>
                <a:lnTo>
                  <a:pt x="21331" y="120004"/>
                </a:lnTo>
                <a:lnTo>
                  <a:pt x="23745" y="119054"/>
                </a:lnTo>
                <a:lnTo>
                  <a:pt x="28967" y="115460"/>
                </a:lnTo>
                <a:lnTo>
                  <a:pt x="34462" y="113227"/>
                </a:lnTo>
                <a:lnTo>
                  <a:pt x="37262" y="112632"/>
                </a:lnTo>
                <a:lnTo>
                  <a:pt x="42912" y="109431"/>
                </a:lnTo>
                <a:lnTo>
                  <a:pt x="48598" y="104832"/>
                </a:lnTo>
                <a:lnTo>
                  <a:pt x="54300" y="99614"/>
                </a:lnTo>
                <a:lnTo>
                  <a:pt x="57154" y="97841"/>
                </a:lnTo>
                <a:lnTo>
                  <a:pt x="62865" y="95872"/>
                </a:lnTo>
                <a:lnTo>
                  <a:pt x="66674" y="94394"/>
                </a:lnTo>
                <a:lnTo>
                  <a:pt x="71118" y="92456"/>
                </a:lnTo>
                <a:lnTo>
                  <a:pt x="75986" y="90212"/>
                </a:lnTo>
                <a:lnTo>
                  <a:pt x="81136" y="88716"/>
                </a:lnTo>
                <a:lnTo>
                  <a:pt x="86475" y="87719"/>
                </a:lnTo>
                <a:lnTo>
                  <a:pt x="91940" y="87054"/>
                </a:lnTo>
                <a:lnTo>
                  <a:pt x="96535" y="86611"/>
                </a:lnTo>
                <a:lnTo>
                  <a:pt x="100550" y="86315"/>
                </a:lnTo>
                <a:lnTo>
                  <a:pt x="104180" y="86118"/>
                </a:lnTo>
                <a:lnTo>
                  <a:pt x="113293" y="85899"/>
                </a:lnTo>
                <a:lnTo>
                  <a:pt x="118391" y="85840"/>
                </a:lnTo>
                <a:lnTo>
                  <a:pt x="123693" y="86754"/>
                </a:lnTo>
                <a:lnTo>
                  <a:pt x="129134" y="88316"/>
                </a:lnTo>
                <a:lnTo>
                  <a:pt x="134666" y="90309"/>
                </a:lnTo>
                <a:lnTo>
                  <a:pt x="140258" y="92590"/>
                </a:lnTo>
                <a:lnTo>
                  <a:pt x="145893" y="95064"/>
                </a:lnTo>
                <a:lnTo>
                  <a:pt x="151553" y="97666"/>
                </a:lnTo>
                <a:lnTo>
                  <a:pt x="156279" y="100352"/>
                </a:lnTo>
                <a:lnTo>
                  <a:pt x="160383" y="103096"/>
                </a:lnTo>
                <a:lnTo>
                  <a:pt x="164071" y="105878"/>
                </a:lnTo>
                <a:lnTo>
                  <a:pt x="167482" y="108685"/>
                </a:lnTo>
                <a:lnTo>
                  <a:pt x="170708" y="111509"/>
                </a:lnTo>
                <a:lnTo>
                  <a:pt x="176834" y="117186"/>
                </a:lnTo>
                <a:lnTo>
                  <a:pt x="185638" y="125737"/>
                </a:lnTo>
                <a:lnTo>
                  <a:pt x="191406" y="131448"/>
                </a:lnTo>
                <a:lnTo>
                  <a:pt x="193326" y="135256"/>
                </a:lnTo>
                <a:lnTo>
                  <a:pt x="194605" y="139700"/>
                </a:lnTo>
                <a:lnTo>
                  <a:pt x="195459" y="144568"/>
                </a:lnTo>
                <a:lnTo>
                  <a:pt x="198946" y="152517"/>
                </a:lnTo>
                <a:lnTo>
                  <a:pt x="201210" y="155970"/>
                </a:lnTo>
                <a:lnTo>
                  <a:pt x="201767" y="160177"/>
                </a:lnTo>
                <a:lnTo>
                  <a:pt x="201185" y="164887"/>
                </a:lnTo>
                <a:lnTo>
                  <a:pt x="199845" y="169931"/>
                </a:lnTo>
                <a:lnTo>
                  <a:pt x="198952" y="175200"/>
                </a:lnTo>
                <a:lnTo>
                  <a:pt x="198356" y="180617"/>
                </a:lnTo>
                <a:lnTo>
                  <a:pt x="197959" y="186133"/>
                </a:lnTo>
                <a:lnTo>
                  <a:pt x="196742" y="191716"/>
                </a:lnTo>
                <a:lnTo>
                  <a:pt x="194978" y="197343"/>
                </a:lnTo>
                <a:lnTo>
                  <a:pt x="192849" y="202999"/>
                </a:lnTo>
                <a:lnTo>
                  <a:pt x="190478" y="207722"/>
                </a:lnTo>
                <a:lnTo>
                  <a:pt x="185303" y="215510"/>
                </a:lnTo>
                <a:lnTo>
                  <a:pt x="182367" y="222146"/>
                </a:lnTo>
                <a:lnTo>
                  <a:pt x="181585" y="225249"/>
                </a:lnTo>
                <a:lnTo>
                  <a:pt x="179158" y="229224"/>
                </a:lnTo>
                <a:lnTo>
                  <a:pt x="175635" y="233778"/>
                </a:lnTo>
                <a:lnTo>
                  <a:pt x="171382" y="238719"/>
                </a:lnTo>
                <a:lnTo>
                  <a:pt x="166641" y="242965"/>
                </a:lnTo>
                <a:lnTo>
                  <a:pt x="161576" y="246749"/>
                </a:lnTo>
                <a:lnTo>
                  <a:pt x="156294" y="250224"/>
                </a:lnTo>
                <a:lnTo>
                  <a:pt x="151820" y="253493"/>
                </a:lnTo>
                <a:lnTo>
                  <a:pt x="147885" y="256625"/>
                </a:lnTo>
                <a:lnTo>
                  <a:pt x="144309" y="259665"/>
                </a:lnTo>
                <a:lnTo>
                  <a:pt x="140972" y="261692"/>
                </a:lnTo>
                <a:lnTo>
                  <a:pt x="134725" y="263944"/>
                </a:lnTo>
                <a:lnTo>
                  <a:pt x="128774" y="264945"/>
                </a:lnTo>
                <a:lnTo>
                  <a:pt x="122954" y="265390"/>
                </a:lnTo>
                <a:lnTo>
                  <a:pt x="117192" y="265588"/>
                </a:lnTo>
                <a:lnTo>
                  <a:pt x="90600" y="265742"/>
                </a:lnTo>
                <a:lnTo>
                  <a:pt x="88021" y="264791"/>
                </a:lnTo>
                <a:lnTo>
                  <a:pt x="82617" y="261194"/>
                </a:lnTo>
                <a:lnTo>
                  <a:pt x="77040" y="258961"/>
                </a:lnTo>
                <a:lnTo>
                  <a:pt x="71386" y="257968"/>
                </a:lnTo>
                <a:lnTo>
                  <a:pt x="65698" y="257527"/>
                </a:lnTo>
                <a:lnTo>
                  <a:pt x="63800" y="256456"/>
                </a:lnTo>
                <a:lnTo>
                  <a:pt x="62535" y="254791"/>
                </a:lnTo>
                <a:lnTo>
                  <a:pt x="60004" y="24860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1"/>
          <p:cNvSpPr/>
          <p:nvPr/>
        </p:nvSpPr>
        <p:spPr>
          <a:xfrm>
            <a:off x="4752410" y="3326129"/>
            <a:ext cx="76722" cy="67273"/>
          </a:xfrm>
          <a:custGeom>
            <a:avLst/>
            <a:gdLst/>
            <a:ahLst/>
            <a:cxnLst/>
            <a:rect l="0" t="0" r="0" b="0"/>
            <a:pathLst>
              <a:path w="76722" h="67273">
                <a:moveTo>
                  <a:pt x="8185" y="0"/>
                </a:moveTo>
                <a:lnTo>
                  <a:pt x="28584" y="0"/>
                </a:lnTo>
                <a:lnTo>
                  <a:pt x="30356" y="953"/>
                </a:lnTo>
                <a:lnTo>
                  <a:pt x="31539" y="2541"/>
                </a:lnTo>
                <a:lnTo>
                  <a:pt x="32327" y="4552"/>
                </a:lnTo>
                <a:lnTo>
                  <a:pt x="33804" y="5892"/>
                </a:lnTo>
                <a:lnTo>
                  <a:pt x="35742" y="6786"/>
                </a:lnTo>
                <a:lnTo>
                  <a:pt x="37986" y="7381"/>
                </a:lnTo>
                <a:lnTo>
                  <a:pt x="39482" y="8731"/>
                </a:lnTo>
                <a:lnTo>
                  <a:pt x="40480" y="10583"/>
                </a:lnTo>
                <a:lnTo>
                  <a:pt x="41145" y="12771"/>
                </a:lnTo>
                <a:lnTo>
                  <a:pt x="42540" y="15182"/>
                </a:lnTo>
                <a:lnTo>
                  <a:pt x="44423" y="17741"/>
                </a:lnTo>
                <a:lnTo>
                  <a:pt x="49739" y="24143"/>
                </a:lnTo>
                <a:lnTo>
                  <a:pt x="49222" y="25620"/>
                </a:lnTo>
                <a:lnTo>
                  <a:pt x="47926" y="27558"/>
                </a:lnTo>
                <a:lnTo>
                  <a:pt x="46109" y="29802"/>
                </a:lnTo>
                <a:lnTo>
                  <a:pt x="44897" y="32251"/>
                </a:lnTo>
                <a:lnTo>
                  <a:pt x="44090" y="34836"/>
                </a:lnTo>
                <a:lnTo>
                  <a:pt x="42794" y="41277"/>
                </a:lnTo>
                <a:lnTo>
                  <a:pt x="41734" y="41806"/>
                </a:lnTo>
                <a:lnTo>
                  <a:pt x="40076" y="42158"/>
                </a:lnTo>
                <a:lnTo>
                  <a:pt x="38018" y="42394"/>
                </a:lnTo>
                <a:lnTo>
                  <a:pt x="36646" y="43502"/>
                </a:lnTo>
                <a:lnTo>
                  <a:pt x="35732" y="45194"/>
                </a:lnTo>
                <a:lnTo>
                  <a:pt x="35122" y="47275"/>
                </a:lnTo>
                <a:lnTo>
                  <a:pt x="33763" y="48662"/>
                </a:lnTo>
                <a:lnTo>
                  <a:pt x="31904" y="49586"/>
                </a:lnTo>
                <a:lnTo>
                  <a:pt x="29712" y="50203"/>
                </a:lnTo>
                <a:lnTo>
                  <a:pt x="27299" y="50614"/>
                </a:lnTo>
                <a:lnTo>
                  <a:pt x="24738" y="50888"/>
                </a:lnTo>
                <a:lnTo>
                  <a:pt x="22077" y="51070"/>
                </a:lnTo>
                <a:lnTo>
                  <a:pt x="20304" y="50240"/>
                </a:lnTo>
                <a:lnTo>
                  <a:pt x="19122" y="48733"/>
                </a:lnTo>
                <a:lnTo>
                  <a:pt x="18334" y="46777"/>
                </a:lnTo>
                <a:lnTo>
                  <a:pt x="16855" y="45472"/>
                </a:lnTo>
                <a:lnTo>
                  <a:pt x="14918" y="44602"/>
                </a:lnTo>
                <a:lnTo>
                  <a:pt x="12673" y="44023"/>
                </a:lnTo>
                <a:lnTo>
                  <a:pt x="11177" y="42683"/>
                </a:lnTo>
                <a:lnTo>
                  <a:pt x="10179" y="40839"/>
                </a:lnTo>
                <a:lnTo>
                  <a:pt x="9514" y="38656"/>
                </a:lnTo>
                <a:lnTo>
                  <a:pt x="8119" y="37201"/>
                </a:lnTo>
                <a:lnTo>
                  <a:pt x="6236" y="36231"/>
                </a:lnTo>
                <a:lnTo>
                  <a:pt x="4028" y="35584"/>
                </a:lnTo>
                <a:lnTo>
                  <a:pt x="2556" y="34200"/>
                </a:lnTo>
                <a:lnTo>
                  <a:pt x="1575" y="32325"/>
                </a:lnTo>
                <a:lnTo>
                  <a:pt x="0" y="27023"/>
                </a:lnTo>
                <a:lnTo>
                  <a:pt x="823" y="25636"/>
                </a:lnTo>
                <a:lnTo>
                  <a:pt x="2324" y="23758"/>
                </a:lnTo>
                <a:lnTo>
                  <a:pt x="7027" y="18452"/>
                </a:lnTo>
                <a:lnTo>
                  <a:pt x="8366" y="18016"/>
                </a:lnTo>
                <a:lnTo>
                  <a:pt x="10210" y="17726"/>
                </a:lnTo>
                <a:lnTo>
                  <a:pt x="12392" y="17533"/>
                </a:lnTo>
                <a:lnTo>
                  <a:pt x="13847" y="16451"/>
                </a:lnTo>
                <a:lnTo>
                  <a:pt x="14818" y="14778"/>
                </a:lnTo>
                <a:lnTo>
                  <a:pt x="15464" y="12709"/>
                </a:lnTo>
                <a:lnTo>
                  <a:pt x="16848" y="11331"/>
                </a:lnTo>
                <a:lnTo>
                  <a:pt x="18722" y="10411"/>
                </a:lnTo>
                <a:lnTo>
                  <a:pt x="20925" y="9799"/>
                </a:lnTo>
                <a:lnTo>
                  <a:pt x="23345" y="10342"/>
                </a:lnTo>
                <a:lnTo>
                  <a:pt x="25912" y="11658"/>
                </a:lnTo>
                <a:lnTo>
                  <a:pt x="32324" y="16062"/>
                </a:lnTo>
                <a:lnTo>
                  <a:pt x="33802" y="16423"/>
                </a:lnTo>
                <a:lnTo>
                  <a:pt x="35741" y="16664"/>
                </a:lnTo>
                <a:lnTo>
                  <a:pt x="37985" y="16824"/>
                </a:lnTo>
                <a:lnTo>
                  <a:pt x="40434" y="17884"/>
                </a:lnTo>
                <a:lnTo>
                  <a:pt x="43019" y="19543"/>
                </a:lnTo>
                <a:lnTo>
                  <a:pt x="49462" y="24499"/>
                </a:lnTo>
                <a:lnTo>
                  <a:pt x="50942" y="25857"/>
                </a:lnTo>
                <a:lnTo>
                  <a:pt x="55128" y="29908"/>
                </a:lnTo>
                <a:lnTo>
                  <a:pt x="56625" y="32321"/>
                </a:lnTo>
                <a:lnTo>
                  <a:pt x="57623" y="34882"/>
                </a:lnTo>
                <a:lnTo>
                  <a:pt x="58289" y="37543"/>
                </a:lnTo>
                <a:lnTo>
                  <a:pt x="58732" y="40269"/>
                </a:lnTo>
                <a:lnTo>
                  <a:pt x="59028" y="43038"/>
                </a:lnTo>
                <a:lnTo>
                  <a:pt x="59503" y="49777"/>
                </a:lnTo>
                <a:lnTo>
                  <a:pt x="60494" y="51282"/>
                </a:lnTo>
                <a:lnTo>
                  <a:pt x="62107" y="53238"/>
                </a:lnTo>
                <a:lnTo>
                  <a:pt x="64136" y="55495"/>
                </a:lnTo>
                <a:lnTo>
                  <a:pt x="64535" y="56999"/>
                </a:lnTo>
                <a:lnTo>
                  <a:pt x="63849" y="58002"/>
                </a:lnTo>
                <a:lnTo>
                  <a:pt x="62440" y="58671"/>
                </a:lnTo>
                <a:lnTo>
                  <a:pt x="61500" y="60069"/>
                </a:lnTo>
                <a:lnTo>
                  <a:pt x="60873" y="61954"/>
                </a:lnTo>
                <a:lnTo>
                  <a:pt x="60455" y="64163"/>
                </a:lnTo>
                <a:lnTo>
                  <a:pt x="59224" y="65635"/>
                </a:lnTo>
                <a:lnTo>
                  <a:pt x="57451" y="66617"/>
                </a:lnTo>
                <a:lnTo>
                  <a:pt x="55316" y="67272"/>
                </a:lnTo>
                <a:lnTo>
                  <a:pt x="53893" y="66756"/>
                </a:lnTo>
                <a:lnTo>
                  <a:pt x="52945" y="65459"/>
                </a:lnTo>
                <a:lnTo>
                  <a:pt x="52312" y="63642"/>
                </a:lnTo>
                <a:lnTo>
                  <a:pt x="50938" y="62431"/>
                </a:lnTo>
                <a:lnTo>
                  <a:pt x="49069" y="61623"/>
                </a:lnTo>
                <a:lnTo>
                  <a:pt x="46871" y="61085"/>
                </a:lnTo>
                <a:lnTo>
                  <a:pt x="44453" y="59774"/>
                </a:lnTo>
                <a:lnTo>
                  <a:pt x="41888" y="57946"/>
                </a:lnTo>
                <a:lnTo>
                  <a:pt x="39226" y="55776"/>
                </a:lnTo>
                <a:lnTo>
                  <a:pt x="37451" y="53377"/>
                </a:lnTo>
                <a:lnTo>
                  <a:pt x="36269" y="50825"/>
                </a:lnTo>
                <a:lnTo>
                  <a:pt x="35479" y="48171"/>
                </a:lnTo>
                <a:lnTo>
                  <a:pt x="34001" y="45449"/>
                </a:lnTo>
                <a:lnTo>
                  <a:pt x="32063" y="42682"/>
                </a:lnTo>
                <a:lnTo>
                  <a:pt x="29819" y="39885"/>
                </a:lnTo>
                <a:lnTo>
                  <a:pt x="28322" y="37068"/>
                </a:lnTo>
                <a:lnTo>
                  <a:pt x="27324" y="34237"/>
                </a:lnTo>
                <a:lnTo>
                  <a:pt x="26659" y="31397"/>
                </a:lnTo>
                <a:lnTo>
                  <a:pt x="25263" y="29504"/>
                </a:lnTo>
                <a:lnTo>
                  <a:pt x="23381" y="28242"/>
                </a:lnTo>
                <a:lnTo>
                  <a:pt x="21173" y="27401"/>
                </a:lnTo>
                <a:lnTo>
                  <a:pt x="20654" y="25888"/>
                </a:lnTo>
                <a:lnTo>
                  <a:pt x="21260" y="23926"/>
                </a:lnTo>
                <a:lnTo>
                  <a:pt x="22616" y="21666"/>
                </a:lnTo>
                <a:lnTo>
                  <a:pt x="23521" y="19207"/>
                </a:lnTo>
                <a:lnTo>
                  <a:pt x="24124" y="16615"/>
                </a:lnTo>
                <a:lnTo>
                  <a:pt x="24525" y="13934"/>
                </a:lnTo>
                <a:lnTo>
                  <a:pt x="24794" y="11195"/>
                </a:lnTo>
                <a:lnTo>
                  <a:pt x="24972" y="8416"/>
                </a:lnTo>
                <a:lnTo>
                  <a:pt x="25091" y="5611"/>
                </a:lnTo>
                <a:lnTo>
                  <a:pt x="26123" y="3741"/>
                </a:lnTo>
                <a:lnTo>
                  <a:pt x="27764" y="2494"/>
                </a:lnTo>
                <a:lnTo>
                  <a:pt x="32690" y="493"/>
                </a:lnTo>
                <a:lnTo>
                  <a:pt x="34047" y="329"/>
                </a:lnTo>
                <a:lnTo>
                  <a:pt x="35903" y="219"/>
                </a:lnTo>
                <a:lnTo>
                  <a:pt x="41176" y="44"/>
                </a:lnTo>
                <a:lnTo>
                  <a:pt x="54293" y="4"/>
                </a:lnTo>
                <a:lnTo>
                  <a:pt x="57021" y="956"/>
                </a:lnTo>
                <a:lnTo>
                  <a:pt x="59792" y="2543"/>
                </a:lnTo>
                <a:lnTo>
                  <a:pt x="62592" y="4552"/>
                </a:lnTo>
                <a:lnTo>
                  <a:pt x="65411" y="6845"/>
                </a:lnTo>
                <a:lnTo>
                  <a:pt x="68243" y="9326"/>
                </a:lnTo>
                <a:lnTo>
                  <a:pt x="71084" y="11933"/>
                </a:lnTo>
                <a:lnTo>
                  <a:pt x="72978" y="14623"/>
                </a:lnTo>
                <a:lnTo>
                  <a:pt x="74240" y="17369"/>
                </a:lnTo>
                <a:lnTo>
                  <a:pt x="76266" y="24069"/>
                </a:lnTo>
                <a:lnTo>
                  <a:pt x="76432" y="25571"/>
                </a:lnTo>
                <a:lnTo>
                  <a:pt x="76543" y="27525"/>
                </a:lnTo>
                <a:lnTo>
                  <a:pt x="76666" y="32236"/>
                </a:lnTo>
                <a:lnTo>
                  <a:pt x="76721" y="37505"/>
                </a:lnTo>
                <a:lnTo>
                  <a:pt x="75783" y="40244"/>
                </a:lnTo>
                <a:lnTo>
                  <a:pt x="74205" y="43022"/>
                </a:lnTo>
                <a:lnTo>
                  <a:pt x="69380" y="49774"/>
                </a:lnTo>
                <a:lnTo>
                  <a:pt x="68031" y="50328"/>
                </a:lnTo>
                <a:lnTo>
                  <a:pt x="66180" y="50697"/>
                </a:lnTo>
                <a:lnTo>
                  <a:pt x="63993" y="50943"/>
                </a:lnTo>
                <a:lnTo>
                  <a:pt x="61582" y="51107"/>
                </a:lnTo>
                <a:lnTo>
                  <a:pt x="59023" y="51217"/>
                </a:lnTo>
                <a:lnTo>
                  <a:pt x="51047" y="5143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2"/>
          <p:cNvSpPr/>
          <p:nvPr/>
        </p:nvSpPr>
        <p:spPr>
          <a:xfrm>
            <a:off x="4169231" y="3309136"/>
            <a:ext cx="81852" cy="85562"/>
          </a:xfrm>
          <a:custGeom>
            <a:avLst/>
            <a:gdLst/>
            <a:ahLst/>
            <a:cxnLst/>
            <a:rect l="0" t="0" r="0" b="0"/>
            <a:pathLst>
              <a:path w="81852" h="85562">
                <a:moveTo>
                  <a:pt x="34151" y="42711"/>
                </a:moveTo>
                <a:lnTo>
                  <a:pt x="42619" y="42711"/>
                </a:lnTo>
                <a:lnTo>
                  <a:pt x="47244" y="47262"/>
                </a:lnTo>
                <a:lnTo>
                  <a:pt x="47642" y="48603"/>
                </a:lnTo>
                <a:lnTo>
                  <a:pt x="46955" y="49496"/>
                </a:lnTo>
                <a:lnTo>
                  <a:pt x="45544" y="50092"/>
                </a:lnTo>
                <a:lnTo>
                  <a:pt x="44604" y="51442"/>
                </a:lnTo>
                <a:lnTo>
                  <a:pt x="43977" y="53294"/>
                </a:lnTo>
                <a:lnTo>
                  <a:pt x="42971" y="58560"/>
                </a:lnTo>
                <a:lnTo>
                  <a:pt x="41936" y="59945"/>
                </a:lnTo>
                <a:lnTo>
                  <a:pt x="40294" y="61820"/>
                </a:lnTo>
                <a:lnTo>
                  <a:pt x="34510" y="68042"/>
                </a:lnTo>
                <a:lnTo>
                  <a:pt x="33438" y="68171"/>
                </a:lnTo>
                <a:lnTo>
                  <a:pt x="31771" y="68257"/>
                </a:lnTo>
                <a:lnTo>
                  <a:pt x="29707" y="68314"/>
                </a:lnTo>
                <a:lnTo>
                  <a:pt x="27378" y="67400"/>
                </a:lnTo>
                <a:lnTo>
                  <a:pt x="24873" y="65838"/>
                </a:lnTo>
                <a:lnTo>
                  <a:pt x="17142" y="59960"/>
                </a:lnTo>
                <a:lnTo>
                  <a:pt x="17067" y="57362"/>
                </a:lnTo>
                <a:lnTo>
                  <a:pt x="17007" y="44008"/>
                </a:lnTo>
                <a:lnTo>
                  <a:pt x="17959" y="43576"/>
                </a:lnTo>
                <a:lnTo>
                  <a:pt x="19547" y="43288"/>
                </a:lnTo>
                <a:lnTo>
                  <a:pt x="21558" y="43095"/>
                </a:lnTo>
                <a:lnTo>
                  <a:pt x="23850" y="42967"/>
                </a:lnTo>
                <a:lnTo>
                  <a:pt x="32607" y="42745"/>
                </a:lnTo>
                <a:lnTo>
                  <a:pt x="45947" y="42714"/>
                </a:lnTo>
                <a:lnTo>
                  <a:pt x="47730" y="43665"/>
                </a:lnTo>
                <a:lnTo>
                  <a:pt x="48919" y="45253"/>
                </a:lnTo>
                <a:lnTo>
                  <a:pt x="50827" y="50092"/>
                </a:lnTo>
                <a:lnTo>
                  <a:pt x="50983" y="51442"/>
                </a:lnTo>
                <a:lnTo>
                  <a:pt x="51087" y="53294"/>
                </a:lnTo>
                <a:lnTo>
                  <a:pt x="51204" y="57892"/>
                </a:lnTo>
                <a:lnTo>
                  <a:pt x="51255" y="63111"/>
                </a:lnTo>
                <a:lnTo>
                  <a:pt x="50316" y="65836"/>
                </a:lnTo>
                <a:lnTo>
                  <a:pt x="48738" y="68605"/>
                </a:lnTo>
                <a:lnTo>
                  <a:pt x="46733" y="71404"/>
                </a:lnTo>
                <a:lnTo>
                  <a:pt x="44444" y="74222"/>
                </a:lnTo>
                <a:lnTo>
                  <a:pt x="41965" y="77053"/>
                </a:lnTo>
                <a:lnTo>
                  <a:pt x="35694" y="83891"/>
                </a:lnTo>
                <a:lnTo>
                  <a:pt x="34227" y="84451"/>
                </a:lnTo>
                <a:lnTo>
                  <a:pt x="32297" y="84826"/>
                </a:lnTo>
                <a:lnTo>
                  <a:pt x="30058" y="85075"/>
                </a:lnTo>
                <a:lnTo>
                  <a:pt x="27612" y="85241"/>
                </a:lnTo>
                <a:lnTo>
                  <a:pt x="25029" y="85352"/>
                </a:lnTo>
                <a:lnTo>
                  <a:pt x="18591" y="85530"/>
                </a:lnTo>
                <a:lnTo>
                  <a:pt x="12925" y="85561"/>
                </a:lnTo>
                <a:lnTo>
                  <a:pt x="10475" y="84613"/>
                </a:lnTo>
                <a:lnTo>
                  <a:pt x="7890" y="83028"/>
                </a:lnTo>
                <a:lnTo>
                  <a:pt x="5214" y="81019"/>
                </a:lnTo>
                <a:lnTo>
                  <a:pt x="3429" y="78727"/>
                </a:lnTo>
                <a:lnTo>
                  <a:pt x="2240" y="76247"/>
                </a:lnTo>
                <a:lnTo>
                  <a:pt x="1447" y="73641"/>
                </a:lnTo>
                <a:lnTo>
                  <a:pt x="918" y="70951"/>
                </a:lnTo>
                <a:lnTo>
                  <a:pt x="566" y="68205"/>
                </a:lnTo>
                <a:lnTo>
                  <a:pt x="331" y="65422"/>
                </a:lnTo>
                <a:lnTo>
                  <a:pt x="174" y="62614"/>
                </a:lnTo>
                <a:lnTo>
                  <a:pt x="0" y="56955"/>
                </a:lnTo>
                <a:lnTo>
                  <a:pt x="906" y="54112"/>
                </a:lnTo>
                <a:lnTo>
                  <a:pt x="2463" y="51264"/>
                </a:lnTo>
                <a:lnTo>
                  <a:pt x="4453" y="48413"/>
                </a:lnTo>
                <a:lnTo>
                  <a:pt x="5780" y="44608"/>
                </a:lnTo>
                <a:lnTo>
                  <a:pt x="6664" y="40165"/>
                </a:lnTo>
                <a:lnTo>
                  <a:pt x="7254" y="35299"/>
                </a:lnTo>
                <a:lnTo>
                  <a:pt x="9552" y="31102"/>
                </a:lnTo>
                <a:lnTo>
                  <a:pt x="12989" y="27352"/>
                </a:lnTo>
                <a:lnTo>
                  <a:pt x="17186" y="23899"/>
                </a:lnTo>
                <a:lnTo>
                  <a:pt x="20936" y="20645"/>
                </a:lnTo>
                <a:lnTo>
                  <a:pt x="24388" y="17523"/>
                </a:lnTo>
                <a:lnTo>
                  <a:pt x="27643" y="14489"/>
                </a:lnTo>
                <a:lnTo>
                  <a:pt x="31717" y="11514"/>
                </a:lnTo>
                <a:lnTo>
                  <a:pt x="36339" y="8578"/>
                </a:lnTo>
                <a:lnTo>
                  <a:pt x="41324" y="5668"/>
                </a:lnTo>
                <a:lnTo>
                  <a:pt x="45601" y="3728"/>
                </a:lnTo>
                <a:lnTo>
                  <a:pt x="49404" y="2435"/>
                </a:lnTo>
                <a:lnTo>
                  <a:pt x="52892" y="1573"/>
                </a:lnTo>
                <a:lnTo>
                  <a:pt x="56170" y="998"/>
                </a:lnTo>
                <a:lnTo>
                  <a:pt x="59308" y="615"/>
                </a:lnTo>
                <a:lnTo>
                  <a:pt x="62352" y="360"/>
                </a:lnTo>
                <a:lnTo>
                  <a:pt x="65334" y="189"/>
                </a:lnTo>
                <a:lnTo>
                  <a:pt x="71188" y="0"/>
                </a:lnTo>
                <a:lnTo>
                  <a:pt x="73130" y="902"/>
                </a:lnTo>
                <a:lnTo>
                  <a:pt x="74425" y="2456"/>
                </a:lnTo>
                <a:lnTo>
                  <a:pt x="76502" y="7243"/>
                </a:lnTo>
                <a:lnTo>
                  <a:pt x="77625" y="8588"/>
                </a:lnTo>
                <a:lnTo>
                  <a:pt x="79326" y="10438"/>
                </a:lnTo>
                <a:lnTo>
                  <a:pt x="81413" y="12623"/>
                </a:lnTo>
                <a:lnTo>
                  <a:pt x="81851" y="15985"/>
                </a:lnTo>
                <a:lnTo>
                  <a:pt x="81191" y="20131"/>
                </a:lnTo>
                <a:lnTo>
                  <a:pt x="79799" y="24800"/>
                </a:lnTo>
                <a:lnTo>
                  <a:pt x="78870" y="28866"/>
                </a:lnTo>
                <a:lnTo>
                  <a:pt x="78251" y="32529"/>
                </a:lnTo>
                <a:lnTo>
                  <a:pt x="77839" y="35922"/>
                </a:lnTo>
                <a:lnTo>
                  <a:pt x="76611" y="39138"/>
                </a:lnTo>
                <a:lnTo>
                  <a:pt x="74840" y="42234"/>
                </a:lnTo>
                <a:lnTo>
                  <a:pt x="72707" y="45251"/>
                </a:lnTo>
                <a:lnTo>
                  <a:pt x="70333" y="47262"/>
                </a:lnTo>
                <a:lnTo>
                  <a:pt x="67797" y="48602"/>
                </a:lnTo>
                <a:lnTo>
                  <a:pt x="65154" y="49496"/>
                </a:lnTo>
                <a:lnTo>
                  <a:pt x="63392" y="51044"/>
                </a:lnTo>
                <a:lnTo>
                  <a:pt x="62218" y="53029"/>
                </a:lnTo>
                <a:lnTo>
                  <a:pt x="61434" y="55305"/>
                </a:lnTo>
                <a:lnTo>
                  <a:pt x="59960" y="56822"/>
                </a:lnTo>
                <a:lnTo>
                  <a:pt x="58025" y="57833"/>
                </a:lnTo>
                <a:lnTo>
                  <a:pt x="55782" y="58508"/>
                </a:lnTo>
                <a:lnTo>
                  <a:pt x="53334" y="59909"/>
                </a:lnTo>
                <a:lnTo>
                  <a:pt x="50750" y="61797"/>
                </a:lnTo>
                <a:lnTo>
                  <a:pt x="42723" y="6842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3"/>
          <p:cNvSpPr/>
          <p:nvPr/>
        </p:nvSpPr>
        <p:spPr>
          <a:xfrm>
            <a:off x="4203382" y="3068955"/>
            <a:ext cx="608648" cy="728662"/>
          </a:xfrm>
          <a:custGeom>
            <a:avLst/>
            <a:gdLst/>
            <a:ahLst/>
            <a:cxnLst/>
            <a:rect l="0" t="0" r="0" b="0"/>
            <a:pathLst>
              <a:path w="608648" h="728662">
                <a:moveTo>
                  <a:pt x="0" y="0"/>
                </a:moveTo>
                <a:lnTo>
                  <a:pt x="0" y="15848"/>
                </a:lnTo>
                <a:lnTo>
                  <a:pt x="7381" y="24412"/>
                </a:lnTo>
                <a:lnTo>
                  <a:pt x="12770" y="29881"/>
                </a:lnTo>
                <a:lnTo>
                  <a:pt x="14229" y="32303"/>
                </a:lnTo>
                <a:lnTo>
                  <a:pt x="15849" y="37534"/>
                </a:lnTo>
                <a:lnTo>
                  <a:pt x="17069" y="57172"/>
                </a:lnTo>
                <a:lnTo>
                  <a:pt x="17145" y="198802"/>
                </a:lnTo>
                <a:lnTo>
                  <a:pt x="18098" y="202067"/>
                </a:lnTo>
                <a:lnTo>
                  <a:pt x="23037" y="211213"/>
                </a:lnTo>
                <a:lnTo>
                  <a:pt x="24526" y="217063"/>
                </a:lnTo>
                <a:lnTo>
                  <a:pt x="25613" y="238856"/>
                </a:lnTo>
                <a:lnTo>
                  <a:pt x="25717" y="291130"/>
                </a:lnTo>
                <a:lnTo>
                  <a:pt x="26670" y="295051"/>
                </a:lnTo>
                <a:lnTo>
                  <a:pt x="32503" y="308189"/>
                </a:lnTo>
                <a:lnTo>
                  <a:pt x="33760" y="319597"/>
                </a:lnTo>
                <a:lnTo>
                  <a:pt x="33937" y="324508"/>
                </a:lnTo>
                <a:lnTo>
                  <a:pt x="35007" y="328733"/>
                </a:lnTo>
                <a:lnTo>
                  <a:pt x="41029" y="342359"/>
                </a:lnTo>
                <a:lnTo>
                  <a:pt x="42501" y="354223"/>
                </a:lnTo>
                <a:lnTo>
                  <a:pt x="42755" y="367421"/>
                </a:lnTo>
                <a:lnTo>
                  <a:pt x="43744" y="371630"/>
                </a:lnTo>
                <a:lnTo>
                  <a:pt x="49633" y="385228"/>
                </a:lnTo>
                <a:lnTo>
                  <a:pt x="50901" y="396717"/>
                </a:lnTo>
                <a:lnTo>
                  <a:pt x="51330" y="413114"/>
                </a:lnTo>
                <a:lnTo>
                  <a:pt x="52317" y="416379"/>
                </a:lnTo>
                <a:lnTo>
                  <a:pt x="57305" y="425525"/>
                </a:lnTo>
                <a:lnTo>
                  <a:pt x="58807" y="431375"/>
                </a:lnTo>
                <a:lnTo>
                  <a:pt x="59652" y="440023"/>
                </a:lnTo>
                <a:lnTo>
                  <a:pt x="60723" y="442891"/>
                </a:lnTo>
                <a:lnTo>
                  <a:pt x="64453" y="448618"/>
                </a:lnTo>
                <a:lnTo>
                  <a:pt x="66746" y="456878"/>
                </a:lnTo>
                <a:lnTo>
                  <a:pt x="67357" y="461748"/>
                </a:lnTo>
                <a:lnTo>
                  <a:pt x="70577" y="469698"/>
                </a:lnTo>
                <a:lnTo>
                  <a:pt x="74230" y="476407"/>
                </a:lnTo>
                <a:lnTo>
                  <a:pt x="75854" y="482564"/>
                </a:lnTo>
                <a:lnTo>
                  <a:pt x="76768" y="491385"/>
                </a:lnTo>
                <a:lnTo>
                  <a:pt x="77848" y="494277"/>
                </a:lnTo>
                <a:lnTo>
                  <a:pt x="82968" y="502899"/>
                </a:lnTo>
                <a:lnTo>
                  <a:pt x="84500" y="508625"/>
                </a:lnTo>
                <a:lnTo>
                  <a:pt x="85362" y="517205"/>
                </a:lnTo>
                <a:lnTo>
                  <a:pt x="86435" y="520063"/>
                </a:lnTo>
                <a:lnTo>
                  <a:pt x="91545" y="528637"/>
                </a:lnTo>
                <a:lnTo>
                  <a:pt x="94435" y="537210"/>
                </a:lnTo>
                <a:lnTo>
                  <a:pt x="106122" y="556048"/>
                </a:lnTo>
                <a:lnTo>
                  <a:pt x="109078" y="563997"/>
                </a:lnTo>
                <a:lnTo>
                  <a:pt x="110742" y="573828"/>
                </a:lnTo>
                <a:lnTo>
                  <a:pt x="110976" y="576861"/>
                </a:lnTo>
                <a:lnTo>
                  <a:pt x="112084" y="579837"/>
                </a:lnTo>
                <a:lnTo>
                  <a:pt x="117242" y="588575"/>
                </a:lnTo>
                <a:lnTo>
                  <a:pt x="118783" y="594329"/>
                </a:lnTo>
                <a:lnTo>
                  <a:pt x="120146" y="596244"/>
                </a:lnTo>
                <a:lnTo>
                  <a:pt x="122007" y="597521"/>
                </a:lnTo>
                <a:lnTo>
                  <a:pt x="124201" y="598372"/>
                </a:lnTo>
                <a:lnTo>
                  <a:pt x="125663" y="599892"/>
                </a:lnTo>
                <a:lnTo>
                  <a:pt x="126638" y="601858"/>
                </a:lnTo>
                <a:lnTo>
                  <a:pt x="127721" y="606582"/>
                </a:lnTo>
                <a:lnTo>
                  <a:pt x="128202" y="611857"/>
                </a:lnTo>
                <a:lnTo>
                  <a:pt x="129283" y="614597"/>
                </a:lnTo>
                <a:lnTo>
                  <a:pt x="134403" y="623004"/>
                </a:lnTo>
                <a:lnTo>
                  <a:pt x="137296" y="631528"/>
                </a:lnTo>
                <a:lnTo>
                  <a:pt x="142809" y="640086"/>
                </a:lnTo>
                <a:lnTo>
                  <a:pt x="145819" y="648654"/>
                </a:lnTo>
                <a:lnTo>
                  <a:pt x="149898" y="654368"/>
                </a:lnTo>
                <a:lnTo>
                  <a:pt x="152320" y="656273"/>
                </a:lnTo>
                <a:lnTo>
                  <a:pt x="154887" y="657542"/>
                </a:lnTo>
                <a:lnTo>
                  <a:pt x="157550" y="658389"/>
                </a:lnTo>
                <a:lnTo>
                  <a:pt x="159326" y="659906"/>
                </a:lnTo>
                <a:lnTo>
                  <a:pt x="160510" y="661869"/>
                </a:lnTo>
                <a:lnTo>
                  <a:pt x="161299" y="664131"/>
                </a:lnTo>
                <a:lnTo>
                  <a:pt x="164716" y="669184"/>
                </a:lnTo>
                <a:lnTo>
                  <a:pt x="183265" y="689019"/>
                </a:lnTo>
                <a:lnTo>
                  <a:pt x="192678" y="698453"/>
                </a:lnTo>
                <a:lnTo>
                  <a:pt x="195127" y="699950"/>
                </a:lnTo>
                <a:lnTo>
                  <a:pt x="200388" y="701614"/>
                </a:lnTo>
                <a:lnTo>
                  <a:pt x="202172" y="703010"/>
                </a:lnTo>
                <a:lnTo>
                  <a:pt x="203361" y="704893"/>
                </a:lnTo>
                <a:lnTo>
                  <a:pt x="204155" y="707101"/>
                </a:lnTo>
                <a:lnTo>
                  <a:pt x="205635" y="708573"/>
                </a:lnTo>
                <a:lnTo>
                  <a:pt x="207575" y="709555"/>
                </a:lnTo>
                <a:lnTo>
                  <a:pt x="212271" y="710645"/>
                </a:lnTo>
                <a:lnTo>
                  <a:pt x="221299" y="711402"/>
                </a:lnTo>
                <a:lnTo>
                  <a:pt x="229416" y="717386"/>
                </a:lnTo>
                <a:lnTo>
                  <a:pt x="238444" y="719734"/>
                </a:lnTo>
                <a:lnTo>
                  <a:pt x="251822" y="720059"/>
                </a:lnTo>
                <a:lnTo>
                  <a:pt x="253607" y="721021"/>
                </a:lnTo>
                <a:lnTo>
                  <a:pt x="254797" y="722616"/>
                </a:lnTo>
                <a:lnTo>
                  <a:pt x="255589" y="724631"/>
                </a:lnTo>
                <a:lnTo>
                  <a:pt x="257070" y="725975"/>
                </a:lnTo>
                <a:lnTo>
                  <a:pt x="259011" y="726871"/>
                </a:lnTo>
                <a:lnTo>
                  <a:pt x="263706" y="727866"/>
                </a:lnTo>
                <a:lnTo>
                  <a:pt x="280851" y="728641"/>
                </a:lnTo>
                <a:lnTo>
                  <a:pt x="298376" y="728661"/>
                </a:lnTo>
                <a:lnTo>
                  <a:pt x="301839" y="726122"/>
                </a:lnTo>
                <a:lnTo>
                  <a:pt x="304096" y="724111"/>
                </a:lnTo>
                <a:lnTo>
                  <a:pt x="306553" y="722770"/>
                </a:lnTo>
                <a:lnTo>
                  <a:pt x="315594" y="720443"/>
                </a:lnTo>
                <a:lnTo>
                  <a:pt x="328975" y="720121"/>
                </a:lnTo>
                <a:lnTo>
                  <a:pt x="331712" y="719158"/>
                </a:lnTo>
                <a:lnTo>
                  <a:pt x="340114" y="714204"/>
                </a:lnTo>
                <a:lnTo>
                  <a:pt x="349789" y="711871"/>
                </a:lnTo>
                <a:lnTo>
                  <a:pt x="357984" y="704743"/>
                </a:lnTo>
                <a:lnTo>
                  <a:pt x="375147" y="687835"/>
                </a:lnTo>
                <a:lnTo>
                  <a:pt x="422920" y="640070"/>
                </a:lnTo>
                <a:lnTo>
                  <a:pt x="424822" y="637216"/>
                </a:lnTo>
                <a:lnTo>
                  <a:pt x="432675" y="618383"/>
                </a:lnTo>
                <a:lnTo>
                  <a:pt x="445927" y="598064"/>
                </a:lnTo>
                <a:lnTo>
                  <a:pt x="454389" y="584874"/>
                </a:lnTo>
                <a:lnTo>
                  <a:pt x="457231" y="581368"/>
                </a:lnTo>
                <a:lnTo>
                  <a:pt x="459126" y="577126"/>
                </a:lnTo>
                <a:lnTo>
                  <a:pt x="464707" y="556630"/>
                </a:lnTo>
                <a:lnTo>
                  <a:pt x="469426" y="546476"/>
                </a:lnTo>
                <a:lnTo>
                  <a:pt x="474699" y="538788"/>
                </a:lnTo>
                <a:lnTo>
                  <a:pt x="476486" y="534452"/>
                </a:lnTo>
                <a:lnTo>
                  <a:pt x="481894" y="513805"/>
                </a:lnTo>
                <a:lnTo>
                  <a:pt x="491852" y="491382"/>
                </a:lnTo>
                <a:lnTo>
                  <a:pt x="494826" y="480012"/>
                </a:lnTo>
                <a:lnTo>
                  <a:pt x="497100" y="468608"/>
                </a:lnTo>
                <a:lnTo>
                  <a:pt x="503736" y="451478"/>
                </a:lnTo>
                <a:lnTo>
                  <a:pt x="510782" y="434338"/>
                </a:lnTo>
                <a:lnTo>
                  <a:pt x="514245" y="418146"/>
                </a:lnTo>
                <a:lnTo>
                  <a:pt x="519928" y="405941"/>
                </a:lnTo>
                <a:lnTo>
                  <a:pt x="524871" y="385232"/>
                </a:lnTo>
                <a:lnTo>
                  <a:pt x="534737" y="362797"/>
                </a:lnTo>
                <a:lnTo>
                  <a:pt x="537699" y="351426"/>
                </a:lnTo>
                <a:lnTo>
                  <a:pt x="538489" y="345726"/>
                </a:lnTo>
                <a:lnTo>
                  <a:pt x="541905" y="336853"/>
                </a:lnTo>
                <a:lnTo>
                  <a:pt x="544150" y="333154"/>
                </a:lnTo>
                <a:lnTo>
                  <a:pt x="546644" y="323963"/>
                </a:lnTo>
                <a:lnTo>
                  <a:pt x="548246" y="302541"/>
                </a:lnTo>
                <a:lnTo>
                  <a:pt x="549330" y="297896"/>
                </a:lnTo>
                <a:lnTo>
                  <a:pt x="555373" y="283598"/>
                </a:lnTo>
                <a:lnTo>
                  <a:pt x="557347" y="276538"/>
                </a:lnTo>
                <a:lnTo>
                  <a:pt x="562862" y="261854"/>
                </a:lnTo>
                <a:lnTo>
                  <a:pt x="565208" y="242365"/>
                </a:lnTo>
                <a:lnTo>
                  <a:pt x="565400" y="238729"/>
                </a:lnTo>
                <a:lnTo>
                  <a:pt x="570222" y="224510"/>
                </a:lnTo>
                <a:lnTo>
                  <a:pt x="575060" y="216304"/>
                </a:lnTo>
                <a:lnTo>
                  <a:pt x="577683" y="212783"/>
                </a:lnTo>
                <a:lnTo>
                  <a:pt x="579432" y="208530"/>
                </a:lnTo>
                <a:lnTo>
                  <a:pt x="581894" y="194396"/>
                </a:lnTo>
                <a:lnTo>
                  <a:pt x="582469" y="187045"/>
                </a:lnTo>
                <a:lnTo>
                  <a:pt x="588730" y="167722"/>
                </a:lnTo>
                <a:lnTo>
                  <a:pt x="590955" y="148100"/>
                </a:lnTo>
                <a:lnTo>
                  <a:pt x="591138" y="144453"/>
                </a:lnTo>
                <a:lnTo>
                  <a:pt x="598240" y="122010"/>
                </a:lnTo>
                <a:lnTo>
                  <a:pt x="599712" y="108979"/>
                </a:lnTo>
                <a:lnTo>
                  <a:pt x="600786" y="105990"/>
                </a:lnTo>
                <a:lnTo>
                  <a:pt x="605895" y="97233"/>
                </a:lnTo>
                <a:lnTo>
                  <a:pt x="607424" y="91474"/>
                </a:lnTo>
                <a:lnTo>
                  <a:pt x="608638" y="69082"/>
                </a:lnTo>
                <a:lnTo>
                  <a:pt x="608647" y="600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4"/>
          <p:cNvSpPr/>
          <p:nvPr/>
        </p:nvSpPr>
        <p:spPr>
          <a:xfrm>
            <a:off x="4738511" y="2948975"/>
            <a:ext cx="176390" cy="137126"/>
          </a:xfrm>
          <a:custGeom>
            <a:avLst/>
            <a:gdLst/>
            <a:ahLst/>
            <a:cxnLst/>
            <a:rect l="0" t="0" r="0" b="0"/>
            <a:pathLst>
              <a:path w="176390" h="137126">
                <a:moveTo>
                  <a:pt x="4939" y="137125"/>
                </a:moveTo>
                <a:lnTo>
                  <a:pt x="0" y="137125"/>
                </a:lnTo>
                <a:lnTo>
                  <a:pt x="4690" y="137125"/>
                </a:lnTo>
                <a:lnTo>
                  <a:pt x="4828" y="134585"/>
                </a:lnTo>
                <a:lnTo>
                  <a:pt x="4865" y="132574"/>
                </a:lnTo>
                <a:lnTo>
                  <a:pt x="5842" y="131233"/>
                </a:lnTo>
                <a:lnTo>
                  <a:pt x="7446" y="130339"/>
                </a:lnTo>
                <a:lnTo>
                  <a:pt x="9468" y="129744"/>
                </a:lnTo>
                <a:lnTo>
                  <a:pt x="10815" y="128394"/>
                </a:lnTo>
                <a:lnTo>
                  <a:pt x="11714" y="126542"/>
                </a:lnTo>
                <a:lnTo>
                  <a:pt x="12313" y="124354"/>
                </a:lnTo>
                <a:lnTo>
                  <a:pt x="14617" y="121943"/>
                </a:lnTo>
                <a:lnTo>
                  <a:pt x="18059" y="119384"/>
                </a:lnTo>
                <a:lnTo>
                  <a:pt x="22258" y="116725"/>
                </a:lnTo>
                <a:lnTo>
                  <a:pt x="26010" y="114000"/>
                </a:lnTo>
                <a:lnTo>
                  <a:pt x="29463" y="111231"/>
                </a:lnTo>
                <a:lnTo>
                  <a:pt x="32719" y="108432"/>
                </a:lnTo>
                <a:lnTo>
                  <a:pt x="35841" y="104661"/>
                </a:lnTo>
                <a:lnTo>
                  <a:pt x="38875" y="100242"/>
                </a:lnTo>
                <a:lnTo>
                  <a:pt x="41850" y="95391"/>
                </a:lnTo>
                <a:lnTo>
                  <a:pt x="45739" y="91205"/>
                </a:lnTo>
                <a:lnTo>
                  <a:pt x="50237" y="87461"/>
                </a:lnTo>
                <a:lnTo>
                  <a:pt x="55140" y="84013"/>
                </a:lnTo>
                <a:lnTo>
                  <a:pt x="59361" y="79810"/>
                </a:lnTo>
                <a:lnTo>
                  <a:pt x="63128" y="75102"/>
                </a:lnTo>
                <a:lnTo>
                  <a:pt x="66591" y="70059"/>
                </a:lnTo>
                <a:lnTo>
                  <a:pt x="70805" y="65744"/>
                </a:lnTo>
                <a:lnTo>
                  <a:pt x="75520" y="61915"/>
                </a:lnTo>
                <a:lnTo>
                  <a:pt x="80568" y="58410"/>
                </a:lnTo>
                <a:lnTo>
                  <a:pt x="84886" y="55120"/>
                </a:lnTo>
                <a:lnTo>
                  <a:pt x="88717" y="51975"/>
                </a:lnTo>
                <a:lnTo>
                  <a:pt x="92223" y="48926"/>
                </a:lnTo>
                <a:lnTo>
                  <a:pt x="95513" y="44988"/>
                </a:lnTo>
                <a:lnTo>
                  <a:pt x="98660" y="40458"/>
                </a:lnTo>
                <a:lnTo>
                  <a:pt x="101709" y="35532"/>
                </a:lnTo>
                <a:lnTo>
                  <a:pt x="104695" y="31296"/>
                </a:lnTo>
                <a:lnTo>
                  <a:pt x="107638" y="27520"/>
                </a:lnTo>
                <a:lnTo>
                  <a:pt x="110552" y="24050"/>
                </a:lnTo>
                <a:lnTo>
                  <a:pt x="114400" y="20784"/>
                </a:lnTo>
                <a:lnTo>
                  <a:pt x="118870" y="17654"/>
                </a:lnTo>
                <a:lnTo>
                  <a:pt x="130632" y="10338"/>
                </a:lnTo>
                <a:lnTo>
                  <a:pt x="134780" y="6798"/>
                </a:lnTo>
                <a:lnTo>
                  <a:pt x="137219" y="4520"/>
                </a:lnTo>
                <a:lnTo>
                  <a:pt x="139798" y="3002"/>
                </a:lnTo>
                <a:lnTo>
                  <a:pt x="145204" y="1314"/>
                </a:lnTo>
                <a:lnTo>
                  <a:pt x="149051" y="365"/>
                </a:lnTo>
                <a:lnTo>
                  <a:pt x="152491" y="142"/>
                </a:lnTo>
                <a:lnTo>
                  <a:pt x="157910" y="0"/>
                </a:lnTo>
                <a:lnTo>
                  <a:pt x="161191" y="2520"/>
                </a:lnTo>
                <a:lnTo>
                  <a:pt x="163399" y="4526"/>
                </a:lnTo>
                <a:lnTo>
                  <a:pt x="164871" y="6815"/>
                </a:lnTo>
                <a:lnTo>
                  <a:pt x="165853" y="9295"/>
                </a:lnTo>
                <a:lnTo>
                  <a:pt x="167428" y="15566"/>
                </a:lnTo>
                <a:lnTo>
                  <a:pt x="167644" y="18964"/>
                </a:lnTo>
                <a:lnTo>
                  <a:pt x="167701" y="21203"/>
                </a:lnTo>
                <a:lnTo>
                  <a:pt x="168692" y="24601"/>
                </a:lnTo>
                <a:lnTo>
                  <a:pt x="170305" y="28771"/>
                </a:lnTo>
                <a:lnTo>
                  <a:pt x="172333" y="33457"/>
                </a:lnTo>
                <a:lnTo>
                  <a:pt x="173685" y="37533"/>
                </a:lnTo>
                <a:lnTo>
                  <a:pt x="174586" y="41202"/>
                </a:lnTo>
                <a:lnTo>
                  <a:pt x="175187" y="44602"/>
                </a:lnTo>
                <a:lnTo>
                  <a:pt x="175587" y="47820"/>
                </a:lnTo>
                <a:lnTo>
                  <a:pt x="175855" y="50918"/>
                </a:lnTo>
                <a:lnTo>
                  <a:pt x="176033" y="53936"/>
                </a:lnTo>
                <a:lnTo>
                  <a:pt x="176230" y="62369"/>
                </a:lnTo>
                <a:lnTo>
                  <a:pt x="176389" y="12855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5"/>
          <p:cNvSpPr/>
          <p:nvPr/>
        </p:nvSpPr>
        <p:spPr>
          <a:xfrm>
            <a:off x="5000629" y="3240405"/>
            <a:ext cx="94294" cy="214313"/>
          </a:xfrm>
          <a:custGeom>
            <a:avLst/>
            <a:gdLst/>
            <a:ahLst/>
            <a:cxnLst/>
            <a:rect l="0" t="0" r="0" b="0"/>
            <a:pathLst>
              <a:path w="94294" h="214313">
                <a:moveTo>
                  <a:pt x="77148" y="0"/>
                </a:moveTo>
                <a:lnTo>
                  <a:pt x="61300" y="0"/>
                </a:lnTo>
                <a:lnTo>
                  <a:pt x="59915" y="952"/>
                </a:lnTo>
                <a:lnTo>
                  <a:pt x="58039" y="2540"/>
                </a:lnTo>
                <a:lnTo>
                  <a:pt x="55837" y="4551"/>
                </a:lnTo>
                <a:lnTo>
                  <a:pt x="50849" y="9325"/>
                </a:lnTo>
                <a:lnTo>
                  <a:pt x="48185" y="11931"/>
                </a:lnTo>
                <a:lnTo>
                  <a:pt x="46410" y="14621"/>
                </a:lnTo>
                <a:lnTo>
                  <a:pt x="44437" y="20151"/>
                </a:lnTo>
                <a:lnTo>
                  <a:pt x="42958" y="22958"/>
                </a:lnTo>
                <a:lnTo>
                  <a:pt x="41019" y="25783"/>
                </a:lnTo>
                <a:lnTo>
                  <a:pt x="38775" y="28619"/>
                </a:lnTo>
                <a:lnTo>
                  <a:pt x="36326" y="31461"/>
                </a:lnTo>
                <a:lnTo>
                  <a:pt x="33741" y="34309"/>
                </a:lnTo>
                <a:lnTo>
                  <a:pt x="28329" y="40013"/>
                </a:lnTo>
                <a:lnTo>
                  <a:pt x="22748" y="45723"/>
                </a:lnTo>
                <a:lnTo>
                  <a:pt x="19926" y="49532"/>
                </a:lnTo>
                <a:lnTo>
                  <a:pt x="17093" y="53976"/>
                </a:lnTo>
                <a:lnTo>
                  <a:pt x="14251" y="58844"/>
                </a:lnTo>
                <a:lnTo>
                  <a:pt x="11404" y="63042"/>
                </a:lnTo>
                <a:lnTo>
                  <a:pt x="8554" y="66793"/>
                </a:lnTo>
                <a:lnTo>
                  <a:pt x="5701" y="70246"/>
                </a:lnTo>
                <a:lnTo>
                  <a:pt x="3799" y="74453"/>
                </a:lnTo>
                <a:lnTo>
                  <a:pt x="2531" y="79162"/>
                </a:lnTo>
                <a:lnTo>
                  <a:pt x="1686" y="84207"/>
                </a:lnTo>
                <a:lnTo>
                  <a:pt x="1123" y="88523"/>
                </a:lnTo>
                <a:lnTo>
                  <a:pt x="747" y="92353"/>
                </a:lnTo>
                <a:lnTo>
                  <a:pt x="497" y="95858"/>
                </a:lnTo>
                <a:lnTo>
                  <a:pt x="218" y="102294"/>
                </a:lnTo>
                <a:lnTo>
                  <a:pt x="94" y="109281"/>
                </a:lnTo>
                <a:lnTo>
                  <a:pt x="0" y="144205"/>
                </a:lnTo>
                <a:lnTo>
                  <a:pt x="951" y="148524"/>
                </a:lnTo>
                <a:lnTo>
                  <a:pt x="2537" y="152356"/>
                </a:lnTo>
                <a:lnTo>
                  <a:pt x="4548" y="155863"/>
                </a:lnTo>
                <a:lnTo>
                  <a:pt x="6840" y="159154"/>
                </a:lnTo>
                <a:lnTo>
                  <a:pt x="9321" y="162300"/>
                </a:lnTo>
                <a:lnTo>
                  <a:pt x="11928" y="165349"/>
                </a:lnTo>
                <a:lnTo>
                  <a:pt x="13665" y="168335"/>
                </a:lnTo>
                <a:lnTo>
                  <a:pt x="15596" y="174193"/>
                </a:lnTo>
                <a:lnTo>
                  <a:pt x="17063" y="177089"/>
                </a:lnTo>
                <a:lnTo>
                  <a:pt x="18994" y="179971"/>
                </a:lnTo>
                <a:lnTo>
                  <a:pt x="21234" y="182846"/>
                </a:lnTo>
                <a:lnTo>
                  <a:pt x="23679" y="184762"/>
                </a:lnTo>
                <a:lnTo>
                  <a:pt x="26263" y="186040"/>
                </a:lnTo>
                <a:lnTo>
                  <a:pt x="28936" y="186891"/>
                </a:lnTo>
                <a:lnTo>
                  <a:pt x="31672" y="188412"/>
                </a:lnTo>
                <a:lnTo>
                  <a:pt x="34448" y="190378"/>
                </a:lnTo>
                <a:lnTo>
                  <a:pt x="37252" y="192641"/>
                </a:lnTo>
                <a:lnTo>
                  <a:pt x="39121" y="195102"/>
                </a:lnTo>
                <a:lnTo>
                  <a:pt x="40366" y="197695"/>
                </a:lnTo>
                <a:lnTo>
                  <a:pt x="41197" y="200377"/>
                </a:lnTo>
                <a:lnTo>
                  <a:pt x="42703" y="202164"/>
                </a:lnTo>
                <a:lnTo>
                  <a:pt x="44660" y="203356"/>
                </a:lnTo>
                <a:lnTo>
                  <a:pt x="46917" y="204151"/>
                </a:lnTo>
                <a:lnTo>
                  <a:pt x="49373" y="204680"/>
                </a:lnTo>
                <a:lnTo>
                  <a:pt x="51964" y="205033"/>
                </a:lnTo>
                <a:lnTo>
                  <a:pt x="54644" y="205269"/>
                </a:lnTo>
                <a:lnTo>
                  <a:pt x="57383" y="205426"/>
                </a:lnTo>
                <a:lnTo>
                  <a:pt x="62966" y="205600"/>
                </a:lnTo>
                <a:lnTo>
                  <a:pt x="65788" y="206599"/>
                </a:lnTo>
                <a:lnTo>
                  <a:pt x="68623" y="208218"/>
                </a:lnTo>
                <a:lnTo>
                  <a:pt x="71464" y="210249"/>
                </a:lnTo>
                <a:lnTo>
                  <a:pt x="74312" y="211603"/>
                </a:lnTo>
                <a:lnTo>
                  <a:pt x="77162" y="212507"/>
                </a:lnTo>
                <a:lnTo>
                  <a:pt x="84030" y="213955"/>
                </a:lnTo>
                <a:lnTo>
                  <a:pt x="85546" y="214074"/>
                </a:lnTo>
                <a:lnTo>
                  <a:pt x="87510" y="214153"/>
                </a:lnTo>
                <a:lnTo>
                  <a:pt x="94293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6"/>
          <p:cNvSpPr/>
          <p:nvPr/>
        </p:nvSpPr>
        <p:spPr>
          <a:xfrm>
            <a:off x="5146357" y="3266122"/>
            <a:ext cx="60009" cy="162879"/>
          </a:xfrm>
          <a:custGeom>
            <a:avLst/>
            <a:gdLst/>
            <a:ahLst/>
            <a:cxnLst/>
            <a:rect l="0" t="0" r="0" b="0"/>
            <a:pathLst>
              <a:path w="60009" h="162879">
                <a:moveTo>
                  <a:pt x="0" y="0"/>
                </a:moveTo>
                <a:lnTo>
                  <a:pt x="0" y="8219"/>
                </a:lnTo>
                <a:lnTo>
                  <a:pt x="953" y="9290"/>
                </a:lnTo>
                <a:lnTo>
                  <a:pt x="4551" y="13019"/>
                </a:lnTo>
                <a:lnTo>
                  <a:pt x="5892" y="15347"/>
                </a:lnTo>
                <a:lnTo>
                  <a:pt x="6785" y="17851"/>
                </a:lnTo>
                <a:lnTo>
                  <a:pt x="7381" y="20473"/>
                </a:lnTo>
                <a:lnTo>
                  <a:pt x="8731" y="24126"/>
                </a:lnTo>
                <a:lnTo>
                  <a:pt x="10583" y="28467"/>
                </a:lnTo>
                <a:lnTo>
                  <a:pt x="15181" y="38370"/>
                </a:lnTo>
                <a:lnTo>
                  <a:pt x="20400" y="49120"/>
                </a:lnTo>
                <a:lnTo>
                  <a:pt x="22172" y="53702"/>
                </a:lnTo>
                <a:lnTo>
                  <a:pt x="23354" y="57709"/>
                </a:lnTo>
                <a:lnTo>
                  <a:pt x="24142" y="61333"/>
                </a:lnTo>
                <a:lnTo>
                  <a:pt x="24667" y="65654"/>
                </a:lnTo>
                <a:lnTo>
                  <a:pt x="25018" y="70439"/>
                </a:lnTo>
                <a:lnTo>
                  <a:pt x="25251" y="75534"/>
                </a:lnTo>
                <a:lnTo>
                  <a:pt x="26359" y="79884"/>
                </a:lnTo>
                <a:lnTo>
                  <a:pt x="28050" y="83736"/>
                </a:lnTo>
                <a:lnTo>
                  <a:pt x="30130" y="87257"/>
                </a:lnTo>
                <a:lnTo>
                  <a:pt x="31517" y="91509"/>
                </a:lnTo>
                <a:lnTo>
                  <a:pt x="32441" y="96248"/>
                </a:lnTo>
                <a:lnTo>
                  <a:pt x="33058" y="101313"/>
                </a:lnTo>
                <a:lnTo>
                  <a:pt x="34421" y="105642"/>
                </a:lnTo>
                <a:lnTo>
                  <a:pt x="36282" y="109480"/>
                </a:lnTo>
                <a:lnTo>
                  <a:pt x="38476" y="112992"/>
                </a:lnTo>
                <a:lnTo>
                  <a:pt x="40891" y="116285"/>
                </a:lnTo>
                <a:lnTo>
                  <a:pt x="43453" y="119434"/>
                </a:lnTo>
                <a:lnTo>
                  <a:pt x="46113" y="122485"/>
                </a:lnTo>
                <a:lnTo>
                  <a:pt x="47887" y="126424"/>
                </a:lnTo>
                <a:lnTo>
                  <a:pt x="49070" y="130955"/>
                </a:lnTo>
                <a:lnTo>
                  <a:pt x="49859" y="135881"/>
                </a:lnTo>
                <a:lnTo>
                  <a:pt x="50384" y="140117"/>
                </a:lnTo>
                <a:lnTo>
                  <a:pt x="50735" y="143894"/>
                </a:lnTo>
                <a:lnTo>
                  <a:pt x="50968" y="147364"/>
                </a:lnTo>
                <a:lnTo>
                  <a:pt x="52076" y="149678"/>
                </a:lnTo>
                <a:lnTo>
                  <a:pt x="53767" y="151220"/>
                </a:lnTo>
                <a:lnTo>
                  <a:pt x="55847" y="152249"/>
                </a:lnTo>
                <a:lnTo>
                  <a:pt x="57235" y="153887"/>
                </a:lnTo>
                <a:lnTo>
                  <a:pt x="58159" y="155931"/>
                </a:lnTo>
                <a:lnTo>
                  <a:pt x="60008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7"/>
          <p:cNvSpPr/>
          <p:nvPr/>
        </p:nvSpPr>
        <p:spPr>
          <a:xfrm>
            <a:off x="5300662" y="3429000"/>
            <a:ext cx="25356" cy="94298"/>
          </a:xfrm>
          <a:custGeom>
            <a:avLst/>
            <a:gdLst/>
            <a:ahLst/>
            <a:cxnLst/>
            <a:rect l="0" t="0" r="0" b="0"/>
            <a:pathLst>
              <a:path w="25356" h="94298">
                <a:moveTo>
                  <a:pt x="8572" y="0"/>
                </a:moveTo>
                <a:lnTo>
                  <a:pt x="15954" y="0"/>
                </a:lnTo>
                <a:lnTo>
                  <a:pt x="16351" y="952"/>
                </a:lnTo>
                <a:lnTo>
                  <a:pt x="16616" y="2540"/>
                </a:lnTo>
                <a:lnTo>
                  <a:pt x="16792" y="4550"/>
                </a:lnTo>
                <a:lnTo>
                  <a:pt x="17862" y="7796"/>
                </a:lnTo>
                <a:lnTo>
                  <a:pt x="19528" y="11865"/>
                </a:lnTo>
                <a:lnTo>
                  <a:pt x="21591" y="16482"/>
                </a:lnTo>
                <a:lnTo>
                  <a:pt x="22967" y="20513"/>
                </a:lnTo>
                <a:lnTo>
                  <a:pt x="23883" y="24153"/>
                </a:lnTo>
                <a:lnTo>
                  <a:pt x="24495" y="27532"/>
                </a:lnTo>
                <a:lnTo>
                  <a:pt x="24902" y="31689"/>
                </a:lnTo>
                <a:lnTo>
                  <a:pt x="25174" y="36366"/>
                </a:lnTo>
                <a:lnTo>
                  <a:pt x="25355" y="41389"/>
                </a:lnTo>
                <a:lnTo>
                  <a:pt x="24523" y="45690"/>
                </a:lnTo>
                <a:lnTo>
                  <a:pt x="23016" y="49510"/>
                </a:lnTo>
                <a:lnTo>
                  <a:pt x="21060" y="53009"/>
                </a:lnTo>
                <a:lnTo>
                  <a:pt x="19755" y="56294"/>
                </a:lnTo>
                <a:lnTo>
                  <a:pt x="18885" y="59437"/>
                </a:lnTo>
                <a:lnTo>
                  <a:pt x="18305" y="62484"/>
                </a:lnTo>
                <a:lnTo>
                  <a:pt x="16966" y="65469"/>
                </a:lnTo>
                <a:lnTo>
                  <a:pt x="15121" y="68410"/>
                </a:lnTo>
                <a:lnTo>
                  <a:pt x="12938" y="71325"/>
                </a:lnTo>
                <a:lnTo>
                  <a:pt x="11483" y="74220"/>
                </a:lnTo>
                <a:lnTo>
                  <a:pt x="10513" y="77102"/>
                </a:lnTo>
                <a:lnTo>
                  <a:pt x="8956" y="84022"/>
                </a:lnTo>
                <a:lnTo>
                  <a:pt x="7875" y="85542"/>
                </a:lnTo>
                <a:lnTo>
                  <a:pt x="6203" y="87508"/>
                </a:lnTo>
                <a:lnTo>
                  <a:pt x="0" y="942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8"/>
          <p:cNvSpPr/>
          <p:nvPr/>
        </p:nvSpPr>
        <p:spPr>
          <a:xfrm>
            <a:off x="5429250" y="3257550"/>
            <a:ext cx="51435" cy="188596"/>
          </a:xfrm>
          <a:custGeom>
            <a:avLst/>
            <a:gdLst/>
            <a:ahLst/>
            <a:cxnLst/>
            <a:rect l="0" t="0" r="0" b="0"/>
            <a:pathLst>
              <a:path w="51435" h="188596">
                <a:moveTo>
                  <a:pt x="0" y="0"/>
                </a:moveTo>
                <a:lnTo>
                  <a:pt x="4550" y="4550"/>
                </a:lnTo>
                <a:lnTo>
                  <a:pt x="5891" y="7796"/>
                </a:lnTo>
                <a:lnTo>
                  <a:pt x="6785" y="11865"/>
                </a:lnTo>
                <a:lnTo>
                  <a:pt x="8219" y="22981"/>
                </a:lnTo>
                <a:lnTo>
                  <a:pt x="9289" y="25798"/>
                </a:lnTo>
                <a:lnTo>
                  <a:pt x="10955" y="29581"/>
                </a:lnTo>
                <a:lnTo>
                  <a:pt x="15346" y="38864"/>
                </a:lnTo>
                <a:lnTo>
                  <a:pt x="20473" y="49340"/>
                </a:lnTo>
                <a:lnTo>
                  <a:pt x="22221" y="53849"/>
                </a:lnTo>
                <a:lnTo>
                  <a:pt x="23386" y="57806"/>
                </a:lnTo>
                <a:lnTo>
                  <a:pt x="24164" y="61397"/>
                </a:lnTo>
                <a:lnTo>
                  <a:pt x="24681" y="65696"/>
                </a:lnTo>
                <a:lnTo>
                  <a:pt x="25026" y="70468"/>
                </a:lnTo>
                <a:lnTo>
                  <a:pt x="25256" y="75553"/>
                </a:lnTo>
                <a:lnTo>
                  <a:pt x="26363" y="80849"/>
                </a:lnTo>
                <a:lnTo>
                  <a:pt x="28053" y="86284"/>
                </a:lnTo>
                <a:lnTo>
                  <a:pt x="30131" y="91813"/>
                </a:lnTo>
                <a:lnTo>
                  <a:pt x="31517" y="97403"/>
                </a:lnTo>
                <a:lnTo>
                  <a:pt x="32441" y="103035"/>
                </a:lnTo>
                <a:lnTo>
                  <a:pt x="33057" y="108695"/>
                </a:lnTo>
                <a:lnTo>
                  <a:pt x="33468" y="114373"/>
                </a:lnTo>
                <a:lnTo>
                  <a:pt x="33742" y="120064"/>
                </a:lnTo>
                <a:lnTo>
                  <a:pt x="33925" y="125762"/>
                </a:lnTo>
                <a:lnTo>
                  <a:pt x="34999" y="131466"/>
                </a:lnTo>
                <a:lnTo>
                  <a:pt x="36667" y="137174"/>
                </a:lnTo>
                <a:lnTo>
                  <a:pt x="38732" y="142885"/>
                </a:lnTo>
                <a:lnTo>
                  <a:pt x="40109" y="147644"/>
                </a:lnTo>
                <a:lnTo>
                  <a:pt x="41026" y="151769"/>
                </a:lnTo>
                <a:lnTo>
                  <a:pt x="41639" y="155472"/>
                </a:lnTo>
                <a:lnTo>
                  <a:pt x="42046" y="158893"/>
                </a:lnTo>
                <a:lnTo>
                  <a:pt x="42318" y="162126"/>
                </a:lnTo>
                <a:lnTo>
                  <a:pt x="42499" y="165234"/>
                </a:lnTo>
                <a:lnTo>
                  <a:pt x="43573" y="168258"/>
                </a:lnTo>
                <a:lnTo>
                  <a:pt x="45241" y="171227"/>
                </a:lnTo>
                <a:lnTo>
                  <a:pt x="47306" y="174159"/>
                </a:lnTo>
                <a:lnTo>
                  <a:pt x="48682" y="177065"/>
                </a:lnTo>
                <a:lnTo>
                  <a:pt x="50211" y="182836"/>
                </a:lnTo>
                <a:lnTo>
                  <a:pt x="51434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9"/>
          <p:cNvSpPr/>
          <p:nvPr/>
        </p:nvSpPr>
        <p:spPr>
          <a:xfrm>
            <a:off x="5592127" y="3386137"/>
            <a:ext cx="25719" cy="17146"/>
          </a:xfrm>
          <a:custGeom>
            <a:avLst/>
            <a:gdLst/>
            <a:ahLst/>
            <a:cxnLst/>
            <a:rect l="0" t="0" r="0" b="0"/>
            <a:pathLst>
              <a:path w="25719" h="17146">
                <a:moveTo>
                  <a:pt x="0" y="17145"/>
                </a:moveTo>
                <a:lnTo>
                  <a:pt x="8219" y="17145"/>
                </a:lnTo>
                <a:lnTo>
                  <a:pt x="9290" y="16192"/>
                </a:lnTo>
                <a:lnTo>
                  <a:pt x="15923" y="9764"/>
                </a:lnTo>
                <a:lnTo>
                  <a:pt x="2571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0"/>
          <p:cNvSpPr/>
          <p:nvPr/>
        </p:nvSpPr>
        <p:spPr>
          <a:xfrm>
            <a:off x="5686425" y="3223260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1"/>
          <p:cNvSpPr/>
          <p:nvPr/>
        </p:nvSpPr>
        <p:spPr>
          <a:xfrm>
            <a:off x="5626417" y="3240405"/>
            <a:ext cx="135821" cy="162878"/>
          </a:xfrm>
          <a:custGeom>
            <a:avLst/>
            <a:gdLst/>
            <a:ahLst/>
            <a:cxnLst/>
            <a:rect l="0" t="0" r="0" b="0"/>
            <a:pathLst>
              <a:path w="135821" h="162878">
                <a:moveTo>
                  <a:pt x="0" y="0"/>
                </a:moveTo>
                <a:lnTo>
                  <a:pt x="0" y="61674"/>
                </a:lnTo>
                <a:lnTo>
                  <a:pt x="953" y="64928"/>
                </a:lnTo>
                <a:lnTo>
                  <a:pt x="2540" y="68051"/>
                </a:lnTo>
                <a:lnTo>
                  <a:pt x="7381" y="75354"/>
                </a:lnTo>
                <a:lnTo>
                  <a:pt x="8043" y="78893"/>
                </a:lnTo>
                <a:lnTo>
                  <a:pt x="8219" y="81170"/>
                </a:lnTo>
                <a:lnTo>
                  <a:pt x="9290" y="82688"/>
                </a:lnTo>
                <a:lnTo>
                  <a:pt x="10956" y="83701"/>
                </a:lnTo>
                <a:lnTo>
                  <a:pt x="16783" y="85606"/>
                </a:lnTo>
                <a:lnTo>
                  <a:pt x="19524" y="85672"/>
                </a:lnTo>
                <a:lnTo>
                  <a:pt x="24494" y="85714"/>
                </a:lnTo>
                <a:lnTo>
                  <a:pt x="27714" y="83180"/>
                </a:lnTo>
                <a:lnTo>
                  <a:pt x="29906" y="81171"/>
                </a:lnTo>
                <a:lnTo>
                  <a:pt x="32320" y="79831"/>
                </a:lnTo>
                <a:lnTo>
                  <a:pt x="34882" y="78938"/>
                </a:lnTo>
                <a:lnTo>
                  <a:pt x="37542" y="78343"/>
                </a:lnTo>
                <a:lnTo>
                  <a:pt x="40268" y="76994"/>
                </a:lnTo>
                <a:lnTo>
                  <a:pt x="43038" y="75141"/>
                </a:lnTo>
                <a:lnTo>
                  <a:pt x="45837" y="72954"/>
                </a:lnTo>
                <a:lnTo>
                  <a:pt x="48655" y="71496"/>
                </a:lnTo>
                <a:lnTo>
                  <a:pt x="51487" y="70524"/>
                </a:lnTo>
                <a:lnTo>
                  <a:pt x="54327" y="69876"/>
                </a:lnTo>
                <a:lnTo>
                  <a:pt x="57173" y="68491"/>
                </a:lnTo>
                <a:lnTo>
                  <a:pt x="60023" y="66616"/>
                </a:lnTo>
                <a:lnTo>
                  <a:pt x="62875" y="64413"/>
                </a:lnTo>
                <a:lnTo>
                  <a:pt x="66682" y="62944"/>
                </a:lnTo>
                <a:lnTo>
                  <a:pt x="71124" y="61965"/>
                </a:lnTo>
                <a:lnTo>
                  <a:pt x="75991" y="61312"/>
                </a:lnTo>
                <a:lnTo>
                  <a:pt x="80188" y="60877"/>
                </a:lnTo>
                <a:lnTo>
                  <a:pt x="83939" y="60587"/>
                </a:lnTo>
                <a:lnTo>
                  <a:pt x="87392" y="60394"/>
                </a:lnTo>
                <a:lnTo>
                  <a:pt x="93769" y="60179"/>
                </a:lnTo>
                <a:lnTo>
                  <a:pt x="96802" y="60122"/>
                </a:lnTo>
                <a:lnTo>
                  <a:pt x="99777" y="61036"/>
                </a:lnTo>
                <a:lnTo>
                  <a:pt x="102713" y="62598"/>
                </a:lnTo>
                <a:lnTo>
                  <a:pt x="105623" y="64592"/>
                </a:lnTo>
                <a:lnTo>
                  <a:pt x="108515" y="65921"/>
                </a:lnTo>
                <a:lnTo>
                  <a:pt x="111396" y="66807"/>
                </a:lnTo>
                <a:lnTo>
                  <a:pt x="114269" y="67398"/>
                </a:lnTo>
                <a:lnTo>
                  <a:pt x="117137" y="68744"/>
                </a:lnTo>
                <a:lnTo>
                  <a:pt x="120002" y="70594"/>
                </a:lnTo>
                <a:lnTo>
                  <a:pt x="122863" y="72781"/>
                </a:lnTo>
                <a:lnTo>
                  <a:pt x="124771" y="75190"/>
                </a:lnTo>
                <a:lnTo>
                  <a:pt x="126043" y="77749"/>
                </a:lnTo>
                <a:lnTo>
                  <a:pt x="126892" y="80408"/>
                </a:lnTo>
                <a:lnTo>
                  <a:pt x="128410" y="83132"/>
                </a:lnTo>
                <a:lnTo>
                  <a:pt x="130374" y="85902"/>
                </a:lnTo>
                <a:lnTo>
                  <a:pt x="132636" y="88700"/>
                </a:lnTo>
                <a:lnTo>
                  <a:pt x="134144" y="91518"/>
                </a:lnTo>
                <a:lnTo>
                  <a:pt x="135149" y="94349"/>
                </a:lnTo>
                <a:lnTo>
                  <a:pt x="135820" y="97190"/>
                </a:lnTo>
                <a:lnTo>
                  <a:pt x="135314" y="100036"/>
                </a:lnTo>
                <a:lnTo>
                  <a:pt x="134024" y="102885"/>
                </a:lnTo>
                <a:lnTo>
                  <a:pt x="132212" y="105738"/>
                </a:lnTo>
                <a:lnTo>
                  <a:pt x="131004" y="108592"/>
                </a:lnTo>
                <a:lnTo>
                  <a:pt x="130199" y="111447"/>
                </a:lnTo>
                <a:lnTo>
                  <a:pt x="129662" y="114303"/>
                </a:lnTo>
                <a:lnTo>
                  <a:pt x="128351" y="118112"/>
                </a:lnTo>
                <a:lnTo>
                  <a:pt x="126525" y="122556"/>
                </a:lnTo>
                <a:lnTo>
                  <a:pt x="124355" y="127424"/>
                </a:lnTo>
                <a:lnTo>
                  <a:pt x="122908" y="131622"/>
                </a:lnTo>
                <a:lnTo>
                  <a:pt x="121944" y="135373"/>
                </a:lnTo>
                <a:lnTo>
                  <a:pt x="121301" y="138826"/>
                </a:lnTo>
                <a:lnTo>
                  <a:pt x="119920" y="141128"/>
                </a:lnTo>
                <a:lnTo>
                  <a:pt x="118047" y="142662"/>
                </a:lnTo>
                <a:lnTo>
                  <a:pt x="115846" y="143686"/>
                </a:lnTo>
                <a:lnTo>
                  <a:pt x="113426" y="145320"/>
                </a:lnTo>
                <a:lnTo>
                  <a:pt x="110859" y="147363"/>
                </a:lnTo>
                <a:lnTo>
                  <a:pt x="108196" y="149677"/>
                </a:lnTo>
                <a:lnTo>
                  <a:pt x="106421" y="152172"/>
                </a:lnTo>
                <a:lnTo>
                  <a:pt x="105237" y="154788"/>
                </a:lnTo>
                <a:lnTo>
                  <a:pt x="104448" y="157484"/>
                </a:lnTo>
                <a:lnTo>
                  <a:pt x="102970" y="159282"/>
                </a:lnTo>
                <a:lnTo>
                  <a:pt x="101031" y="160480"/>
                </a:lnTo>
                <a:lnTo>
                  <a:pt x="94298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2"/>
          <p:cNvSpPr/>
          <p:nvPr/>
        </p:nvSpPr>
        <p:spPr>
          <a:xfrm>
            <a:off x="5772150" y="3154680"/>
            <a:ext cx="195462" cy="317183"/>
          </a:xfrm>
          <a:custGeom>
            <a:avLst/>
            <a:gdLst/>
            <a:ahLst/>
            <a:cxnLst/>
            <a:rect l="0" t="0" r="0" b="0"/>
            <a:pathLst>
              <a:path w="195462" h="317183">
                <a:moveTo>
                  <a:pt x="0" y="0"/>
                </a:moveTo>
                <a:lnTo>
                  <a:pt x="20151" y="0"/>
                </a:lnTo>
                <a:lnTo>
                  <a:pt x="23911" y="952"/>
                </a:lnTo>
                <a:lnTo>
                  <a:pt x="28323" y="2540"/>
                </a:lnTo>
                <a:lnTo>
                  <a:pt x="33170" y="4551"/>
                </a:lnTo>
                <a:lnTo>
                  <a:pt x="37353" y="5891"/>
                </a:lnTo>
                <a:lnTo>
                  <a:pt x="41095" y="6785"/>
                </a:lnTo>
                <a:lnTo>
                  <a:pt x="44541" y="7380"/>
                </a:lnTo>
                <a:lnTo>
                  <a:pt x="49696" y="8730"/>
                </a:lnTo>
                <a:lnTo>
                  <a:pt x="55991" y="10582"/>
                </a:lnTo>
                <a:lnTo>
                  <a:pt x="63045" y="12770"/>
                </a:lnTo>
                <a:lnTo>
                  <a:pt x="69652" y="15181"/>
                </a:lnTo>
                <a:lnTo>
                  <a:pt x="75962" y="17740"/>
                </a:lnTo>
                <a:lnTo>
                  <a:pt x="82074" y="20399"/>
                </a:lnTo>
                <a:lnTo>
                  <a:pt x="93944" y="25894"/>
                </a:lnTo>
                <a:lnTo>
                  <a:pt x="128556" y="42877"/>
                </a:lnTo>
                <a:lnTo>
                  <a:pt x="134282" y="45730"/>
                </a:lnTo>
                <a:lnTo>
                  <a:pt x="140003" y="49537"/>
                </a:lnTo>
                <a:lnTo>
                  <a:pt x="145723" y="53979"/>
                </a:lnTo>
                <a:lnTo>
                  <a:pt x="151441" y="58846"/>
                </a:lnTo>
                <a:lnTo>
                  <a:pt x="156205" y="63996"/>
                </a:lnTo>
                <a:lnTo>
                  <a:pt x="160335" y="69334"/>
                </a:lnTo>
                <a:lnTo>
                  <a:pt x="164039" y="74797"/>
                </a:lnTo>
                <a:lnTo>
                  <a:pt x="167462" y="79392"/>
                </a:lnTo>
                <a:lnTo>
                  <a:pt x="170696" y="83408"/>
                </a:lnTo>
                <a:lnTo>
                  <a:pt x="173804" y="87038"/>
                </a:lnTo>
                <a:lnTo>
                  <a:pt x="179799" y="96151"/>
                </a:lnTo>
                <a:lnTo>
                  <a:pt x="182731" y="101248"/>
                </a:lnTo>
                <a:lnTo>
                  <a:pt x="185638" y="107503"/>
                </a:lnTo>
                <a:lnTo>
                  <a:pt x="188529" y="114532"/>
                </a:lnTo>
                <a:lnTo>
                  <a:pt x="191408" y="122074"/>
                </a:lnTo>
                <a:lnTo>
                  <a:pt x="193328" y="129008"/>
                </a:lnTo>
                <a:lnTo>
                  <a:pt x="194607" y="135535"/>
                </a:lnTo>
                <a:lnTo>
                  <a:pt x="195461" y="141792"/>
                </a:lnTo>
                <a:lnTo>
                  <a:pt x="195077" y="148820"/>
                </a:lnTo>
                <a:lnTo>
                  <a:pt x="193869" y="156363"/>
                </a:lnTo>
                <a:lnTo>
                  <a:pt x="192111" y="164249"/>
                </a:lnTo>
                <a:lnTo>
                  <a:pt x="189986" y="172365"/>
                </a:lnTo>
                <a:lnTo>
                  <a:pt x="187617" y="180632"/>
                </a:lnTo>
                <a:lnTo>
                  <a:pt x="185086" y="189001"/>
                </a:lnTo>
                <a:lnTo>
                  <a:pt x="182445" y="196485"/>
                </a:lnTo>
                <a:lnTo>
                  <a:pt x="179733" y="203380"/>
                </a:lnTo>
                <a:lnTo>
                  <a:pt x="176972" y="209882"/>
                </a:lnTo>
                <a:lnTo>
                  <a:pt x="174179" y="217074"/>
                </a:lnTo>
                <a:lnTo>
                  <a:pt x="168535" y="232684"/>
                </a:lnTo>
                <a:lnTo>
                  <a:pt x="164744" y="239895"/>
                </a:lnTo>
                <a:lnTo>
                  <a:pt x="160312" y="246608"/>
                </a:lnTo>
                <a:lnTo>
                  <a:pt x="155452" y="252987"/>
                </a:lnTo>
                <a:lnTo>
                  <a:pt x="150307" y="259146"/>
                </a:lnTo>
                <a:lnTo>
                  <a:pt x="144972" y="265156"/>
                </a:lnTo>
                <a:lnTo>
                  <a:pt x="134917" y="275962"/>
                </a:lnTo>
                <a:lnTo>
                  <a:pt x="123901" y="287400"/>
                </a:lnTo>
                <a:lnTo>
                  <a:pt x="100052" y="311420"/>
                </a:lnTo>
                <a:lnTo>
                  <a:pt x="97182" y="313340"/>
                </a:lnTo>
                <a:lnTo>
                  <a:pt x="91452" y="315475"/>
                </a:lnTo>
                <a:lnTo>
                  <a:pt x="85725" y="3171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43"/>
          <p:cNvSpPr/>
          <p:nvPr/>
        </p:nvSpPr>
        <p:spPr>
          <a:xfrm>
            <a:off x="5626417" y="3231832"/>
            <a:ext cx="94299" cy="42864"/>
          </a:xfrm>
          <a:custGeom>
            <a:avLst/>
            <a:gdLst/>
            <a:ahLst/>
            <a:cxnLst/>
            <a:rect l="0" t="0" r="0" b="0"/>
            <a:pathLst>
              <a:path w="94299" h="42864">
                <a:moveTo>
                  <a:pt x="0" y="42863"/>
                </a:moveTo>
                <a:lnTo>
                  <a:pt x="4551" y="42863"/>
                </a:lnTo>
                <a:lnTo>
                  <a:pt x="5891" y="41910"/>
                </a:lnTo>
                <a:lnTo>
                  <a:pt x="6785" y="40322"/>
                </a:lnTo>
                <a:lnTo>
                  <a:pt x="8219" y="35482"/>
                </a:lnTo>
                <a:lnTo>
                  <a:pt x="9290" y="35085"/>
                </a:lnTo>
                <a:lnTo>
                  <a:pt x="10956" y="34820"/>
                </a:lnTo>
                <a:lnTo>
                  <a:pt x="13019" y="34643"/>
                </a:lnTo>
                <a:lnTo>
                  <a:pt x="15347" y="33573"/>
                </a:lnTo>
                <a:lnTo>
                  <a:pt x="17851" y="31907"/>
                </a:lnTo>
                <a:lnTo>
                  <a:pt x="20473" y="29844"/>
                </a:lnTo>
                <a:lnTo>
                  <a:pt x="24126" y="27516"/>
                </a:lnTo>
                <a:lnTo>
                  <a:pt x="28467" y="25011"/>
                </a:lnTo>
                <a:lnTo>
                  <a:pt x="33265" y="22389"/>
                </a:lnTo>
                <a:lnTo>
                  <a:pt x="38370" y="20641"/>
                </a:lnTo>
                <a:lnTo>
                  <a:pt x="43677" y="19476"/>
                </a:lnTo>
                <a:lnTo>
                  <a:pt x="49121" y="18699"/>
                </a:lnTo>
                <a:lnTo>
                  <a:pt x="53702" y="17228"/>
                </a:lnTo>
                <a:lnTo>
                  <a:pt x="57709" y="15296"/>
                </a:lnTo>
                <a:lnTo>
                  <a:pt x="61333" y="13055"/>
                </a:lnTo>
                <a:lnTo>
                  <a:pt x="65654" y="10608"/>
                </a:lnTo>
                <a:lnTo>
                  <a:pt x="75534" y="5350"/>
                </a:lnTo>
                <a:lnTo>
                  <a:pt x="79884" y="3567"/>
                </a:lnTo>
                <a:lnTo>
                  <a:pt x="83736" y="2378"/>
                </a:lnTo>
                <a:lnTo>
                  <a:pt x="9429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/>
          <p:cNvGrpSpPr/>
          <p:nvPr/>
        </p:nvGrpSpPr>
        <p:grpSpPr>
          <a:xfrm>
            <a:off x="2977903" y="3018863"/>
            <a:ext cx="1379785" cy="633023"/>
            <a:chOff x="2977903" y="3018863"/>
            <a:chExt cx="1379785" cy="633023"/>
          </a:xfrm>
        </p:grpSpPr>
        <p:sp>
          <p:nvSpPr>
            <p:cNvPr id="48" name="SMARTPenAnnotation144"/>
            <p:cNvSpPr/>
            <p:nvPr/>
          </p:nvSpPr>
          <p:spPr>
            <a:xfrm>
              <a:off x="2977903" y="3163252"/>
              <a:ext cx="196780" cy="445771"/>
            </a:xfrm>
            <a:custGeom>
              <a:avLst/>
              <a:gdLst/>
              <a:ahLst/>
              <a:cxnLst/>
              <a:rect l="0" t="0" r="0" b="0"/>
              <a:pathLst>
                <a:path w="196780" h="445771">
                  <a:moveTo>
                    <a:pt x="196779" y="0"/>
                  </a:moveTo>
                  <a:lnTo>
                    <a:pt x="184009" y="0"/>
                  </a:lnTo>
                  <a:lnTo>
                    <a:pt x="182550" y="953"/>
                  </a:lnTo>
                  <a:lnTo>
                    <a:pt x="181578" y="2540"/>
                  </a:lnTo>
                  <a:lnTo>
                    <a:pt x="180930" y="4551"/>
                  </a:lnTo>
                  <a:lnTo>
                    <a:pt x="178593" y="6844"/>
                  </a:lnTo>
                  <a:lnTo>
                    <a:pt x="175130" y="9325"/>
                  </a:lnTo>
                  <a:lnTo>
                    <a:pt x="170916" y="11932"/>
                  </a:lnTo>
                  <a:lnTo>
                    <a:pt x="167155" y="14622"/>
                  </a:lnTo>
                  <a:lnTo>
                    <a:pt x="163694" y="17368"/>
                  </a:lnTo>
                  <a:lnTo>
                    <a:pt x="160435" y="20151"/>
                  </a:lnTo>
                  <a:lnTo>
                    <a:pt x="157310" y="22959"/>
                  </a:lnTo>
                  <a:lnTo>
                    <a:pt x="151297" y="28619"/>
                  </a:lnTo>
                  <a:lnTo>
                    <a:pt x="142557" y="37161"/>
                  </a:lnTo>
                  <a:lnTo>
                    <a:pt x="138724" y="40014"/>
                  </a:lnTo>
                  <a:lnTo>
                    <a:pt x="134263" y="42868"/>
                  </a:lnTo>
                  <a:lnTo>
                    <a:pt x="129384" y="45724"/>
                  </a:lnTo>
                  <a:lnTo>
                    <a:pt x="125179" y="49533"/>
                  </a:lnTo>
                  <a:lnTo>
                    <a:pt x="121423" y="53977"/>
                  </a:lnTo>
                  <a:lnTo>
                    <a:pt x="117967" y="58844"/>
                  </a:lnTo>
                  <a:lnTo>
                    <a:pt x="113757" y="63042"/>
                  </a:lnTo>
                  <a:lnTo>
                    <a:pt x="109046" y="66793"/>
                  </a:lnTo>
                  <a:lnTo>
                    <a:pt x="104000" y="70246"/>
                  </a:lnTo>
                  <a:lnTo>
                    <a:pt x="99684" y="74454"/>
                  </a:lnTo>
                  <a:lnTo>
                    <a:pt x="95854" y="79163"/>
                  </a:lnTo>
                  <a:lnTo>
                    <a:pt x="92348" y="84208"/>
                  </a:lnTo>
                  <a:lnTo>
                    <a:pt x="88106" y="89476"/>
                  </a:lnTo>
                  <a:lnTo>
                    <a:pt x="83373" y="94893"/>
                  </a:lnTo>
                  <a:lnTo>
                    <a:pt x="78312" y="100410"/>
                  </a:lnTo>
                  <a:lnTo>
                    <a:pt x="73986" y="105993"/>
                  </a:lnTo>
                  <a:lnTo>
                    <a:pt x="70150" y="111619"/>
                  </a:lnTo>
                  <a:lnTo>
                    <a:pt x="66639" y="117275"/>
                  </a:lnTo>
                  <a:lnTo>
                    <a:pt x="63347" y="122951"/>
                  </a:lnTo>
                  <a:lnTo>
                    <a:pt x="57148" y="134338"/>
                  </a:lnTo>
                  <a:lnTo>
                    <a:pt x="48304" y="151458"/>
                  </a:lnTo>
                  <a:lnTo>
                    <a:pt x="44455" y="157170"/>
                  </a:lnTo>
                  <a:lnTo>
                    <a:pt x="39985" y="162882"/>
                  </a:lnTo>
                  <a:lnTo>
                    <a:pt x="35100" y="168596"/>
                  </a:lnTo>
                  <a:lnTo>
                    <a:pt x="30890" y="173357"/>
                  </a:lnTo>
                  <a:lnTo>
                    <a:pt x="23673" y="181188"/>
                  </a:lnTo>
                  <a:lnTo>
                    <a:pt x="21368" y="186514"/>
                  </a:lnTo>
                  <a:lnTo>
                    <a:pt x="17170" y="206711"/>
                  </a:lnTo>
                  <a:lnTo>
                    <a:pt x="12813" y="219189"/>
                  </a:lnTo>
                  <a:lnTo>
                    <a:pt x="10241" y="231085"/>
                  </a:lnTo>
                  <a:lnTo>
                    <a:pt x="8146" y="243674"/>
                  </a:lnTo>
                  <a:lnTo>
                    <a:pt x="6253" y="251032"/>
                  </a:lnTo>
                  <a:lnTo>
                    <a:pt x="4039" y="258795"/>
                  </a:lnTo>
                  <a:lnTo>
                    <a:pt x="1580" y="272500"/>
                  </a:lnTo>
                  <a:lnTo>
                    <a:pt x="486" y="284941"/>
                  </a:lnTo>
                  <a:lnTo>
                    <a:pt x="0" y="296820"/>
                  </a:lnTo>
                  <a:lnTo>
                    <a:pt x="2324" y="308450"/>
                  </a:lnTo>
                  <a:lnTo>
                    <a:pt x="5580" y="319969"/>
                  </a:lnTo>
                  <a:lnTo>
                    <a:pt x="7027" y="331438"/>
                  </a:lnTo>
                  <a:lnTo>
                    <a:pt x="10210" y="342886"/>
                  </a:lnTo>
                  <a:lnTo>
                    <a:pt x="13847" y="353371"/>
                  </a:lnTo>
                  <a:lnTo>
                    <a:pt x="16847" y="365582"/>
                  </a:lnTo>
                  <a:lnTo>
                    <a:pt x="20924" y="375523"/>
                  </a:lnTo>
                  <a:lnTo>
                    <a:pt x="24297" y="379889"/>
                  </a:lnTo>
                  <a:lnTo>
                    <a:pt x="28451" y="383752"/>
                  </a:lnTo>
                  <a:lnTo>
                    <a:pt x="33126" y="387280"/>
                  </a:lnTo>
                  <a:lnTo>
                    <a:pt x="37194" y="391536"/>
                  </a:lnTo>
                  <a:lnTo>
                    <a:pt x="40859" y="396279"/>
                  </a:lnTo>
                  <a:lnTo>
                    <a:pt x="46519" y="405677"/>
                  </a:lnTo>
                  <a:lnTo>
                    <a:pt x="49034" y="413028"/>
                  </a:lnTo>
                  <a:lnTo>
                    <a:pt x="51610" y="416322"/>
                  </a:lnTo>
                  <a:lnTo>
                    <a:pt x="55232" y="419471"/>
                  </a:lnTo>
                  <a:lnTo>
                    <a:pt x="59552" y="422522"/>
                  </a:lnTo>
                  <a:lnTo>
                    <a:pt x="63384" y="424556"/>
                  </a:lnTo>
                  <a:lnTo>
                    <a:pt x="66892" y="425913"/>
                  </a:lnTo>
                  <a:lnTo>
                    <a:pt x="70182" y="426817"/>
                  </a:lnTo>
                  <a:lnTo>
                    <a:pt x="74281" y="428372"/>
                  </a:lnTo>
                  <a:lnTo>
                    <a:pt x="78919" y="430361"/>
                  </a:lnTo>
                  <a:lnTo>
                    <a:pt x="83915" y="432640"/>
                  </a:lnTo>
                  <a:lnTo>
                    <a:pt x="88199" y="434159"/>
                  </a:lnTo>
                  <a:lnTo>
                    <a:pt x="92008" y="435172"/>
                  </a:lnTo>
                  <a:lnTo>
                    <a:pt x="95499" y="435847"/>
                  </a:lnTo>
                  <a:lnTo>
                    <a:pt x="98779" y="437250"/>
                  </a:lnTo>
                  <a:lnTo>
                    <a:pt x="101918" y="439137"/>
                  </a:lnTo>
                  <a:lnTo>
                    <a:pt x="104964" y="441348"/>
                  </a:lnTo>
                  <a:lnTo>
                    <a:pt x="110887" y="443805"/>
                  </a:lnTo>
                  <a:lnTo>
                    <a:pt x="116695" y="444897"/>
                  </a:lnTo>
                  <a:lnTo>
                    <a:pt x="119577" y="445188"/>
                  </a:lnTo>
                  <a:lnTo>
                    <a:pt x="128199" y="4457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145"/>
            <p:cNvSpPr/>
            <p:nvPr/>
          </p:nvSpPr>
          <p:spPr>
            <a:xfrm>
              <a:off x="3114675" y="3411854"/>
              <a:ext cx="154305" cy="42864"/>
            </a:xfrm>
            <a:custGeom>
              <a:avLst/>
              <a:gdLst/>
              <a:ahLst/>
              <a:cxnLst/>
              <a:rect l="0" t="0" r="0" b="0"/>
              <a:pathLst>
                <a:path w="154305" h="42864">
                  <a:moveTo>
                    <a:pt x="0" y="42863"/>
                  </a:moveTo>
                  <a:lnTo>
                    <a:pt x="4550" y="38312"/>
                  </a:lnTo>
                  <a:lnTo>
                    <a:pt x="6843" y="36971"/>
                  </a:lnTo>
                  <a:lnTo>
                    <a:pt x="9325" y="36078"/>
                  </a:lnTo>
                  <a:lnTo>
                    <a:pt x="11931" y="35482"/>
                  </a:lnTo>
                  <a:lnTo>
                    <a:pt x="14621" y="35085"/>
                  </a:lnTo>
                  <a:lnTo>
                    <a:pt x="17368" y="34820"/>
                  </a:lnTo>
                  <a:lnTo>
                    <a:pt x="20150" y="34644"/>
                  </a:lnTo>
                  <a:lnTo>
                    <a:pt x="22959" y="33574"/>
                  </a:lnTo>
                  <a:lnTo>
                    <a:pt x="25783" y="31907"/>
                  </a:lnTo>
                  <a:lnTo>
                    <a:pt x="28618" y="29844"/>
                  </a:lnTo>
                  <a:lnTo>
                    <a:pt x="31461" y="28469"/>
                  </a:lnTo>
                  <a:lnTo>
                    <a:pt x="34309" y="27552"/>
                  </a:lnTo>
                  <a:lnTo>
                    <a:pt x="37160" y="26941"/>
                  </a:lnTo>
                  <a:lnTo>
                    <a:pt x="40013" y="26533"/>
                  </a:lnTo>
                  <a:lnTo>
                    <a:pt x="42868" y="26262"/>
                  </a:lnTo>
                  <a:lnTo>
                    <a:pt x="45723" y="26080"/>
                  </a:lnTo>
                  <a:lnTo>
                    <a:pt x="49532" y="25007"/>
                  </a:lnTo>
                  <a:lnTo>
                    <a:pt x="53976" y="23339"/>
                  </a:lnTo>
                  <a:lnTo>
                    <a:pt x="58844" y="21275"/>
                  </a:lnTo>
                  <a:lnTo>
                    <a:pt x="63042" y="19898"/>
                  </a:lnTo>
                  <a:lnTo>
                    <a:pt x="66793" y="18981"/>
                  </a:lnTo>
                  <a:lnTo>
                    <a:pt x="70246" y="18369"/>
                  </a:lnTo>
                  <a:lnTo>
                    <a:pt x="73500" y="17009"/>
                  </a:lnTo>
                  <a:lnTo>
                    <a:pt x="76623" y="15149"/>
                  </a:lnTo>
                  <a:lnTo>
                    <a:pt x="79657" y="12957"/>
                  </a:lnTo>
                  <a:lnTo>
                    <a:pt x="82632" y="11496"/>
                  </a:lnTo>
                  <a:lnTo>
                    <a:pt x="85568" y="10521"/>
                  </a:lnTo>
                  <a:lnTo>
                    <a:pt x="88477" y="9872"/>
                  </a:lnTo>
                  <a:lnTo>
                    <a:pt x="91370" y="9439"/>
                  </a:lnTo>
                  <a:lnTo>
                    <a:pt x="94251" y="9150"/>
                  </a:lnTo>
                  <a:lnTo>
                    <a:pt x="97123" y="8958"/>
                  </a:lnTo>
                  <a:lnTo>
                    <a:pt x="100944" y="8830"/>
                  </a:lnTo>
                  <a:lnTo>
                    <a:pt x="110269" y="8687"/>
                  </a:lnTo>
                  <a:lnTo>
                    <a:pt x="114470" y="7697"/>
                  </a:lnTo>
                  <a:lnTo>
                    <a:pt x="118223" y="6084"/>
                  </a:lnTo>
                  <a:lnTo>
                    <a:pt x="121678" y="4056"/>
                  </a:lnTo>
                  <a:lnTo>
                    <a:pt x="124933" y="2704"/>
                  </a:lnTo>
                  <a:lnTo>
                    <a:pt x="128056" y="1803"/>
                  </a:lnTo>
                  <a:lnTo>
                    <a:pt x="131091" y="1202"/>
                  </a:lnTo>
                  <a:lnTo>
                    <a:pt x="134066" y="802"/>
                  </a:lnTo>
                  <a:lnTo>
                    <a:pt x="137002" y="535"/>
                  </a:lnTo>
                  <a:lnTo>
                    <a:pt x="139912" y="357"/>
                  </a:lnTo>
                  <a:lnTo>
                    <a:pt x="145686" y="159"/>
                  </a:lnTo>
                  <a:lnTo>
                    <a:pt x="154304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146"/>
            <p:cNvSpPr/>
            <p:nvPr/>
          </p:nvSpPr>
          <p:spPr>
            <a:xfrm>
              <a:off x="3286125" y="3326129"/>
              <a:ext cx="85726" cy="231459"/>
            </a:xfrm>
            <a:custGeom>
              <a:avLst/>
              <a:gdLst/>
              <a:ahLst/>
              <a:cxnLst/>
              <a:rect l="0" t="0" r="0" b="0"/>
              <a:pathLst>
                <a:path w="85726" h="231459">
                  <a:moveTo>
                    <a:pt x="0" y="0"/>
                  </a:moveTo>
                  <a:lnTo>
                    <a:pt x="0" y="20496"/>
                  </a:lnTo>
                  <a:lnTo>
                    <a:pt x="952" y="22237"/>
                  </a:lnTo>
                  <a:lnTo>
                    <a:pt x="2539" y="23397"/>
                  </a:lnTo>
                  <a:lnTo>
                    <a:pt x="4550" y="24171"/>
                  </a:lnTo>
                  <a:lnTo>
                    <a:pt x="5891" y="25639"/>
                  </a:lnTo>
                  <a:lnTo>
                    <a:pt x="6785" y="27570"/>
                  </a:lnTo>
                  <a:lnTo>
                    <a:pt x="8730" y="33209"/>
                  </a:lnTo>
                  <a:lnTo>
                    <a:pt x="10583" y="37380"/>
                  </a:lnTo>
                  <a:lnTo>
                    <a:pt x="12770" y="42065"/>
                  </a:lnTo>
                  <a:lnTo>
                    <a:pt x="14228" y="46141"/>
                  </a:lnTo>
                  <a:lnTo>
                    <a:pt x="15849" y="53210"/>
                  </a:lnTo>
                  <a:lnTo>
                    <a:pt x="16568" y="59527"/>
                  </a:lnTo>
                  <a:lnTo>
                    <a:pt x="16760" y="62545"/>
                  </a:lnTo>
                  <a:lnTo>
                    <a:pt x="17841" y="65509"/>
                  </a:lnTo>
                  <a:lnTo>
                    <a:pt x="19514" y="68438"/>
                  </a:lnTo>
                  <a:lnTo>
                    <a:pt x="21582" y="71343"/>
                  </a:lnTo>
                  <a:lnTo>
                    <a:pt x="23879" y="77111"/>
                  </a:lnTo>
                  <a:lnTo>
                    <a:pt x="24491" y="79982"/>
                  </a:lnTo>
                  <a:lnTo>
                    <a:pt x="25853" y="81897"/>
                  </a:lnTo>
                  <a:lnTo>
                    <a:pt x="27713" y="83173"/>
                  </a:lnTo>
                  <a:lnTo>
                    <a:pt x="29905" y="84024"/>
                  </a:lnTo>
                  <a:lnTo>
                    <a:pt x="31366" y="85544"/>
                  </a:lnTo>
                  <a:lnTo>
                    <a:pt x="32341" y="87509"/>
                  </a:lnTo>
                  <a:lnTo>
                    <a:pt x="32990" y="89772"/>
                  </a:lnTo>
                  <a:lnTo>
                    <a:pt x="34376" y="92234"/>
                  </a:lnTo>
                  <a:lnTo>
                    <a:pt x="36252" y="94827"/>
                  </a:lnTo>
                  <a:lnTo>
                    <a:pt x="38455" y="97508"/>
                  </a:lnTo>
                  <a:lnTo>
                    <a:pt x="40877" y="100248"/>
                  </a:lnTo>
                  <a:lnTo>
                    <a:pt x="46107" y="105833"/>
                  </a:lnTo>
                  <a:lnTo>
                    <a:pt x="47883" y="108655"/>
                  </a:lnTo>
                  <a:lnTo>
                    <a:pt x="49856" y="114331"/>
                  </a:lnTo>
                  <a:lnTo>
                    <a:pt x="50733" y="120030"/>
                  </a:lnTo>
                  <a:lnTo>
                    <a:pt x="51123" y="125737"/>
                  </a:lnTo>
                  <a:lnTo>
                    <a:pt x="51296" y="131448"/>
                  </a:lnTo>
                  <a:lnTo>
                    <a:pt x="51394" y="140019"/>
                  </a:lnTo>
                  <a:lnTo>
                    <a:pt x="52360" y="142876"/>
                  </a:lnTo>
                  <a:lnTo>
                    <a:pt x="53956" y="145734"/>
                  </a:lnTo>
                  <a:lnTo>
                    <a:pt x="58812" y="152612"/>
                  </a:lnTo>
                  <a:lnTo>
                    <a:pt x="59476" y="156093"/>
                  </a:lnTo>
                  <a:lnTo>
                    <a:pt x="59771" y="160815"/>
                  </a:lnTo>
                  <a:lnTo>
                    <a:pt x="59976" y="169862"/>
                  </a:lnTo>
                  <a:lnTo>
                    <a:pt x="62533" y="173284"/>
                  </a:lnTo>
                  <a:lnTo>
                    <a:pt x="64549" y="175531"/>
                  </a:lnTo>
                  <a:lnTo>
                    <a:pt x="65892" y="177981"/>
                  </a:lnTo>
                  <a:lnTo>
                    <a:pt x="67783" y="185027"/>
                  </a:lnTo>
                  <a:lnTo>
                    <a:pt x="68344" y="188491"/>
                  </a:lnTo>
                  <a:lnTo>
                    <a:pt x="68475" y="192677"/>
                  </a:lnTo>
                  <a:lnTo>
                    <a:pt x="69462" y="195126"/>
                  </a:lnTo>
                  <a:lnTo>
                    <a:pt x="71073" y="197712"/>
                  </a:lnTo>
                  <a:lnTo>
                    <a:pt x="75951" y="204155"/>
                  </a:lnTo>
                  <a:lnTo>
                    <a:pt x="76618" y="207576"/>
                  </a:lnTo>
                  <a:lnTo>
                    <a:pt x="77082" y="214378"/>
                  </a:lnTo>
                  <a:lnTo>
                    <a:pt x="77120" y="218470"/>
                  </a:lnTo>
                  <a:lnTo>
                    <a:pt x="78083" y="219942"/>
                  </a:lnTo>
                  <a:lnTo>
                    <a:pt x="79678" y="220923"/>
                  </a:lnTo>
                  <a:lnTo>
                    <a:pt x="85371" y="222771"/>
                  </a:lnTo>
                  <a:lnTo>
                    <a:pt x="85678" y="229655"/>
                  </a:lnTo>
                  <a:lnTo>
                    <a:pt x="85725" y="2314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147"/>
            <p:cNvSpPr/>
            <p:nvPr/>
          </p:nvSpPr>
          <p:spPr>
            <a:xfrm>
              <a:off x="3466147" y="3549015"/>
              <a:ext cx="42479" cy="102871"/>
            </a:xfrm>
            <a:custGeom>
              <a:avLst/>
              <a:gdLst/>
              <a:ahLst/>
              <a:cxnLst/>
              <a:rect l="0" t="0" r="0" b="0"/>
              <a:pathLst>
                <a:path w="42479" h="102871">
                  <a:moveTo>
                    <a:pt x="25717" y="0"/>
                  </a:moveTo>
                  <a:lnTo>
                    <a:pt x="25717" y="7381"/>
                  </a:lnTo>
                  <a:lnTo>
                    <a:pt x="26670" y="7778"/>
                  </a:lnTo>
                  <a:lnTo>
                    <a:pt x="28258" y="8043"/>
                  </a:lnTo>
                  <a:lnTo>
                    <a:pt x="30269" y="8219"/>
                  </a:lnTo>
                  <a:lnTo>
                    <a:pt x="31609" y="9289"/>
                  </a:lnTo>
                  <a:lnTo>
                    <a:pt x="32503" y="10955"/>
                  </a:lnTo>
                  <a:lnTo>
                    <a:pt x="33099" y="13018"/>
                  </a:lnTo>
                  <a:lnTo>
                    <a:pt x="34448" y="15346"/>
                  </a:lnTo>
                  <a:lnTo>
                    <a:pt x="36300" y="17851"/>
                  </a:lnTo>
                  <a:lnTo>
                    <a:pt x="38488" y="20473"/>
                  </a:lnTo>
                  <a:lnTo>
                    <a:pt x="39946" y="23173"/>
                  </a:lnTo>
                  <a:lnTo>
                    <a:pt x="40918" y="25926"/>
                  </a:lnTo>
                  <a:lnTo>
                    <a:pt x="41566" y="28714"/>
                  </a:lnTo>
                  <a:lnTo>
                    <a:pt x="41998" y="32478"/>
                  </a:lnTo>
                  <a:lnTo>
                    <a:pt x="42286" y="36892"/>
                  </a:lnTo>
                  <a:lnTo>
                    <a:pt x="42478" y="41739"/>
                  </a:lnTo>
                  <a:lnTo>
                    <a:pt x="41654" y="45924"/>
                  </a:lnTo>
                  <a:lnTo>
                    <a:pt x="40152" y="49666"/>
                  </a:lnTo>
                  <a:lnTo>
                    <a:pt x="38198" y="53113"/>
                  </a:lnTo>
                  <a:lnTo>
                    <a:pt x="36895" y="57316"/>
                  </a:lnTo>
                  <a:lnTo>
                    <a:pt x="36027" y="62023"/>
                  </a:lnTo>
                  <a:lnTo>
                    <a:pt x="35448" y="67066"/>
                  </a:lnTo>
                  <a:lnTo>
                    <a:pt x="34109" y="71381"/>
                  </a:lnTo>
                  <a:lnTo>
                    <a:pt x="32265" y="75209"/>
                  </a:lnTo>
                  <a:lnTo>
                    <a:pt x="30082" y="78714"/>
                  </a:lnTo>
                  <a:lnTo>
                    <a:pt x="28627" y="82004"/>
                  </a:lnTo>
                  <a:lnTo>
                    <a:pt x="27657" y="85149"/>
                  </a:lnTo>
                  <a:lnTo>
                    <a:pt x="27011" y="88199"/>
                  </a:lnTo>
                  <a:lnTo>
                    <a:pt x="25627" y="90231"/>
                  </a:lnTo>
                  <a:lnTo>
                    <a:pt x="23752" y="91586"/>
                  </a:lnTo>
                  <a:lnTo>
                    <a:pt x="18450" y="93761"/>
                  </a:lnTo>
                  <a:lnTo>
                    <a:pt x="17063" y="94892"/>
                  </a:lnTo>
                  <a:lnTo>
                    <a:pt x="15185" y="96599"/>
                  </a:lnTo>
                  <a:lnTo>
                    <a:pt x="9879" y="101631"/>
                  </a:lnTo>
                  <a:lnTo>
                    <a:pt x="8491" y="102044"/>
                  </a:lnTo>
                  <a:lnTo>
                    <a:pt x="6613" y="102319"/>
                  </a:lnTo>
                  <a:lnTo>
                    <a:pt x="0" y="1028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148"/>
            <p:cNvSpPr/>
            <p:nvPr/>
          </p:nvSpPr>
          <p:spPr>
            <a:xfrm>
              <a:off x="3577589" y="3334702"/>
              <a:ext cx="68582" cy="231459"/>
            </a:xfrm>
            <a:custGeom>
              <a:avLst/>
              <a:gdLst/>
              <a:ahLst/>
              <a:cxnLst/>
              <a:rect l="0" t="0" r="0" b="0"/>
              <a:pathLst>
                <a:path w="68582" h="231459">
                  <a:moveTo>
                    <a:pt x="0" y="0"/>
                  </a:moveTo>
                  <a:lnTo>
                    <a:pt x="4552" y="0"/>
                  </a:lnTo>
                  <a:lnTo>
                    <a:pt x="5892" y="952"/>
                  </a:lnTo>
                  <a:lnTo>
                    <a:pt x="6786" y="2540"/>
                  </a:lnTo>
                  <a:lnTo>
                    <a:pt x="7779" y="6844"/>
                  </a:lnTo>
                  <a:lnTo>
                    <a:pt x="8220" y="11932"/>
                  </a:lnTo>
                  <a:lnTo>
                    <a:pt x="9290" y="14622"/>
                  </a:lnTo>
                  <a:lnTo>
                    <a:pt x="10956" y="17368"/>
                  </a:lnTo>
                  <a:lnTo>
                    <a:pt x="13019" y="20151"/>
                  </a:lnTo>
                  <a:lnTo>
                    <a:pt x="15347" y="23911"/>
                  </a:lnTo>
                  <a:lnTo>
                    <a:pt x="17852" y="28324"/>
                  </a:lnTo>
                  <a:lnTo>
                    <a:pt x="20474" y="33170"/>
                  </a:lnTo>
                  <a:lnTo>
                    <a:pt x="22222" y="38306"/>
                  </a:lnTo>
                  <a:lnTo>
                    <a:pt x="23387" y="43635"/>
                  </a:lnTo>
                  <a:lnTo>
                    <a:pt x="24165" y="49093"/>
                  </a:lnTo>
                  <a:lnTo>
                    <a:pt x="25635" y="54636"/>
                  </a:lnTo>
                  <a:lnTo>
                    <a:pt x="27568" y="60236"/>
                  </a:lnTo>
                  <a:lnTo>
                    <a:pt x="29809" y="65875"/>
                  </a:lnTo>
                  <a:lnTo>
                    <a:pt x="32255" y="71540"/>
                  </a:lnTo>
                  <a:lnTo>
                    <a:pt x="37513" y="82913"/>
                  </a:lnTo>
                  <a:lnTo>
                    <a:pt x="39297" y="88613"/>
                  </a:lnTo>
                  <a:lnTo>
                    <a:pt x="40485" y="94318"/>
                  </a:lnTo>
                  <a:lnTo>
                    <a:pt x="41278" y="100026"/>
                  </a:lnTo>
                  <a:lnTo>
                    <a:pt x="41807" y="105737"/>
                  </a:lnTo>
                  <a:lnTo>
                    <a:pt x="42159" y="111448"/>
                  </a:lnTo>
                  <a:lnTo>
                    <a:pt x="42550" y="122875"/>
                  </a:lnTo>
                  <a:lnTo>
                    <a:pt x="42801" y="145733"/>
                  </a:lnTo>
                  <a:lnTo>
                    <a:pt x="42822" y="151448"/>
                  </a:lnTo>
                  <a:lnTo>
                    <a:pt x="43788" y="156210"/>
                  </a:lnTo>
                  <a:lnTo>
                    <a:pt x="45385" y="160338"/>
                  </a:lnTo>
                  <a:lnTo>
                    <a:pt x="47401" y="164042"/>
                  </a:lnTo>
                  <a:lnTo>
                    <a:pt x="48746" y="168416"/>
                  </a:lnTo>
                  <a:lnTo>
                    <a:pt x="49643" y="173238"/>
                  </a:lnTo>
                  <a:lnTo>
                    <a:pt x="50240" y="178357"/>
                  </a:lnTo>
                  <a:lnTo>
                    <a:pt x="50639" y="182722"/>
                  </a:lnTo>
                  <a:lnTo>
                    <a:pt x="50905" y="186585"/>
                  </a:lnTo>
                  <a:lnTo>
                    <a:pt x="51199" y="193417"/>
                  </a:lnTo>
                  <a:lnTo>
                    <a:pt x="51366" y="202618"/>
                  </a:lnTo>
                  <a:lnTo>
                    <a:pt x="51426" y="217135"/>
                  </a:lnTo>
                  <a:lnTo>
                    <a:pt x="52382" y="220005"/>
                  </a:lnTo>
                  <a:lnTo>
                    <a:pt x="53971" y="222869"/>
                  </a:lnTo>
                  <a:lnTo>
                    <a:pt x="55984" y="225732"/>
                  </a:lnTo>
                  <a:lnTo>
                    <a:pt x="58278" y="227641"/>
                  </a:lnTo>
                  <a:lnTo>
                    <a:pt x="60759" y="228913"/>
                  </a:lnTo>
                  <a:lnTo>
                    <a:pt x="68581" y="2314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149"/>
            <p:cNvSpPr/>
            <p:nvPr/>
          </p:nvSpPr>
          <p:spPr>
            <a:xfrm>
              <a:off x="3646170" y="3566160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150"/>
            <p:cNvSpPr/>
            <p:nvPr/>
          </p:nvSpPr>
          <p:spPr>
            <a:xfrm>
              <a:off x="3774757" y="3480435"/>
              <a:ext cx="8573" cy="17145"/>
            </a:xfrm>
            <a:custGeom>
              <a:avLst/>
              <a:gdLst/>
              <a:ahLst/>
              <a:cxnLst/>
              <a:rect l="0" t="0" r="0" b="0"/>
              <a:pathLst>
                <a:path w="8573" h="17145">
                  <a:moveTo>
                    <a:pt x="0" y="17144"/>
                  </a:moveTo>
                  <a:lnTo>
                    <a:pt x="0" y="9764"/>
                  </a:lnTo>
                  <a:lnTo>
                    <a:pt x="953" y="9367"/>
                  </a:lnTo>
                  <a:lnTo>
                    <a:pt x="2540" y="9102"/>
                  </a:lnTo>
                  <a:lnTo>
                    <a:pt x="4551" y="8925"/>
                  </a:lnTo>
                  <a:lnTo>
                    <a:pt x="5892" y="7855"/>
                  </a:lnTo>
                  <a:lnTo>
                    <a:pt x="6785" y="6189"/>
                  </a:lnTo>
                  <a:lnTo>
                    <a:pt x="8559" y="47"/>
                  </a:lnTo>
                  <a:lnTo>
                    <a:pt x="857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151"/>
            <p:cNvSpPr/>
            <p:nvPr/>
          </p:nvSpPr>
          <p:spPr>
            <a:xfrm>
              <a:off x="3809047" y="3308985"/>
              <a:ext cx="162834" cy="231458"/>
            </a:xfrm>
            <a:custGeom>
              <a:avLst/>
              <a:gdLst/>
              <a:ahLst/>
              <a:cxnLst/>
              <a:rect l="0" t="0" r="0" b="0"/>
              <a:pathLst>
                <a:path w="162834" h="231458">
                  <a:moveTo>
                    <a:pt x="111442" y="0"/>
                  </a:moveTo>
                  <a:lnTo>
                    <a:pt x="98350" y="0"/>
                  </a:lnTo>
                  <a:lnTo>
                    <a:pt x="96047" y="952"/>
                  </a:lnTo>
                  <a:lnTo>
                    <a:pt x="93558" y="2540"/>
                  </a:lnTo>
                  <a:lnTo>
                    <a:pt x="90948" y="4551"/>
                  </a:lnTo>
                  <a:lnTo>
                    <a:pt x="88254" y="6844"/>
                  </a:lnTo>
                  <a:lnTo>
                    <a:pt x="85506" y="9325"/>
                  </a:lnTo>
                  <a:lnTo>
                    <a:pt x="82722" y="11932"/>
                  </a:lnTo>
                  <a:lnTo>
                    <a:pt x="78960" y="13669"/>
                  </a:lnTo>
                  <a:lnTo>
                    <a:pt x="74548" y="14828"/>
                  </a:lnTo>
                  <a:lnTo>
                    <a:pt x="69701" y="15600"/>
                  </a:lnTo>
                  <a:lnTo>
                    <a:pt x="65517" y="17067"/>
                  </a:lnTo>
                  <a:lnTo>
                    <a:pt x="61776" y="18998"/>
                  </a:lnTo>
                  <a:lnTo>
                    <a:pt x="58329" y="21238"/>
                  </a:lnTo>
                  <a:lnTo>
                    <a:pt x="54126" y="22731"/>
                  </a:lnTo>
                  <a:lnTo>
                    <a:pt x="49419" y="23727"/>
                  </a:lnTo>
                  <a:lnTo>
                    <a:pt x="44376" y="24390"/>
                  </a:lnTo>
                  <a:lnTo>
                    <a:pt x="40062" y="24832"/>
                  </a:lnTo>
                  <a:lnTo>
                    <a:pt x="36233" y="25127"/>
                  </a:lnTo>
                  <a:lnTo>
                    <a:pt x="32728" y="25324"/>
                  </a:lnTo>
                  <a:lnTo>
                    <a:pt x="29439" y="24503"/>
                  </a:lnTo>
                  <a:lnTo>
                    <a:pt x="26293" y="23002"/>
                  </a:lnTo>
                  <a:lnTo>
                    <a:pt x="23244" y="21050"/>
                  </a:lnTo>
                  <a:lnTo>
                    <a:pt x="20258" y="19748"/>
                  </a:lnTo>
                  <a:lnTo>
                    <a:pt x="17315" y="18880"/>
                  </a:lnTo>
                  <a:lnTo>
                    <a:pt x="10300" y="17487"/>
                  </a:lnTo>
                  <a:lnTo>
                    <a:pt x="6800" y="14757"/>
                  </a:lnTo>
                  <a:lnTo>
                    <a:pt x="10" y="8581"/>
                  </a:lnTo>
                  <a:lnTo>
                    <a:pt x="3" y="8575"/>
                  </a:lnTo>
                  <a:lnTo>
                    <a:pt x="0" y="28724"/>
                  </a:lnTo>
                  <a:lnTo>
                    <a:pt x="953" y="31532"/>
                  </a:lnTo>
                  <a:lnTo>
                    <a:pt x="4551" y="37191"/>
                  </a:lnTo>
                  <a:lnTo>
                    <a:pt x="6785" y="42882"/>
                  </a:lnTo>
                  <a:lnTo>
                    <a:pt x="7381" y="45733"/>
                  </a:lnTo>
                  <a:lnTo>
                    <a:pt x="10583" y="51440"/>
                  </a:lnTo>
                  <a:lnTo>
                    <a:pt x="12770" y="54296"/>
                  </a:lnTo>
                  <a:lnTo>
                    <a:pt x="14228" y="58105"/>
                  </a:lnTo>
                  <a:lnTo>
                    <a:pt x="15200" y="62549"/>
                  </a:lnTo>
                  <a:lnTo>
                    <a:pt x="15849" y="67417"/>
                  </a:lnTo>
                  <a:lnTo>
                    <a:pt x="16281" y="71614"/>
                  </a:lnTo>
                  <a:lnTo>
                    <a:pt x="16761" y="78818"/>
                  </a:lnTo>
                  <a:lnTo>
                    <a:pt x="16974" y="85195"/>
                  </a:lnTo>
                  <a:lnTo>
                    <a:pt x="17111" y="97050"/>
                  </a:lnTo>
                  <a:lnTo>
                    <a:pt x="17144" y="110938"/>
                  </a:lnTo>
                  <a:lnTo>
                    <a:pt x="21696" y="115843"/>
                  </a:lnTo>
                  <a:lnTo>
                    <a:pt x="25717" y="120015"/>
                  </a:lnTo>
                  <a:lnTo>
                    <a:pt x="17145" y="120015"/>
                  </a:lnTo>
                  <a:lnTo>
                    <a:pt x="21696" y="120015"/>
                  </a:lnTo>
                  <a:lnTo>
                    <a:pt x="22084" y="119062"/>
                  </a:lnTo>
                  <a:lnTo>
                    <a:pt x="21390" y="117475"/>
                  </a:lnTo>
                  <a:lnTo>
                    <a:pt x="19975" y="115464"/>
                  </a:lnTo>
                  <a:lnTo>
                    <a:pt x="19984" y="114123"/>
                  </a:lnTo>
                  <a:lnTo>
                    <a:pt x="20942" y="113229"/>
                  </a:lnTo>
                  <a:lnTo>
                    <a:pt x="22535" y="112634"/>
                  </a:lnTo>
                  <a:lnTo>
                    <a:pt x="26843" y="111972"/>
                  </a:lnTo>
                  <a:lnTo>
                    <a:pt x="29325" y="111795"/>
                  </a:lnTo>
                  <a:lnTo>
                    <a:pt x="30980" y="110725"/>
                  </a:lnTo>
                  <a:lnTo>
                    <a:pt x="32084" y="109059"/>
                  </a:lnTo>
                  <a:lnTo>
                    <a:pt x="32819" y="106996"/>
                  </a:lnTo>
                  <a:lnTo>
                    <a:pt x="35214" y="105620"/>
                  </a:lnTo>
                  <a:lnTo>
                    <a:pt x="38716" y="104703"/>
                  </a:lnTo>
                  <a:lnTo>
                    <a:pt x="42956" y="104092"/>
                  </a:lnTo>
                  <a:lnTo>
                    <a:pt x="46735" y="102732"/>
                  </a:lnTo>
                  <a:lnTo>
                    <a:pt x="50206" y="100873"/>
                  </a:lnTo>
                  <a:lnTo>
                    <a:pt x="53473" y="98681"/>
                  </a:lnTo>
                  <a:lnTo>
                    <a:pt x="56604" y="97220"/>
                  </a:lnTo>
                  <a:lnTo>
                    <a:pt x="59644" y="96245"/>
                  </a:lnTo>
                  <a:lnTo>
                    <a:pt x="62622" y="95596"/>
                  </a:lnTo>
                  <a:lnTo>
                    <a:pt x="65561" y="94211"/>
                  </a:lnTo>
                  <a:lnTo>
                    <a:pt x="68472" y="92334"/>
                  </a:lnTo>
                  <a:lnTo>
                    <a:pt x="71366" y="90131"/>
                  </a:lnTo>
                  <a:lnTo>
                    <a:pt x="75200" y="88662"/>
                  </a:lnTo>
                  <a:lnTo>
                    <a:pt x="79661" y="87683"/>
                  </a:lnTo>
                  <a:lnTo>
                    <a:pt x="84540" y="87030"/>
                  </a:lnTo>
                  <a:lnTo>
                    <a:pt x="88745" y="86595"/>
                  </a:lnTo>
                  <a:lnTo>
                    <a:pt x="92501" y="86305"/>
                  </a:lnTo>
                  <a:lnTo>
                    <a:pt x="95957" y="86112"/>
                  </a:lnTo>
                  <a:lnTo>
                    <a:pt x="102338" y="85897"/>
                  </a:lnTo>
                  <a:lnTo>
                    <a:pt x="114195" y="85758"/>
                  </a:lnTo>
                  <a:lnTo>
                    <a:pt x="118040" y="86700"/>
                  </a:lnTo>
                  <a:lnTo>
                    <a:pt x="122508" y="88280"/>
                  </a:lnTo>
                  <a:lnTo>
                    <a:pt x="127392" y="90286"/>
                  </a:lnTo>
                  <a:lnTo>
                    <a:pt x="131601" y="91622"/>
                  </a:lnTo>
                  <a:lnTo>
                    <a:pt x="135359" y="92514"/>
                  </a:lnTo>
                  <a:lnTo>
                    <a:pt x="138817" y="93108"/>
                  </a:lnTo>
                  <a:lnTo>
                    <a:pt x="142075" y="94457"/>
                  </a:lnTo>
                  <a:lnTo>
                    <a:pt x="145199" y="96309"/>
                  </a:lnTo>
                  <a:lnTo>
                    <a:pt x="148235" y="98496"/>
                  </a:lnTo>
                  <a:lnTo>
                    <a:pt x="151211" y="99954"/>
                  </a:lnTo>
                  <a:lnTo>
                    <a:pt x="154147" y="100926"/>
                  </a:lnTo>
                  <a:lnTo>
                    <a:pt x="157057" y="101574"/>
                  </a:lnTo>
                  <a:lnTo>
                    <a:pt x="158997" y="102958"/>
                  </a:lnTo>
                  <a:lnTo>
                    <a:pt x="160290" y="104834"/>
                  </a:lnTo>
                  <a:lnTo>
                    <a:pt x="161728" y="109457"/>
                  </a:lnTo>
                  <a:lnTo>
                    <a:pt x="162366" y="114688"/>
                  </a:lnTo>
                  <a:lnTo>
                    <a:pt x="162650" y="120187"/>
                  </a:lnTo>
                  <a:lnTo>
                    <a:pt x="162776" y="126759"/>
                  </a:lnTo>
                  <a:lnTo>
                    <a:pt x="162833" y="136030"/>
                  </a:lnTo>
                  <a:lnTo>
                    <a:pt x="161895" y="140216"/>
                  </a:lnTo>
                  <a:lnTo>
                    <a:pt x="158313" y="147408"/>
                  </a:lnTo>
                  <a:lnTo>
                    <a:pt x="153547" y="156320"/>
                  </a:lnTo>
                  <a:lnTo>
                    <a:pt x="150942" y="161363"/>
                  </a:lnTo>
                  <a:lnTo>
                    <a:pt x="148253" y="165678"/>
                  </a:lnTo>
                  <a:lnTo>
                    <a:pt x="145508" y="169506"/>
                  </a:lnTo>
                  <a:lnTo>
                    <a:pt x="142726" y="173012"/>
                  </a:lnTo>
                  <a:lnTo>
                    <a:pt x="138965" y="176301"/>
                  </a:lnTo>
                  <a:lnTo>
                    <a:pt x="134553" y="179447"/>
                  </a:lnTo>
                  <a:lnTo>
                    <a:pt x="129708" y="182496"/>
                  </a:lnTo>
                  <a:lnTo>
                    <a:pt x="125524" y="186434"/>
                  </a:lnTo>
                  <a:lnTo>
                    <a:pt x="121783" y="190964"/>
                  </a:lnTo>
                  <a:lnTo>
                    <a:pt x="118336" y="195889"/>
                  </a:lnTo>
                  <a:lnTo>
                    <a:pt x="115086" y="199172"/>
                  </a:lnTo>
                  <a:lnTo>
                    <a:pt x="111966" y="201362"/>
                  </a:lnTo>
                  <a:lnTo>
                    <a:pt x="95565" y="209426"/>
                  </a:lnTo>
                  <a:lnTo>
                    <a:pt x="91332" y="212007"/>
                  </a:lnTo>
                  <a:lnTo>
                    <a:pt x="87558" y="214680"/>
                  </a:lnTo>
                  <a:lnTo>
                    <a:pt x="84090" y="217415"/>
                  </a:lnTo>
                  <a:lnTo>
                    <a:pt x="80825" y="219238"/>
                  </a:lnTo>
                  <a:lnTo>
                    <a:pt x="77695" y="220454"/>
                  </a:lnTo>
                  <a:lnTo>
                    <a:pt x="70380" y="222404"/>
                  </a:lnTo>
                  <a:lnTo>
                    <a:pt x="66840" y="225211"/>
                  </a:lnTo>
                  <a:lnTo>
                    <a:pt x="60007" y="23145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152"/>
            <p:cNvSpPr/>
            <p:nvPr/>
          </p:nvSpPr>
          <p:spPr>
            <a:xfrm>
              <a:off x="3898794" y="3223260"/>
              <a:ext cx="184449" cy="308611"/>
            </a:xfrm>
            <a:custGeom>
              <a:avLst/>
              <a:gdLst/>
              <a:ahLst/>
              <a:cxnLst/>
              <a:rect l="0" t="0" r="0" b="0"/>
              <a:pathLst>
                <a:path w="184449" h="308611">
                  <a:moveTo>
                    <a:pt x="4551" y="0"/>
                  </a:moveTo>
                  <a:lnTo>
                    <a:pt x="0" y="0"/>
                  </a:lnTo>
                  <a:lnTo>
                    <a:pt x="564" y="952"/>
                  </a:lnTo>
                  <a:lnTo>
                    <a:pt x="6271" y="4551"/>
                  </a:lnTo>
                  <a:lnTo>
                    <a:pt x="9508" y="5891"/>
                  </a:lnTo>
                  <a:lnTo>
                    <a:pt x="12618" y="6785"/>
                  </a:lnTo>
                  <a:lnTo>
                    <a:pt x="15644" y="7380"/>
                  </a:lnTo>
                  <a:lnTo>
                    <a:pt x="18614" y="7778"/>
                  </a:lnTo>
                  <a:lnTo>
                    <a:pt x="21546" y="8042"/>
                  </a:lnTo>
                  <a:lnTo>
                    <a:pt x="24453" y="8219"/>
                  </a:lnTo>
                  <a:lnTo>
                    <a:pt x="29249" y="9289"/>
                  </a:lnTo>
                  <a:lnTo>
                    <a:pt x="35303" y="10955"/>
                  </a:lnTo>
                  <a:lnTo>
                    <a:pt x="42198" y="13018"/>
                  </a:lnTo>
                  <a:lnTo>
                    <a:pt x="47746" y="15346"/>
                  </a:lnTo>
                  <a:lnTo>
                    <a:pt x="52398" y="17851"/>
                  </a:lnTo>
                  <a:lnTo>
                    <a:pt x="56451" y="20473"/>
                  </a:lnTo>
                  <a:lnTo>
                    <a:pt x="61058" y="23173"/>
                  </a:lnTo>
                  <a:lnTo>
                    <a:pt x="66035" y="25926"/>
                  </a:lnTo>
                  <a:lnTo>
                    <a:pt x="76644" y="31525"/>
                  </a:lnTo>
                  <a:lnTo>
                    <a:pt x="104650" y="45732"/>
                  </a:lnTo>
                  <a:lnTo>
                    <a:pt x="110336" y="49538"/>
                  </a:lnTo>
                  <a:lnTo>
                    <a:pt x="116032" y="53980"/>
                  </a:lnTo>
                  <a:lnTo>
                    <a:pt x="121734" y="58847"/>
                  </a:lnTo>
                  <a:lnTo>
                    <a:pt x="126488" y="63043"/>
                  </a:lnTo>
                  <a:lnTo>
                    <a:pt x="134309" y="70247"/>
                  </a:lnTo>
                  <a:lnTo>
                    <a:pt x="148619" y="84208"/>
                  </a:lnTo>
                  <a:lnTo>
                    <a:pt x="152031" y="89476"/>
                  </a:lnTo>
                  <a:lnTo>
                    <a:pt x="154306" y="94893"/>
                  </a:lnTo>
                  <a:lnTo>
                    <a:pt x="155822" y="100409"/>
                  </a:lnTo>
                  <a:lnTo>
                    <a:pt x="158738" y="105992"/>
                  </a:lnTo>
                  <a:lnTo>
                    <a:pt x="162587" y="111619"/>
                  </a:lnTo>
                  <a:lnTo>
                    <a:pt x="167058" y="117275"/>
                  </a:lnTo>
                  <a:lnTo>
                    <a:pt x="170039" y="122951"/>
                  </a:lnTo>
                  <a:lnTo>
                    <a:pt x="172026" y="128640"/>
                  </a:lnTo>
                  <a:lnTo>
                    <a:pt x="173351" y="134337"/>
                  </a:lnTo>
                  <a:lnTo>
                    <a:pt x="175187" y="140040"/>
                  </a:lnTo>
                  <a:lnTo>
                    <a:pt x="177363" y="145747"/>
                  </a:lnTo>
                  <a:lnTo>
                    <a:pt x="179767" y="151458"/>
                  </a:lnTo>
                  <a:lnTo>
                    <a:pt x="181369" y="157169"/>
                  </a:lnTo>
                  <a:lnTo>
                    <a:pt x="182437" y="162882"/>
                  </a:lnTo>
                  <a:lnTo>
                    <a:pt x="183149" y="168595"/>
                  </a:lnTo>
                  <a:lnTo>
                    <a:pt x="183624" y="174309"/>
                  </a:lnTo>
                  <a:lnTo>
                    <a:pt x="183940" y="180023"/>
                  </a:lnTo>
                  <a:lnTo>
                    <a:pt x="184292" y="191453"/>
                  </a:lnTo>
                  <a:lnTo>
                    <a:pt x="184448" y="202882"/>
                  </a:lnTo>
                  <a:lnTo>
                    <a:pt x="183537" y="208597"/>
                  </a:lnTo>
                  <a:lnTo>
                    <a:pt x="181977" y="214312"/>
                  </a:lnTo>
                  <a:lnTo>
                    <a:pt x="179985" y="220027"/>
                  </a:lnTo>
                  <a:lnTo>
                    <a:pt x="177705" y="225742"/>
                  </a:lnTo>
                  <a:lnTo>
                    <a:pt x="175231" y="231457"/>
                  </a:lnTo>
                  <a:lnTo>
                    <a:pt x="172630" y="237172"/>
                  </a:lnTo>
                  <a:lnTo>
                    <a:pt x="167200" y="246062"/>
                  </a:lnTo>
                  <a:lnTo>
                    <a:pt x="164418" y="249766"/>
                  </a:lnTo>
                  <a:lnTo>
                    <a:pt x="162564" y="254141"/>
                  </a:lnTo>
                  <a:lnTo>
                    <a:pt x="161328" y="258962"/>
                  </a:lnTo>
                  <a:lnTo>
                    <a:pt x="160503" y="264081"/>
                  </a:lnTo>
                  <a:lnTo>
                    <a:pt x="157048" y="272309"/>
                  </a:lnTo>
                  <a:lnTo>
                    <a:pt x="152337" y="279141"/>
                  </a:lnTo>
                  <a:lnTo>
                    <a:pt x="147069" y="285352"/>
                  </a:lnTo>
                  <a:lnTo>
                    <a:pt x="145283" y="288343"/>
                  </a:lnTo>
                  <a:lnTo>
                    <a:pt x="142416" y="297445"/>
                  </a:lnTo>
                  <a:lnTo>
                    <a:pt x="142181" y="298309"/>
                  </a:lnTo>
                  <a:lnTo>
                    <a:pt x="137299" y="304076"/>
                  </a:lnTo>
                  <a:lnTo>
                    <a:pt x="133138" y="30861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153"/>
            <p:cNvSpPr/>
            <p:nvPr/>
          </p:nvSpPr>
          <p:spPr>
            <a:xfrm>
              <a:off x="4074795" y="3018863"/>
              <a:ext cx="282893" cy="170108"/>
            </a:xfrm>
            <a:custGeom>
              <a:avLst/>
              <a:gdLst/>
              <a:ahLst/>
              <a:cxnLst/>
              <a:rect l="0" t="0" r="0" b="0"/>
              <a:pathLst>
                <a:path w="282893" h="170108">
                  <a:moveTo>
                    <a:pt x="0" y="170107"/>
                  </a:moveTo>
                  <a:lnTo>
                    <a:pt x="4550" y="170107"/>
                  </a:lnTo>
                  <a:lnTo>
                    <a:pt x="5891" y="169154"/>
                  </a:lnTo>
                  <a:lnTo>
                    <a:pt x="6785" y="167567"/>
                  </a:lnTo>
                  <a:lnTo>
                    <a:pt x="7381" y="165556"/>
                  </a:lnTo>
                  <a:lnTo>
                    <a:pt x="10583" y="160781"/>
                  </a:lnTo>
                  <a:lnTo>
                    <a:pt x="15181" y="155485"/>
                  </a:lnTo>
                  <a:lnTo>
                    <a:pt x="20399" y="149955"/>
                  </a:lnTo>
                  <a:lnTo>
                    <a:pt x="22171" y="147148"/>
                  </a:lnTo>
                  <a:lnTo>
                    <a:pt x="23354" y="144323"/>
                  </a:lnTo>
                  <a:lnTo>
                    <a:pt x="24142" y="141488"/>
                  </a:lnTo>
                  <a:lnTo>
                    <a:pt x="25619" y="137692"/>
                  </a:lnTo>
                  <a:lnTo>
                    <a:pt x="27557" y="133257"/>
                  </a:lnTo>
                  <a:lnTo>
                    <a:pt x="29801" y="128395"/>
                  </a:lnTo>
                  <a:lnTo>
                    <a:pt x="33202" y="124201"/>
                  </a:lnTo>
                  <a:lnTo>
                    <a:pt x="37375" y="120453"/>
                  </a:lnTo>
                  <a:lnTo>
                    <a:pt x="42061" y="117002"/>
                  </a:lnTo>
                  <a:lnTo>
                    <a:pt x="46138" y="112796"/>
                  </a:lnTo>
                  <a:lnTo>
                    <a:pt x="49809" y="108087"/>
                  </a:lnTo>
                  <a:lnTo>
                    <a:pt x="53208" y="103043"/>
                  </a:lnTo>
                  <a:lnTo>
                    <a:pt x="56427" y="97775"/>
                  </a:lnTo>
                  <a:lnTo>
                    <a:pt x="59525" y="92358"/>
                  </a:lnTo>
                  <a:lnTo>
                    <a:pt x="65508" y="81259"/>
                  </a:lnTo>
                  <a:lnTo>
                    <a:pt x="71342" y="69976"/>
                  </a:lnTo>
                  <a:lnTo>
                    <a:pt x="75184" y="65253"/>
                  </a:lnTo>
                  <a:lnTo>
                    <a:pt x="79650" y="61152"/>
                  </a:lnTo>
                  <a:lnTo>
                    <a:pt x="84532" y="57465"/>
                  </a:lnTo>
                  <a:lnTo>
                    <a:pt x="88739" y="53102"/>
                  </a:lnTo>
                  <a:lnTo>
                    <a:pt x="92497" y="48289"/>
                  </a:lnTo>
                  <a:lnTo>
                    <a:pt x="95955" y="43175"/>
                  </a:lnTo>
                  <a:lnTo>
                    <a:pt x="99212" y="38813"/>
                  </a:lnTo>
                  <a:lnTo>
                    <a:pt x="102336" y="34952"/>
                  </a:lnTo>
                  <a:lnTo>
                    <a:pt x="105371" y="31426"/>
                  </a:lnTo>
                  <a:lnTo>
                    <a:pt x="107395" y="28123"/>
                  </a:lnTo>
                  <a:lnTo>
                    <a:pt x="108744" y="24968"/>
                  </a:lnTo>
                  <a:lnTo>
                    <a:pt x="109643" y="21913"/>
                  </a:lnTo>
                  <a:lnTo>
                    <a:pt x="111196" y="18923"/>
                  </a:lnTo>
                  <a:lnTo>
                    <a:pt x="113183" y="15978"/>
                  </a:lnTo>
                  <a:lnTo>
                    <a:pt x="118665" y="8957"/>
                  </a:lnTo>
                  <a:lnTo>
                    <a:pt x="121955" y="5457"/>
                  </a:lnTo>
                  <a:lnTo>
                    <a:pt x="124166" y="3190"/>
                  </a:lnTo>
                  <a:lnTo>
                    <a:pt x="126592" y="1679"/>
                  </a:lnTo>
                  <a:lnTo>
                    <a:pt x="131828" y="0"/>
                  </a:lnTo>
                  <a:lnTo>
                    <a:pt x="134558" y="505"/>
                  </a:lnTo>
                  <a:lnTo>
                    <a:pt x="143242" y="5619"/>
                  </a:lnTo>
                  <a:lnTo>
                    <a:pt x="145578" y="7466"/>
                  </a:lnTo>
                  <a:lnTo>
                    <a:pt x="149791" y="11462"/>
                  </a:lnTo>
                  <a:lnTo>
                    <a:pt x="157518" y="19067"/>
                  </a:lnTo>
                  <a:lnTo>
                    <a:pt x="161210" y="20836"/>
                  </a:lnTo>
                  <a:lnTo>
                    <a:pt x="165575" y="22015"/>
                  </a:lnTo>
                  <a:lnTo>
                    <a:pt x="170391" y="22801"/>
                  </a:lnTo>
                  <a:lnTo>
                    <a:pt x="174554" y="25231"/>
                  </a:lnTo>
                  <a:lnTo>
                    <a:pt x="178282" y="28755"/>
                  </a:lnTo>
                  <a:lnTo>
                    <a:pt x="181719" y="33010"/>
                  </a:lnTo>
                  <a:lnTo>
                    <a:pt x="184963" y="36799"/>
                  </a:lnTo>
                  <a:lnTo>
                    <a:pt x="188079" y="40277"/>
                  </a:lnTo>
                  <a:lnTo>
                    <a:pt x="194080" y="46682"/>
                  </a:lnTo>
                  <a:lnTo>
                    <a:pt x="199922" y="52704"/>
                  </a:lnTo>
                  <a:lnTo>
                    <a:pt x="202814" y="56595"/>
                  </a:lnTo>
                  <a:lnTo>
                    <a:pt x="205694" y="61095"/>
                  </a:lnTo>
                  <a:lnTo>
                    <a:pt x="208567" y="66000"/>
                  </a:lnTo>
                  <a:lnTo>
                    <a:pt x="211434" y="70222"/>
                  </a:lnTo>
                  <a:lnTo>
                    <a:pt x="214299" y="73989"/>
                  </a:lnTo>
                  <a:lnTo>
                    <a:pt x="217160" y="77454"/>
                  </a:lnTo>
                  <a:lnTo>
                    <a:pt x="220021" y="80715"/>
                  </a:lnTo>
                  <a:lnTo>
                    <a:pt x="222881" y="83842"/>
                  </a:lnTo>
                  <a:lnTo>
                    <a:pt x="225739" y="86880"/>
                  </a:lnTo>
                  <a:lnTo>
                    <a:pt x="228598" y="90810"/>
                  </a:lnTo>
                  <a:lnTo>
                    <a:pt x="231456" y="95334"/>
                  </a:lnTo>
                  <a:lnTo>
                    <a:pt x="234314" y="100256"/>
                  </a:lnTo>
                  <a:lnTo>
                    <a:pt x="236219" y="104490"/>
                  </a:lnTo>
                  <a:lnTo>
                    <a:pt x="237489" y="108264"/>
                  </a:lnTo>
                  <a:lnTo>
                    <a:pt x="238336" y="111733"/>
                  </a:lnTo>
                  <a:lnTo>
                    <a:pt x="240805" y="114999"/>
                  </a:lnTo>
                  <a:lnTo>
                    <a:pt x="244357" y="118128"/>
                  </a:lnTo>
                  <a:lnTo>
                    <a:pt x="248629" y="121167"/>
                  </a:lnTo>
                  <a:lnTo>
                    <a:pt x="252430" y="124145"/>
                  </a:lnTo>
                  <a:lnTo>
                    <a:pt x="255917" y="127083"/>
                  </a:lnTo>
                  <a:lnTo>
                    <a:pt x="259193" y="129994"/>
                  </a:lnTo>
                  <a:lnTo>
                    <a:pt x="262330" y="131935"/>
                  </a:lnTo>
                  <a:lnTo>
                    <a:pt x="268356" y="134092"/>
                  </a:lnTo>
                  <a:lnTo>
                    <a:pt x="270344" y="135619"/>
                  </a:lnTo>
                  <a:lnTo>
                    <a:pt x="271669" y="137590"/>
                  </a:lnTo>
                  <a:lnTo>
                    <a:pt x="272553" y="139856"/>
                  </a:lnTo>
                  <a:lnTo>
                    <a:pt x="274094" y="141367"/>
                  </a:lnTo>
                  <a:lnTo>
                    <a:pt x="276074" y="142375"/>
                  </a:lnTo>
                  <a:lnTo>
                    <a:pt x="282892" y="14438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16</Words>
  <Application>Microsoft Office PowerPoint</Application>
  <PresentationFormat>On-screen Show (4:3)</PresentationFormat>
  <Paragraphs>12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Homework Review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4</cp:revision>
  <dcterms:created xsi:type="dcterms:W3CDTF">2009-12-09T17:43:26Z</dcterms:created>
  <dcterms:modified xsi:type="dcterms:W3CDTF">2009-12-09T18:56:36Z</dcterms:modified>
</cp:coreProperties>
</file>